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65" r:id="rId3"/>
    <p:sldId id="266" r:id="rId4"/>
    <p:sldId id="283" r:id="rId5"/>
    <p:sldId id="284" r:id="rId6"/>
    <p:sldId id="285" r:id="rId7"/>
    <p:sldId id="286" r:id="rId8"/>
    <p:sldId id="287" r:id="rId9"/>
    <p:sldId id="271" r:id="rId10"/>
    <p:sldId id="272" r:id="rId11"/>
    <p:sldId id="275" r:id="rId12"/>
    <p:sldId id="273" r:id="rId13"/>
    <p:sldId id="279" r:id="rId14"/>
    <p:sldId id="274" r:id="rId15"/>
    <p:sldId id="278" r:id="rId16"/>
    <p:sldId id="282" r:id="rId17"/>
    <p:sldId id="280" r:id="rId18"/>
    <p:sldId id="277" r:id="rId19"/>
    <p:sldId id="276" r:id="rId20"/>
    <p:sldId id="290" r:id="rId21"/>
    <p:sldId id="291" r:id="rId22"/>
    <p:sldId id="292" r:id="rId23"/>
    <p:sldId id="293" r:id="rId24"/>
    <p:sldId id="294" r:id="rId25"/>
    <p:sldId id="295" r:id="rId26"/>
    <p:sldId id="288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86D71-2249-4665-9C09-A5ABF71D8A93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563C2-E12F-4B39-A191-7FE7F128B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1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9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6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8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7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0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2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defTabSz="609402"/>
            <a:fld id="{4DEE5C4E-B3C2-4C37-8FA3-175A5BF966A9}" type="datetimeFigureOut">
              <a:rPr lang="en-US" sz="2399" smtClean="0">
                <a:solidFill>
                  <a:prstClr val="black"/>
                </a:solidFill>
              </a:rPr>
              <a:pPr defTabSz="609402"/>
              <a:t>28/4/2021</a:t>
            </a:fld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5958"/>
            <a:ext cx="4114801" cy="365103"/>
          </a:xfrm>
          <a:prstGeom prst="rect">
            <a:avLst/>
          </a:prstGeom>
        </p:spPr>
        <p:txBody>
          <a:bodyPr/>
          <a:lstStyle/>
          <a:p>
            <a:pPr defTabSz="609402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5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defTabSz="609402"/>
            <a:fld id="{0E9BAF5E-2946-41B5-BA42-EFFBDE24E422}" type="slidenum">
              <a:rPr lang="en-US" sz="2399" smtClean="0">
                <a:solidFill>
                  <a:prstClr val="black"/>
                </a:solidFill>
              </a:rPr>
              <a:pPr defTabSz="609402"/>
              <a:t>‹#›</a:t>
            </a:fld>
            <a:endParaRPr lang="en-US" sz="23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7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3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4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8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2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4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E8ACD-6844-4107-91EA-BF833165508E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24F9-1916-49E8-AB4D-159498AA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9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27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jpg"/><Relationship Id="rId5" Type="http://schemas.openxmlformats.org/officeDocument/2006/relationships/image" Target="../media/image16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4.xm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6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14.xml"/><Relationship Id="rId5" Type="http://schemas.openxmlformats.org/officeDocument/2006/relationships/image" Target="../media/image26.png"/><Relationship Id="rId15" Type="http://schemas.openxmlformats.org/officeDocument/2006/relationships/image" Target="../media/image32.gif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3.xml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38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tmp"/><Relationship Id="rId9" Type="http://schemas.openxmlformats.org/officeDocument/2006/relationships/slide" Target="slide20.xml"/><Relationship Id="rId1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7.gif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6.gif"/><Relationship Id="rId5" Type="http://schemas.openxmlformats.org/officeDocument/2006/relationships/image" Target="../media/image34.gif"/><Relationship Id="rId15" Type="http://schemas.openxmlformats.org/officeDocument/2006/relationships/image" Target="../media/image40.gif"/><Relationship Id="rId10" Type="http://schemas.openxmlformats.org/officeDocument/2006/relationships/slide" Target="slide16.xml"/><Relationship Id="rId4" Type="http://schemas.openxmlformats.org/officeDocument/2006/relationships/image" Target="../media/image33.tmp"/><Relationship Id="rId9" Type="http://schemas.openxmlformats.org/officeDocument/2006/relationships/slide" Target="slide20.xml"/><Relationship Id="rId1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7.gif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6.gif"/><Relationship Id="rId5" Type="http://schemas.openxmlformats.org/officeDocument/2006/relationships/image" Target="../media/image34.gif"/><Relationship Id="rId15" Type="http://schemas.openxmlformats.org/officeDocument/2006/relationships/image" Target="../media/image40.gif"/><Relationship Id="rId10" Type="http://schemas.openxmlformats.org/officeDocument/2006/relationships/slide" Target="slide16.xml"/><Relationship Id="rId4" Type="http://schemas.openxmlformats.org/officeDocument/2006/relationships/image" Target="../media/image33.tmp"/><Relationship Id="rId9" Type="http://schemas.openxmlformats.org/officeDocument/2006/relationships/slide" Target="slide20.xml"/><Relationship Id="rId1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8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tmp"/><Relationship Id="rId9" Type="http://schemas.openxmlformats.org/officeDocument/2006/relationships/slide" Target="slide20.xml"/><Relationship Id="rId1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đoc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DỰ GIỜ LỚP </a:t>
            </a:r>
            <a:r>
              <a:rPr lang="en-US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5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27" y="134887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44" y="964509"/>
            <a:ext cx="1124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chạy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tài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xuất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rắc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đuôi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nguẩy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đầu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cãi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nhau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quen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lùi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. Ai </a:t>
            </a:r>
            <a:r>
              <a:rPr lang="en-US" sz="2800" dirty="0" err="1" smtClean="0">
                <a:latin typeface="UTM Avo" panose="02040603050506020204" pitchFamily="18" charset="0"/>
              </a:rPr>
              <a:t>cũng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đúng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khuyên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nghe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Thế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cuộc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thành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mất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vui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44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27" y="134887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44" y="964509"/>
            <a:ext cx="1124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chạy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tài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xuất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rắc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đuôi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nguẩy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đầu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cãi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nhau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quen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lùi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. Ai </a:t>
            </a:r>
            <a:r>
              <a:rPr lang="en-US" sz="2800" dirty="0" err="1" smtClean="0">
                <a:latin typeface="UTM Avo" panose="02040603050506020204" pitchFamily="18" charset="0"/>
              </a:rPr>
              <a:t>cũng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đúng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khuyên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nghe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Thế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cuộc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thành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mất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vui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71944" y="1449592"/>
            <a:ext cx="1512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87785" y="1906792"/>
            <a:ext cx="11137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39505" y="2762198"/>
            <a:ext cx="1934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98659" y="4458263"/>
            <a:ext cx="11857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04976" y="5254676"/>
            <a:ext cx="1512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8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142" y="2391390"/>
            <a:ext cx="1036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ngúng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nguẩy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 smtClean="0">
                <a:latin typeface="UTM Avo" panose="02040603050506020204" pitchFamily="18" charset="0"/>
              </a:rPr>
              <a:t>tỏ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độ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bằng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lòng</a:t>
            </a:r>
            <a:r>
              <a:rPr lang="en-US" sz="3600" dirty="0" smtClean="0">
                <a:latin typeface="UTM Avo" panose="02040603050506020204" pitchFamily="18" charset="0"/>
              </a:rPr>
              <a:t> hay </a:t>
            </a:r>
            <a:r>
              <a:rPr lang="en-US" sz="3600" dirty="0" err="1" smtClean="0">
                <a:latin typeface="UTM Avo" panose="02040603050506020204" pitchFamily="18" charset="0"/>
              </a:rPr>
              <a:t>hờn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dỗi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27" y="134887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44" y="964509"/>
            <a:ext cx="1124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chạy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tài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xuất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rắc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đuôi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nguẩy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đầu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cãi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nhau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quen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lùi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. Ai </a:t>
            </a:r>
            <a:r>
              <a:rPr lang="en-US" sz="2800" dirty="0" err="1" smtClean="0">
                <a:latin typeface="UTM Avo" panose="02040603050506020204" pitchFamily="18" charset="0"/>
              </a:rPr>
              <a:t>cũng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đúng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khuyên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nghe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Thế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cuộc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thành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mất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vui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98" y="7812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55" y="7812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098" y="1269586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94028" y="1317934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4300" y="1799581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4300" y="2244482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714" y="2678690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344" y="2925965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8512" y="3513762"/>
            <a:ext cx="36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499" y="3866009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4227" y="4258128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806" y="4791718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8399" y="4669155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690" y="2206184"/>
            <a:ext cx="11253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cãi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tôm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quen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giật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lùi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phóng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thẳng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cua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bò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ngang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950366" y="2283458"/>
            <a:ext cx="61178" cy="4023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0488835" y="2403986"/>
            <a:ext cx="61178" cy="4023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486674" y="2806347"/>
            <a:ext cx="61178" cy="4023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810409" y="2869494"/>
            <a:ext cx="61178" cy="4023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871587" y="2869494"/>
            <a:ext cx="61178" cy="4023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27" y="134887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44" y="964509"/>
            <a:ext cx="1124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chạy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tài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xuất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rắc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đuôi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nguẩy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đầu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cãi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nhau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quen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lùi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. Ai </a:t>
            </a:r>
            <a:r>
              <a:rPr lang="en-US" sz="2800" dirty="0" err="1" smtClean="0">
                <a:latin typeface="UTM Avo" panose="02040603050506020204" pitchFamily="18" charset="0"/>
              </a:rPr>
              <a:t>cũng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đúng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khuyên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nghe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Thế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cuộc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thành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mất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vui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98" y="7812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55" y="7812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098" y="1269586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94028" y="1317934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4300" y="1799581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4300" y="2244482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714" y="2678690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344" y="2925965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8512" y="3513762"/>
            <a:ext cx="36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499" y="3866009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4227" y="4258128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806" y="4791718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8399" y="4669155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27" y="134887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44" y="964509"/>
            <a:ext cx="1124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trọng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xuất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rắc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đuôi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nguẩy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đầu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cãi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quen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bơi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giật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lùi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phóng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bò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 Ai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khuyên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chẳng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cuộc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mất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7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2927" y="134887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44" y="964509"/>
            <a:ext cx="1124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chạy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tài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xuất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rắc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đuôi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nguẩy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đầu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cậu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phải</a:t>
            </a:r>
            <a:r>
              <a:rPr lang="en-US" sz="2800" dirty="0" smtClean="0">
                <a:latin typeface="UTM Avo" panose="02040603050506020204" pitchFamily="18" charset="0"/>
              </a:rPr>
              <a:t> quay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tớ</a:t>
            </a:r>
            <a:r>
              <a:rPr lang="en-US" sz="2800" dirty="0" smtClean="0">
                <a:latin typeface="UTM Avo" panose="02040603050506020204" pitchFamily="18" charset="0"/>
              </a:rPr>
              <a:t>!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cãi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nhau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quen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lùi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thẳng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cua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chỉ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ngang</a:t>
            </a:r>
            <a:r>
              <a:rPr lang="en-US" sz="2800" dirty="0" smtClean="0">
                <a:latin typeface="UTM Avo" panose="02040603050506020204" pitchFamily="18" charset="0"/>
              </a:rPr>
              <a:t>. Ai </a:t>
            </a:r>
            <a:r>
              <a:rPr lang="en-US" sz="2800" dirty="0" err="1" smtClean="0">
                <a:latin typeface="UTM Avo" panose="02040603050506020204" pitchFamily="18" charset="0"/>
              </a:rPr>
              <a:t>cũng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mình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đúng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rùa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khuyên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chẳng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nghe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Thế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cuộc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thành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mất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vui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0201" y="1104667"/>
            <a:ext cx="6411595" cy="36705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Hộp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quà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bí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mật</a:t>
            </a:r>
            <a:endParaRPr lang="en-US" sz="4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83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KHÔÛI ÑOÄNG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" y="219665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3" y="167256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00" y="2196657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34" y="167256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62" y="223006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37" y="17012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30" y="223006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05" y="176822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39402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02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90166" y="38792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60478" y="378112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ngúng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nguẩy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" y="0"/>
            <a:ext cx="12183416" cy="69398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1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02444" y="416251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20059" y="0"/>
            <a:ext cx="12176235" cy="6856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83321" y="404464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06838" y="56064"/>
            <a:ext cx="11719774" cy="3338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   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cãi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tôm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bơi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giật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lùi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phóng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thẳng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ngang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" y="0"/>
            <a:ext cx="11904134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106419" y="2595287"/>
            <a:ext cx="59029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5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633" y="143"/>
            <a:ext cx="12190758" cy="68573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39955" y="536940"/>
            <a:ext cx="13021105" cy="6210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305" y="3972644"/>
            <a:ext cx="3028393" cy="1107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5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8175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97"/>
            <a:ext cx="12192000" cy="68576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2"/>
            <a:ext cx="5384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867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  <a:endParaRPr lang="vi-VN" sz="5867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FF0000"/>
                </a:solidFill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439421" y="5136970"/>
            <a:ext cx="2247964" cy="1530189"/>
            <a:chOff x="-2008061" y="2250881"/>
            <a:chExt cx="1685973" cy="114764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008061" y="2250881"/>
              <a:ext cx="168597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rùa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891" y="51867"/>
            <a:ext cx="4709603" cy="255454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052853" y="419097"/>
            <a:ext cx="2294347" cy="1035052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3894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rùa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605001" y="2863352"/>
            <a:ext cx="2844800" cy="1537369"/>
            <a:chOff x="-2132246" y="2245496"/>
            <a:chExt cx="2133600" cy="115302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132246" y="2245496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2000" y="5278637"/>
            <a:ext cx="2844800" cy="1401563"/>
            <a:chOff x="-2301209" y="2347351"/>
            <a:chExt cx="2133600" cy="105117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01209" y="2347351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9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25400"/>
            <a:ext cx="4836161" cy="296459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7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7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quắp</a:t>
            </a:r>
            <a:endParaRPr lang="en-US" sz="37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7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052853" y="381001"/>
            <a:ext cx="2497547" cy="1073148"/>
            <a:chOff x="-1885375" y="2236732"/>
            <a:chExt cx="1873160" cy="80486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85375" y="2236732"/>
              <a:ext cx="1873160" cy="41801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91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" y="-102997"/>
            <a:ext cx="7284541" cy="181569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>
              <a:defRPr/>
            </a:pP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37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vi-VN" sz="37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052853" y="419097"/>
            <a:ext cx="2294347" cy="1035052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3894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ốc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887200" y="5143840"/>
            <a:ext cx="3149600" cy="1510960"/>
            <a:chOff x="-2312095" y="2265303"/>
            <a:chExt cx="2362200" cy="1133220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3"/>
              <a:ext cx="2362200" cy="39026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B.Con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9983" y="-3746"/>
            <a:ext cx="7516421" cy="181569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37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052853" y="419095"/>
            <a:ext cx="2294347" cy="1035053"/>
            <a:chOff x="-1732975" y="2265303"/>
            <a:chExt cx="1720760" cy="77629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3"/>
              <a:ext cx="1720760" cy="31908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1372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chọi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29001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mập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32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216369" y="2595287"/>
            <a:ext cx="7683062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Tập đọc: </a:t>
            </a:r>
            <a:r>
              <a:rPr kumimoji="0" lang="en-US" altLang="x-none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Cuộc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thi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không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thành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75" y="870156"/>
            <a:ext cx="8724203" cy="50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1100</Words>
  <Application>Microsoft Office PowerPoint</Application>
  <PresentationFormat>Widescreen</PresentationFormat>
  <Paragraphs>154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Tahoma</vt:lpstr>
      <vt:lpstr>Times New Roman</vt:lpstr>
      <vt:lpstr>UTM Avo</vt:lpstr>
      <vt:lpstr>VNI-Avo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2021-01-19T08:33:08Z</dcterms:created>
  <dcterms:modified xsi:type="dcterms:W3CDTF">2021-04-28T07:18:09Z</dcterms:modified>
</cp:coreProperties>
</file>