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58" r:id="rId4"/>
    <p:sldId id="259" r:id="rId5"/>
    <p:sldId id="260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68" r:id="rId14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94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71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0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91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60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71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67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65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90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344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900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031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68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98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27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18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6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4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62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91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27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63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74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140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09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54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61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5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57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142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65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44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213CC-6B05-4F7A-97BB-BE51104F3DFB}" type="datetimeFigureOut">
              <a:rPr lang="en-US" smtClean="0"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BC6A4-C292-4356-9A67-31C4B43EE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20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0" r:id="rId8"/>
    <p:sldLayoutId id="2147483679" r:id="rId9"/>
    <p:sldLayoutId id="2147483678" r:id="rId10"/>
    <p:sldLayoutId id="2147483677" r:id="rId11"/>
    <p:sldLayoutId id="2147483676" r:id="rId12"/>
    <p:sldLayoutId id="2147483675" r:id="rId13"/>
    <p:sldLayoutId id="2147483674" r:id="rId14"/>
    <p:sldLayoutId id="2147483673" r:id="rId15"/>
    <p:sldLayoutId id="2147483672" r:id="rId16"/>
    <p:sldLayoutId id="2147483671" r:id="rId17"/>
    <p:sldLayoutId id="2147483670" r:id="rId18"/>
    <p:sldLayoutId id="2147483669" r:id="rId19"/>
    <p:sldLayoutId id="2147483668" r:id="rId20"/>
    <p:sldLayoutId id="2147483667" r:id="rId21"/>
    <p:sldLayoutId id="2147483666" r:id="rId22"/>
    <p:sldLayoutId id="2147483665" r:id="rId23"/>
    <p:sldLayoutId id="2147483664" r:id="rId24"/>
    <p:sldLayoutId id="2147483663" r:id="rId25"/>
    <p:sldLayoutId id="2147483662" r:id="rId26"/>
    <p:sldLayoutId id="2147483661" r:id="rId27"/>
    <p:sldLayoutId id="2147483660" r:id="rId28"/>
    <p:sldLayoutId id="2147483656" r:id="rId29"/>
    <p:sldLayoutId id="2147483657" r:id="rId30"/>
    <p:sldLayoutId id="2147483658" r:id="rId31"/>
    <p:sldLayoutId id="2147483659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60DD780-5499-434A-AC15-03E01C2B10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3452DE7-5375-4058-9B4D-A8728722AE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627529" y="1116829"/>
            <a:ext cx="4600575" cy="5741171"/>
          </a:xfrm>
          <a:prstGeom prst="rect">
            <a:avLst/>
          </a:prstGeom>
        </p:spPr>
      </p:pic>
      <p:sp>
        <p:nvSpPr>
          <p:cNvPr id="8" name="Freeform: Shape 24">
            <a:extLst>
              <a:ext uri="{FF2B5EF4-FFF2-40B4-BE49-F238E27FC236}">
                <a16:creationId xmlns:a16="http://schemas.microsoft.com/office/drawing/2014/main" id="{C6195EE1-B6F5-4ED7-9965-CED9078FD87F}"/>
              </a:ext>
            </a:extLst>
          </p:cNvPr>
          <p:cNvSpPr/>
          <p:nvPr/>
        </p:nvSpPr>
        <p:spPr>
          <a:xfrm>
            <a:off x="3872754" y="146701"/>
            <a:ext cx="8171200" cy="5091506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1270000" dist="914400" dir="2700000" sx="90000" sy="9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304;p20"/>
          <p:cNvSpPr txBox="1">
            <a:spLocks/>
          </p:cNvSpPr>
          <p:nvPr/>
        </p:nvSpPr>
        <p:spPr>
          <a:xfrm>
            <a:off x="4382238" y="256302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Odibee Sans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Odibee Sans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Odibee Sans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Odibee Sans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Odibee Sans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Odibee Sans"/>
              </a:rPr>
              <a:t> …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Odibee Sans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  <a:sym typeface="Odibee Sans"/>
              </a:rPr>
              <a:t> 2022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782" y="1234225"/>
            <a:ext cx="3918036" cy="10242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16506" y="2360797"/>
            <a:ext cx="6658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nghiệm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thú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44546A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97627" y="3087129"/>
            <a:ext cx="6711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507" y="4001273"/>
            <a:ext cx="7261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Ôn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66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66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A, Ă, Â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93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5" grpId="0"/>
      <p:bldP spid="16" grpId="0"/>
      <p:bldP spid="18" grpId="0"/>
    </p:bldLst>
  </p:timing>
  <p:extLst mod="1">
    <p:ext uri="{E180D4A7-C9FB-4DFB-919C-405C955672EB}">
      <p14:showEvtLst xmlns:p14="http://schemas.microsoft.com/office/powerpoint/2010/main">
        <p14:playEvt time="9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72EFA03D-824D-43C5-155E-7E31EA954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8"/>
          <a:stretch/>
        </p:blipFill>
        <p:spPr bwMode="auto">
          <a:xfrm>
            <a:off x="0" y="3429000"/>
            <a:ext cx="44958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89C1D1-7F51-D048-3D1B-1A702A88DB9E}"/>
              </a:ext>
            </a:extLst>
          </p:cNvPr>
          <p:cNvSpPr txBox="1"/>
          <p:nvPr/>
        </p:nvSpPr>
        <p:spPr>
          <a:xfrm>
            <a:off x="4055466" y="5649992"/>
            <a:ext cx="8134036" cy="1055608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Đông Anh là huyện nằm ở phía bắc Thủ đô Hà Nội, cách trung tâm thành phố 15 km.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894A64-B795-0516-52F0-5505CA566796}"/>
              </a:ext>
            </a:extLst>
          </p:cNvPr>
          <p:cNvSpPr/>
          <p:nvPr/>
        </p:nvSpPr>
        <p:spPr>
          <a:xfrm>
            <a:off x="99214" y="152400"/>
            <a:ext cx="4015586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E6EF08-9595-8A3F-D539-F2DE571A81B9}"/>
              </a:ext>
            </a:extLst>
          </p:cNvPr>
          <p:cNvSpPr txBox="1"/>
          <p:nvPr/>
        </p:nvSpPr>
        <p:spPr>
          <a:xfrm>
            <a:off x="47277" y="222195"/>
            <a:ext cx="4067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ứng dụng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FB122C-40AC-D159-2D5D-4DF466E9F8D6}"/>
              </a:ext>
            </a:extLst>
          </p:cNvPr>
          <p:cNvSpPr txBox="1"/>
          <p:nvPr/>
        </p:nvSpPr>
        <p:spPr>
          <a:xfrm>
            <a:off x="5029200" y="302796"/>
            <a:ext cx="2895600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a. Viết tên riêng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F34983-9238-6835-6D07-67AA8DDF7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43" y="1015251"/>
            <a:ext cx="2873509" cy="184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Mua đất ở huyện Đông Anh, Hà Nội không vướng quy hoạch có dễ không?">
            <a:extLst>
              <a:ext uri="{FF2B5EF4-FFF2-40B4-BE49-F238E27FC236}">
                <a16:creationId xmlns:a16="http://schemas.microsoft.com/office/drawing/2014/main" id="{0B5ADAD3-1A0B-1225-6B69-7B6102092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30"/>
          <a:stretch/>
        </p:blipFill>
        <p:spPr bwMode="auto">
          <a:xfrm>
            <a:off x="6287599" y="990600"/>
            <a:ext cx="5101158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3FE68A-6DFC-EEF6-B5A4-F85260803C04}"/>
              </a:ext>
            </a:extLst>
          </p:cNvPr>
          <p:cNvSpPr txBox="1"/>
          <p:nvPr/>
        </p:nvSpPr>
        <p:spPr>
          <a:xfrm>
            <a:off x="803243" y="4016276"/>
            <a:ext cx="302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BẢNG 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7D595-C14C-C803-1485-A4A7FF0D3B5B}"/>
              </a:ext>
            </a:extLst>
          </p:cNvPr>
          <p:cNvSpPr txBox="1"/>
          <p:nvPr/>
        </p:nvSpPr>
        <p:spPr>
          <a:xfrm>
            <a:off x="735407" y="5482674"/>
            <a:ext cx="3024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VỞ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TẬP VIẾT 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70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FAC14F-662B-62EE-5505-7F8978FFB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074966"/>
            <a:ext cx="9661556" cy="198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A3963C-8DAD-6676-A263-652AA502C070}"/>
              </a:ext>
            </a:extLst>
          </p:cNvPr>
          <p:cNvSpPr/>
          <p:nvPr/>
        </p:nvSpPr>
        <p:spPr>
          <a:xfrm>
            <a:off x="99214" y="152400"/>
            <a:ext cx="4929986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7EC16-A0CA-E832-9102-98A9C479380C}"/>
              </a:ext>
            </a:extLst>
          </p:cNvPr>
          <p:cNvSpPr txBox="1"/>
          <p:nvPr/>
        </p:nvSpPr>
        <p:spPr>
          <a:xfrm>
            <a:off x="304800" y="22860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ứng dụng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9E09FB-ECEC-0D21-52C2-5A614F5D3B39}"/>
              </a:ext>
            </a:extLst>
          </p:cNvPr>
          <p:cNvSpPr txBox="1"/>
          <p:nvPr/>
        </p:nvSpPr>
        <p:spPr>
          <a:xfrm>
            <a:off x="1447800" y="3329320"/>
            <a:ext cx="7239000" cy="2764215"/>
          </a:xfrm>
          <a:prstGeom prst="cloudCallout">
            <a:avLst>
              <a:gd name="adj1" fmla="val -49824"/>
              <a:gd name="adj2" fmla="val 59788"/>
            </a:avLst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Câu ca dao giới thiệu về một miền quê có di tích gắn liền với câu chuyện An Dương Vương xây Cổ Loa.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579A5C-B660-5320-4AAF-B7E15586BA09}"/>
              </a:ext>
            </a:extLst>
          </p:cNvPr>
          <p:cNvSpPr txBox="1"/>
          <p:nvPr/>
        </p:nvSpPr>
        <p:spPr>
          <a:xfrm>
            <a:off x="5485152" y="302796"/>
            <a:ext cx="1982448" cy="578882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accent6">
                    <a:lumMod val="50000"/>
                  </a:schemeClr>
                </a:solidFill>
                <a:latin typeface="Baloo 2 SemiBold" pitchFamily="2" charset="0"/>
                <a:cs typeface="Baloo 2 SemiBold" pitchFamily="2" charset="0"/>
              </a:rPr>
              <a:t>b. Viết câu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A3AC26-D7A5-7F4F-3188-20842212AFD1}"/>
              </a:ext>
            </a:extLst>
          </p:cNvPr>
          <p:cNvSpPr txBox="1"/>
          <p:nvPr/>
        </p:nvSpPr>
        <p:spPr>
          <a:xfrm>
            <a:off x="788376" y="3329320"/>
            <a:ext cx="58498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OpenSans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ans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ans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ans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OpenSans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OpenSans"/>
              </a:rPr>
              <a:t>hoa</a:t>
            </a:r>
            <a:r>
              <a:rPr lang="en-US" sz="2800" b="1" dirty="0">
                <a:solidFill>
                  <a:srgbClr val="002060"/>
                </a:solidFill>
                <a:latin typeface="OpenSans"/>
              </a:rPr>
              <a:t>?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1C2A51-04D0-07CB-2568-9DD79B3F79A4}"/>
              </a:ext>
            </a:extLst>
          </p:cNvPr>
          <p:cNvSpPr txBox="1"/>
          <p:nvPr/>
        </p:nvSpPr>
        <p:spPr>
          <a:xfrm>
            <a:off x="1447800" y="4079801"/>
            <a:ext cx="693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#9Slide03 AmpleSoft Bold" panose="02000000000000000000" pitchFamily="2" charset="0"/>
              </a:rPr>
              <a:t>Những chữ viết hoa là: A, Đ, G, L, T, V.</a:t>
            </a:r>
          </a:p>
        </p:txBody>
      </p:sp>
    </p:spTree>
    <p:extLst>
      <p:ext uri="{BB962C8B-B14F-4D97-AF65-F5344CB8AC3E}">
        <p14:creationId xmlns:p14="http://schemas.microsoft.com/office/powerpoint/2010/main" val="17213660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A3963C-8DAD-6676-A263-652AA502C070}"/>
              </a:ext>
            </a:extLst>
          </p:cNvPr>
          <p:cNvSpPr/>
          <p:nvPr/>
        </p:nvSpPr>
        <p:spPr>
          <a:xfrm>
            <a:off x="152400" y="152400"/>
            <a:ext cx="5943600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325054-921D-9C0C-2979-2D9230D47949}"/>
              </a:ext>
            </a:extLst>
          </p:cNvPr>
          <p:cNvSpPr txBox="1"/>
          <p:nvPr/>
        </p:nvSpPr>
        <p:spPr>
          <a:xfrm>
            <a:off x="304800" y="228600"/>
            <a:ext cx="548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200" b="1" i="1">
                <a:solidFill>
                  <a:prstClr val="white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câu ứng dụng vào vở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DB0552-4AE6-5C88-C3B4-B6D1863A3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1219200"/>
            <a:ext cx="11125201" cy="23540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7155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3D47A29A-702C-4DCE-A39E-C03F82B68443}"/>
              </a:ext>
            </a:extLst>
          </p:cNvPr>
          <p:cNvSpPr/>
          <p:nvPr/>
        </p:nvSpPr>
        <p:spPr>
          <a:xfrm>
            <a:off x="4315326" y="89745"/>
            <a:ext cx="7694831" cy="4464303"/>
          </a:xfrm>
          <a:prstGeom prst="cloudCallout">
            <a:avLst>
              <a:gd name="adj1" fmla="val -61868"/>
              <a:gd name="adj2" fmla="val 51987"/>
            </a:avLst>
          </a:prstGeom>
          <a:solidFill>
            <a:schemeClr val="bg1"/>
          </a:solidFill>
          <a:ln w="63500">
            <a:solidFill>
              <a:srgbClr val="F5B552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A6CCC16-19CD-4DCE-8CD7-9A04C8A33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0" y="2321897"/>
            <a:ext cx="4814351" cy="48143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621" y="1028700"/>
            <a:ext cx="6764552" cy="28952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65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hi viết, các... - Sách và Thiết bị Giáo dục cho bé vào Lớp 1 | Facebook">
            <a:extLst>
              <a:ext uri="{FF2B5EF4-FFF2-40B4-BE49-F238E27FC236}">
                <a16:creationId xmlns:a16="http://schemas.microsoft.com/office/drawing/2014/main" id="{00DEC078-0670-0909-259E-60C6FF480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490" y="2057400"/>
            <a:ext cx="3706623" cy="392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>
            <a:extLst>
              <a:ext uri="{FF2B5EF4-FFF2-40B4-BE49-F238E27FC236}">
                <a16:creationId xmlns:a16="http://schemas.microsoft.com/office/drawing/2014/main" id="{4D690E34-E1E9-DBF7-B775-E93349BD0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1" y="153412"/>
            <a:ext cx="66294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Nunito Black" pitchFamily="2" charset="0"/>
              </a:rPr>
              <a:t>1. Tư thế ngồi viết: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Lưng thẳng, không tì ngực vào bàn.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Đầu hơi cúi.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Mắt cách vở khoảng 25 đến 30 cm.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Tay phải cầm bút.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Tay trái tì nhẹ lên mép vở để giữ.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Hai chân để song song thoải mái.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F819EE0F-5FC6-6BDE-2C9F-A80649773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51" y="2971800"/>
            <a:ext cx="642524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FF0000"/>
                </a:solidFill>
                <a:latin typeface="Nunito Black" pitchFamily="2" charset="0"/>
              </a:rPr>
              <a:t>2. Cách cầm bút: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Cầm bút bằng 3 ngón tay: ngón cái, ngón trỏ, ngón giữa.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Khi viết, dùng 3 ngón tay di chuyển bút từ trái sang phải, cán bút nghiêng về phía bên phải, cổ tay, khuỷu tay và cánh tay cử động mềm mại, thoải mái;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Nunito Black" pitchFamily="2" charset="0"/>
              </a:rPr>
              <a:t>- Không nên cầm bút tay trái.</a:t>
            </a:r>
          </a:p>
        </p:txBody>
      </p:sp>
    </p:spTree>
    <p:extLst>
      <p:ext uri="{BB962C8B-B14F-4D97-AF65-F5344CB8AC3E}">
        <p14:creationId xmlns:p14="http://schemas.microsoft.com/office/powerpoint/2010/main" val="2313505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1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iống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48845" y="4357593"/>
            <a:ext cx="246413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686775" y="1244960"/>
            <a:ext cx="370165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89644" y="1829735"/>
            <a:ext cx="2947959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42027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6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noProof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Ă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48845" y="4357593"/>
            <a:ext cx="246413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686775" y="1244960"/>
            <a:ext cx="370165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5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AA1C19C-A460-40A0-8169-B8C25FC565E7}"/>
              </a:ext>
            </a:extLst>
          </p:cNvPr>
          <p:cNvCxnSpPr>
            <a:cxnSpLocks/>
          </p:cNvCxnSpPr>
          <p:nvPr/>
        </p:nvCxnSpPr>
        <p:spPr>
          <a:xfrm flipH="1">
            <a:off x="6347302" y="660185"/>
            <a:ext cx="845353" cy="109306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7F245ED-B59C-41C3-852A-B2CCA9CEC02F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68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86A86E-FA24-4E8A-B47A-85141A34A2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8827" y="78046"/>
            <a:ext cx="4713845" cy="6672110"/>
          </a:xfrm>
          <a:prstGeom prst="rect">
            <a:avLst/>
          </a:prstGeom>
        </p:spPr>
      </p:pic>
      <p:grpSp>
        <p:nvGrpSpPr>
          <p:cNvPr id="117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118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19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0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21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122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3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4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40" name="Google Shape;1220;p35"/>
          <p:cNvGrpSpPr/>
          <p:nvPr/>
        </p:nvGrpSpPr>
        <p:grpSpPr>
          <a:xfrm>
            <a:off x="9565503" y="3155610"/>
            <a:ext cx="2271422" cy="2881432"/>
            <a:chOff x="6607309" y="1724000"/>
            <a:chExt cx="2252251" cy="2857110"/>
          </a:xfrm>
        </p:grpSpPr>
        <p:sp>
          <p:nvSpPr>
            <p:cNvPr id="141" name="Google Shape;1221;p35"/>
            <p:cNvSpPr/>
            <p:nvPr/>
          </p:nvSpPr>
          <p:spPr>
            <a:xfrm>
              <a:off x="7758322" y="1752011"/>
              <a:ext cx="1087999" cy="742660"/>
            </a:xfrm>
            <a:custGeom>
              <a:avLst/>
              <a:gdLst/>
              <a:ahLst/>
              <a:cxnLst/>
              <a:rect l="l" t="t" r="r" b="b"/>
              <a:pathLst>
                <a:path w="24237" h="16544" extrusionOk="0">
                  <a:moveTo>
                    <a:pt x="18601" y="1"/>
                  </a:moveTo>
                  <a:cubicBezTo>
                    <a:pt x="16448" y="1"/>
                    <a:pt x="13724" y="669"/>
                    <a:pt x="10728" y="2208"/>
                  </a:cubicBezTo>
                  <a:cubicBezTo>
                    <a:pt x="4262" y="5541"/>
                    <a:pt x="1" y="12534"/>
                    <a:pt x="1" y="12534"/>
                  </a:cubicBezTo>
                  <a:lnTo>
                    <a:pt x="978" y="16544"/>
                  </a:lnTo>
                  <a:cubicBezTo>
                    <a:pt x="7670" y="15566"/>
                    <a:pt x="17144" y="12032"/>
                    <a:pt x="19500" y="10278"/>
                  </a:cubicBezTo>
                  <a:cubicBezTo>
                    <a:pt x="21881" y="8549"/>
                    <a:pt x="24237" y="5190"/>
                    <a:pt x="23334" y="2408"/>
                  </a:cubicBezTo>
                  <a:cubicBezTo>
                    <a:pt x="22849" y="910"/>
                    <a:pt x="21113" y="1"/>
                    <a:pt x="18601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2" name="Google Shape;1222;p35"/>
            <p:cNvSpPr/>
            <p:nvPr/>
          </p:nvSpPr>
          <p:spPr>
            <a:xfrm>
              <a:off x="7792748" y="1957511"/>
              <a:ext cx="759449" cy="474802"/>
            </a:xfrm>
            <a:custGeom>
              <a:avLst/>
              <a:gdLst/>
              <a:ahLst/>
              <a:cxnLst/>
              <a:rect l="l" t="t" r="r" b="b"/>
              <a:pathLst>
                <a:path w="16918" h="10577" extrusionOk="0">
                  <a:moveTo>
                    <a:pt x="16918" y="0"/>
                  </a:moveTo>
                  <a:cubicBezTo>
                    <a:pt x="16918" y="0"/>
                    <a:pt x="16617" y="25"/>
                    <a:pt x="16066" y="126"/>
                  </a:cubicBezTo>
                  <a:cubicBezTo>
                    <a:pt x="15790" y="176"/>
                    <a:pt x="15439" y="226"/>
                    <a:pt x="15063" y="301"/>
                  </a:cubicBezTo>
                  <a:cubicBezTo>
                    <a:pt x="14687" y="376"/>
                    <a:pt x="14261" y="501"/>
                    <a:pt x="13810" y="627"/>
                  </a:cubicBezTo>
                  <a:cubicBezTo>
                    <a:pt x="13334" y="752"/>
                    <a:pt x="12833" y="928"/>
                    <a:pt x="12331" y="1128"/>
                  </a:cubicBezTo>
                  <a:cubicBezTo>
                    <a:pt x="12056" y="1228"/>
                    <a:pt x="11805" y="1329"/>
                    <a:pt x="11529" y="1429"/>
                  </a:cubicBezTo>
                  <a:cubicBezTo>
                    <a:pt x="11254" y="1529"/>
                    <a:pt x="11003" y="1679"/>
                    <a:pt x="10727" y="1805"/>
                  </a:cubicBezTo>
                  <a:cubicBezTo>
                    <a:pt x="10452" y="1930"/>
                    <a:pt x="10176" y="2055"/>
                    <a:pt x="9900" y="2181"/>
                  </a:cubicBezTo>
                  <a:cubicBezTo>
                    <a:pt x="9625" y="2331"/>
                    <a:pt x="9349" y="2481"/>
                    <a:pt x="9073" y="2632"/>
                  </a:cubicBezTo>
                  <a:cubicBezTo>
                    <a:pt x="8497" y="2933"/>
                    <a:pt x="7970" y="3258"/>
                    <a:pt x="7419" y="3609"/>
                  </a:cubicBezTo>
                  <a:cubicBezTo>
                    <a:pt x="6868" y="3960"/>
                    <a:pt x="6366" y="4336"/>
                    <a:pt x="5840" y="4712"/>
                  </a:cubicBezTo>
                  <a:cubicBezTo>
                    <a:pt x="5339" y="5063"/>
                    <a:pt x="4863" y="5464"/>
                    <a:pt x="4412" y="5840"/>
                  </a:cubicBezTo>
                  <a:cubicBezTo>
                    <a:pt x="3935" y="6241"/>
                    <a:pt x="3509" y="6617"/>
                    <a:pt x="3108" y="6993"/>
                  </a:cubicBezTo>
                  <a:cubicBezTo>
                    <a:pt x="2908" y="7193"/>
                    <a:pt x="2732" y="7369"/>
                    <a:pt x="2532" y="7569"/>
                  </a:cubicBezTo>
                  <a:cubicBezTo>
                    <a:pt x="2356" y="7745"/>
                    <a:pt x="2181" y="7920"/>
                    <a:pt x="2031" y="8096"/>
                  </a:cubicBezTo>
                  <a:cubicBezTo>
                    <a:pt x="1680" y="8446"/>
                    <a:pt x="1404" y="8772"/>
                    <a:pt x="1153" y="9073"/>
                  </a:cubicBezTo>
                  <a:cubicBezTo>
                    <a:pt x="903" y="9374"/>
                    <a:pt x="702" y="9649"/>
                    <a:pt x="527" y="9850"/>
                  </a:cubicBezTo>
                  <a:cubicBezTo>
                    <a:pt x="176" y="10301"/>
                    <a:pt x="1" y="10577"/>
                    <a:pt x="1" y="10577"/>
                  </a:cubicBezTo>
                  <a:cubicBezTo>
                    <a:pt x="1" y="10577"/>
                    <a:pt x="251" y="10376"/>
                    <a:pt x="702" y="10025"/>
                  </a:cubicBezTo>
                  <a:cubicBezTo>
                    <a:pt x="1128" y="9700"/>
                    <a:pt x="1755" y="9198"/>
                    <a:pt x="2507" y="8622"/>
                  </a:cubicBezTo>
                  <a:cubicBezTo>
                    <a:pt x="2883" y="8346"/>
                    <a:pt x="3284" y="8045"/>
                    <a:pt x="3710" y="7720"/>
                  </a:cubicBezTo>
                  <a:cubicBezTo>
                    <a:pt x="4136" y="7394"/>
                    <a:pt x="4612" y="7068"/>
                    <a:pt x="5088" y="6717"/>
                  </a:cubicBezTo>
                  <a:cubicBezTo>
                    <a:pt x="5564" y="6391"/>
                    <a:pt x="6041" y="6040"/>
                    <a:pt x="6542" y="5689"/>
                  </a:cubicBezTo>
                  <a:cubicBezTo>
                    <a:pt x="7068" y="5339"/>
                    <a:pt x="7569" y="4988"/>
                    <a:pt x="8096" y="4662"/>
                  </a:cubicBezTo>
                  <a:cubicBezTo>
                    <a:pt x="8622" y="4336"/>
                    <a:pt x="9148" y="3985"/>
                    <a:pt x="9675" y="3684"/>
                  </a:cubicBezTo>
                  <a:cubicBezTo>
                    <a:pt x="9950" y="3534"/>
                    <a:pt x="10201" y="3359"/>
                    <a:pt x="10452" y="3208"/>
                  </a:cubicBezTo>
                  <a:cubicBezTo>
                    <a:pt x="10702" y="3058"/>
                    <a:pt x="10978" y="2908"/>
                    <a:pt x="11229" y="2782"/>
                  </a:cubicBezTo>
                  <a:cubicBezTo>
                    <a:pt x="11479" y="2632"/>
                    <a:pt x="11730" y="2507"/>
                    <a:pt x="11981" y="2356"/>
                  </a:cubicBezTo>
                  <a:cubicBezTo>
                    <a:pt x="12231" y="2231"/>
                    <a:pt x="12457" y="2106"/>
                    <a:pt x="12707" y="1980"/>
                  </a:cubicBezTo>
                  <a:cubicBezTo>
                    <a:pt x="13184" y="1730"/>
                    <a:pt x="13635" y="1479"/>
                    <a:pt x="14061" y="1304"/>
                  </a:cubicBezTo>
                  <a:cubicBezTo>
                    <a:pt x="14487" y="1103"/>
                    <a:pt x="14863" y="928"/>
                    <a:pt x="15214" y="752"/>
                  </a:cubicBezTo>
                  <a:cubicBezTo>
                    <a:pt x="15565" y="602"/>
                    <a:pt x="15865" y="476"/>
                    <a:pt x="16141" y="351"/>
                  </a:cubicBezTo>
                  <a:cubicBezTo>
                    <a:pt x="16642" y="151"/>
                    <a:pt x="16918" y="0"/>
                    <a:pt x="16918" y="0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3" name="Google Shape;1223;p35"/>
            <p:cNvSpPr/>
            <p:nvPr/>
          </p:nvSpPr>
          <p:spPr>
            <a:xfrm>
              <a:off x="6607309" y="1724000"/>
              <a:ext cx="1176971" cy="767305"/>
            </a:xfrm>
            <a:custGeom>
              <a:avLst/>
              <a:gdLst/>
              <a:ahLst/>
              <a:cxnLst/>
              <a:rect l="l" t="t" r="r" b="b"/>
              <a:pathLst>
                <a:path w="26219" h="17093" extrusionOk="0">
                  <a:moveTo>
                    <a:pt x="8250" y="0"/>
                  </a:moveTo>
                  <a:cubicBezTo>
                    <a:pt x="2663" y="0"/>
                    <a:pt x="1" y="4412"/>
                    <a:pt x="3386" y="8045"/>
                  </a:cubicBezTo>
                  <a:cubicBezTo>
                    <a:pt x="7822" y="12857"/>
                    <a:pt x="24339" y="15714"/>
                    <a:pt x="26218" y="17092"/>
                  </a:cubicBezTo>
                  <a:lnTo>
                    <a:pt x="25717" y="13559"/>
                  </a:lnTo>
                  <a:cubicBezTo>
                    <a:pt x="25717" y="13559"/>
                    <a:pt x="23762" y="5889"/>
                    <a:pt x="14364" y="1503"/>
                  </a:cubicBezTo>
                  <a:cubicBezTo>
                    <a:pt x="12097" y="446"/>
                    <a:pt x="10026" y="0"/>
                    <a:pt x="8250" y="0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4" name="Google Shape;1224;p35"/>
            <p:cNvSpPr/>
            <p:nvPr/>
          </p:nvSpPr>
          <p:spPr>
            <a:xfrm>
              <a:off x="7027695" y="1982245"/>
              <a:ext cx="756127" cy="453434"/>
            </a:xfrm>
            <a:custGeom>
              <a:avLst/>
              <a:gdLst/>
              <a:ahLst/>
              <a:cxnLst/>
              <a:rect l="l" t="t" r="r" b="b"/>
              <a:pathLst>
                <a:path w="16844" h="10101" extrusionOk="0">
                  <a:moveTo>
                    <a:pt x="1" y="1"/>
                  </a:moveTo>
                  <a:cubicBezTo>
                    <a:pt x="1" y="1"/>
                    <a:pt x="302" y="126"/>
                    <a:pt x="828" y="301"/>
                  </a:cubicBezTo>
                  <a:cubicBezTo>
                    <a:pt x="1079" y="377"/>
                    <a:pt x="1404" y="502"/>
                    <a:pt x="1755" y="602"/>
                  </a:cubicBezTo>
                  <a:cubicBezTo>
                    <a:pt x="2106" y="753"/>
                    <a:pt x="2507" y="903"/>
                    <a:pt x="2933" y="1078"/>
                  </a:cubicBezTo>
                  <a:cubicBezTo>
                    <a:pt x="3359" y="1229"/>
                    <a:pt x="3810" y="1454"/>
                    <a:pt x="4312" y="1655"/>
                  </a:cubicBezTo>
                  <a:cubicBezTo>
                    <a:pt x="4537" y="1755"/>
                    <a:pt x="4788" y="1880"/>
                    <a:pt x="5038" y="1981"/>
                  </a:cubicBezTo>
                  <a:cubicBezTo>
                    <a:pt x="5289" y="2131"/>
                    <a:pt x="5540" y="2231"/>
                    <a:pt x="5790" y="2382"/>
                  </a:cubicBezTo>
                  <a:cubicBezTo>
                    <a:pt x="6066" y="2507"/>
                    <a:pt x="6317" y="2632"/>
                    <a:pt x="6592" y="2758"/>
                  </a:cubicBezTo>
                  <a:cubicBezTo>
                    <a:pt x="6843" y="2908"/>
                    <a:pt x="7094" y="3058"/>
                    <a:pt x="7369" y="3209"/>
                  </a:cubicBezTo>
                  <a:cubicBezTo>
                    <a:pt x="7896" y="3509"/>
                    <a:pt x="8422" y="3835"/>
                    <a:pt x="8923" y="4161"/>
                  </a:cubicBezTo>
                  <a:cubicBezTo>
                    <a:pt x="9475" y="4437"/>
                    <a:pt x="9951" y="4813"/>
                    <a:pt x="10477" y="5138"/>
                  </a:cubicBezTo>
                  <a:cubicBezTo>
                    <a:pt x="10953" y="5489"/>
                    <a:pt x="11455" y="5815"/>
                    <a:pt x="11931" y="6166"/>
                  </a:cubicBezTo>
                  <a:cubicBezTo>
                    <a:pt x="12382" y="6517"/>
                    <a:pt x="12858" y="6843"/>
                    <a:pt x="13259" y="7169"/>
                  </a:cubicBezTo>
                  <a:cubicBezTo>
                    <a:pt x="13685" y="7494"/>
                    <a:pt x="14086" y="7795"/>
                    <a:pt x="14437" y="8096"/>
                  </a:cubicBezTo>
                  <a:cubicBezTo>
                    <a:pt x="14813" y="8397"/>
                    <a:pt x="15139" y="8672"/>
                    <a:pt x="15440" y="8898"/>
                  </a:cubicBezTo>
                  <a:cubicBezTo>
                    <a:pt x="15715" y="9149"/>
                    <a:pt x="15966" y="9349"/>
                    <a:pt x="16191" y="9524"/>
                  </a:cubicBezTo>
                  <a:cubicBezTo>
                    <a:pt x="16617" y="9900"/>
                    <a:pt x="16843" y="10101"/>
                    <a:pt x="16843" y="10101"/>
                  </a:cubicBezTo>
                  <a:cubicBezTo>
                    <a:pt x="16843" y="10101"/>
                    <a:pt x="16693" y="9825"/>
                    <a:pt x="16367" y="9374"/>
                  </a:cubicBezTo>
                  <a:cubicBezTo>
                    <a:pt x="16216" y="9149"/>
                    <a:pt x="16016" y="8873"/>
                    <a:pt x="15765" y="8572"/>
                  </a:cubicBezTo>
                  <a:cubicBezTo>
                    <a:pt x="15515" y="8271"/>
                    <a:pt x="15264" y="7920"/>
                    <a:pt x="14938" y="7570"/>
                  </a:cubicBezTo>
                  <a:cubicBezTo>
                    <a:pt x="14763" y="7394"/>
                    <a:pt x="14612" y="7219"/>
                    <a:pt x="14437" y="7018"/>
                  </a:cubicBezTo>
                  <a:cubicBezTo>
                    <a:pt x="14262" y="6843"/>
                    <a:pt x="14061" y="6667"/>
                    <a:pt x="13861" y="6467"/>
                  </a:cubicBezTo>
                  <a:cubicBezTo>
                    <a:pt x="13485" y="6066"/>
                    <a:pt x="13059" y="5690"/>
                    <a:pt x="12607" y="5314"/>
                  </a:cubicBezTo>
                  <a:cubicBezTo>
                    <a:pt x="12156" y="4913"/>
                    <a:pt x="11680" y="4537"/>
                    <a:pt x="11179" y="4161"/>
                  </a:cubicBezTo>
                  <a:cubicBezTo>
                    <a:pt x="10653" y="3810"/>
                    <a:pt x="10151" y="3409"/>
                    <a:pt x="9600" y="3083"/>
                  </a:cubicBezTo>
                  <a:cubicBezTo>
                    <a:pt x="9048" y="2758"/>
                    <a:pt x="8497" y="2407"/>
                    <a:pt x="7946" y="2156"/>
                  </a:cubicBezTo>
                  <a:cubicBezTo>
                    <a:pt x="7670" y="2006"/>
                    <a:pt x="7369" y="1855"/>
                    <a:pt x="7094" y="1730"/>
                  </a:cubicBezTo>
                  <a:cubicBezTo>
                    <a:pt x="6818" y="1605"/>
                    <a:pt x="6542" y="1479"/>
                    <a:pt x="6267" y="1379"/>
                  </a:cubicBezTo>
                  <a:cubicBezTo>
                    <a:pt x="5991" y="1254"/>
                    <a:pt x="5715" y="1128"/>
                    <a:pt x="5439" y="1028"/>
                  </a:cubicBezTo>
                  <a:cubicBezTo>
                    <a:pt x="5164" y="953"/>
                    <a:pt x="4913" y="853"/>
                    <a:pt x="4637" y="778"/>
                  </a:cubicBezTo>
                  <a:cubicBezTo>
                    <a:pt x="4111" y="602"/>
                    <a:pt x="3610" y="452"/>
                    <a:pt x="3159" y="377"/>
                  </a:cubicBezTo>
                  <a:cubicBezTo>
                    <a:pt x="2683" y="276"/>
                    <a:pt x="2256" y="201"/>
                    <a:pt x="1881" y="126"/>
                  </a:cubicBezTo>
                  <a:cubicBezTo>
                    <a:pt x="1480" y="101"/>
                    <a:pt x="1154" y="76"/>
                    <a:pt x="878" y="51"/>
                  </a:cubicBezTo>
                  <a:cubicBezTo>
                    <a:pt x="302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5" name="Google Shape;1225;p35"/>
            <p:cNvSpPr/>
            <p:nvPr/>
          </p:nvSpPr>
          <p:spPr>
            <a:xfrm>
              <a:off x="7777162" y="2390810"/>
              <a:ext cx="192443" cy="1481774"/>
            </a:xfrm>
            <a:custGeom>
              <a:avLst/>
              <a:gdLst/>
              <a:ahLst/>
              <a:cxnLst/>
              <a:rect l="l" t="t" r="r" b="b"/>
              <a:pathLst>
                <a:path w="4287" h="33009" extrusionOk="0">
                  <a:moveTo>
                    <a:pt x="1" y="1"/>
                  </a:moveTo>
                  <a:cubicBezTo>
                    <a:pt x="1" y="2"/>
                    <a:pt x="1881" y="21430"/>
                    <a:pt x="953" y="32707"/>
                  </a:cubicBezTo>
                  <a:lnTo>
                    <a:pt x="4086" y="33008"/>
                  </a:lnTo>
                  <a:cubicBezTo>
                    <a:pt x="4086" y="33008"/>
                    <a:pt x="4287" y="9199"/>
                    <a:pt x="1" y="1"/>
                  </a:cubicBezTo>
                  <a:close/>
                </a:path>
              </a:pathLst>
            </a:custGeom>
            <a:solidFill>
              <a:srgbClr val="0783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6" name="Google Shape;1226;p35"/>
            <p:cNvSpPr/>
            <p:nvPr/>
          </p:nvSpPr>
          <p:spPr>
            <a:xfrm>
              <a:off x="6840004" y="3758726"/>
              <a:ext cx="2019556" cy="822385"/>
            </a:xfrm>
            <a:custGeom>
              <a:avLst/>
              <a:gdLst/>
              <a:ahLst/>
              <a:cxnLst/>
              <a:rect l="l" t="t" r="r" b="b"/>
              <a:pathLst>
                <a:path w="44989" h="18320" extrusionOk="0">
                  <a:moveTo>
                    <a:pt x="22920" y="0"/>
                  </a:moveTo>
                  <a:cubicBezTo>
                    <a:pt x="22758" y="0"/>
                    <a:pt x="22596" y="1"/>
                    <a:pt x="22432" y="4"/>
                  </a:cubicBezTo>
                  <a:cubicBezTo>
                    <a:pt x="3910" y="280"/>
                    <a:pt x="1" y="15743"/>
                    <a:pt x="1" y="15743"/>
                  </a:cubicBezTo>
                  <a:cubicBezTo>
                    <a:pt x="7774" y="17661"/>
                    <a:pt x="15097" y="18319"/>
                    <a:pt x="21487" y="18319"/>
                  </a:cubicBezTo>
                  <a:cubicBezTo>
                    <a:pt x="35472" y="18319"/>
                    <a:pt x="44988" y="15167"/>
                    <a:pt x="44988" y="15167"/>
                  </a:cubicBezTo>
                  <a:cubicBezTo>
                    <a:pt x="44988" y="15167"/>
                    <a:pt x="41000" y="0"/>
                    <a:pt x="22920" y="0"/>
                  </a:cubicBezTo>
                  <a:close/>
                </a:path>
              </a:pathLst>
            </a:custGeom>
            <a:solidFill>
              <a:srgbClr val="FB9C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7" name="Google Shape;1227;p35"/>
            <p:cNvSpPr/>
            <p:nvPr/>
          </p:nvSpPr>
          <p:spPr>
            <a:xfrm>
              <a:off x="7545443" y="3848078"/>
              <a:ext cx="160886" cy="153030"/>
            </a:xfrm>
            <a:custGeom>
              <a:avLst/>
              <a:gdLst/>
              <a:ahLst/>
              <a:cxnLst/>
              <a:rect l="l" t="t" r="r" b="b"/>
              <a:pathLst>
                <a:path w="3584" h="3409" extrusionOk="0">
                  <a:moveTo>
                    <a:pt x="3459" y="0"/>
                  </a:moveTo>
                  <a:cubicBezTo>
                    <a:pt x="3459" y="0"/>
                    <a:pt x="3409" y="100"/>
                    <a:pt x="3358" y="301"/>
                  </a:cubicBezTo>
                  <a:cubicBezTo>
                    <a:pt x="3283" y="476"/>
                    <a:pt x="3208" y="752"/>
                    <a:pt x="3083" y="1028"/>
                  </a:cubicBezTo>
                  <a:cubicBezTo>
                    <a:pt x="3008" y="1178"/>
                    <a:pt x="2932" y="1328"/>
                    <a:pt x="2857" y="1504"/>
                  </a:cubicBezTo>
                  <a:cubicBezTo>
                    <a:pt x="2757" y="1654"/>
                    <a:pt x="2657" y="1805"/>
                    <a:pt x="2556" y="1955"/>
                  </a:cubicBezTo>
                  <a:cubicBezTo>
                    <a:pt x="2431" y="2080"/>
                    <a:pt x="2306" y="2206"/>
                    <a:pt x="2180" y="2331"/>
                  </a:cubicBezTo>
                  <a:cubicBezTo>
                    <a:pt x="2030" y="2431"/>
                    <a:pt x="1905" y="2506"/>
                    <a:pt x="1754" y="2531"/>
                  </a:cubicBezTo>
                  <a:cubicBezTo>
                    <a:pt x="1679" y="2557"/>
                    <a:pt x="1654" y="2557"/>
                    <a:pt x="1554" y="2582"/>
                  </a:cubicBezTo>
                  <a:lnTo>
                    <a:pt x="1404" y="2582"/>
                  </a:lnTo>
                  <a:lnTo>
                    <a:pt x="1353" y="2557"/>
                  </a:lnTo>
                  <a:lnTo>
                    <a:pt x="1303" y="2557"/>
                  </a:lnTo>
                  <a:cubicBezTo>
                    <a:pt x="1178" y="2531"/>
                    <a:pt x="1053" y="2481"/>
                    <a:pt x="952" y="2381"/>
                  </a:cubicBezTo>
                  <a:cubicBezTo>
                    <a:pt x="827" y="2281"/>
                    <a:pt x="752" y="2130"/>
                    <a:pt x="677" y="2005"/>
                  </a:cubicBezTo>
                  <a:cubicBezTo>
                    <a:pt x="602" y="1855"/>
                    <a:pt x="526" y="1704"/>
                    <a:pt x="476" y="1554"/>
                  </a:cubicBezTo>
                  <a:cubicBezTo>
                    <a:pt x="376" y="1253"/>
                    <a:pt x="326" y="978"/>
                    <a:pt x="276" y="777"/>
                  </a:cubicBezTo>
                  <a:cubicBezTo>
                    <a:pt x="226" y="577"/>
                    <a:pt x="226" y="476"/>
                    <a:pt x="226" y="476"/>
                  </a:cubicBezTo>
                  <a:cubicBezTo>
                    <a:pt x="226" y="476"/>
                    <a:pt x="175" y="577"/>
                    <a:pt x="125" y="777"/>
                  </a:cubicBezTo>
                  <a:cubicBezTo>
                    <a:pt x="75" y="978"/>
                    <a:pt x="0" y="1253"/>
                    <a:pt x="0" y="1604"/>
                  </a:cubicBezTo>
                  <a:cubicBezTo>
                    <a:pt x="0" y="1805"/>
                    <a:pt x="25" y="2005"/>
                    <a:pt x="75" y="2206"/>
                  </a:cubicBezTo>
                  <a:cubicBezTo>
                    <a:pt x="150" y="2406"/>
                    <a:pt x="226" y="2657"/>
                    <a:pt x="401" y="2857"/>
                  </a:cubicBezTo>
                  <a:cubicBezTo>
                    <a:pt x="551" y="3058"/>
                    <a:pt x="827" y="3283"/>
                    <a:pt x="1103" y="3333"/>
                  </a:cubicBezTo>
                  <a:lnTo>
                    <a:pt x="1228" y="3359"/>
                  </a:lnTo>
                  <a:lnTo>
                    <a:pt x="1253" y="3384"/>
                  </a:lnTo>
                  <a:lnTo>
                    <a:pt x="1353" y="3384"/>
                  </a:lnTo>
                  <a:lnTo>
                    <a:pt x="1504" y="3409"/>
                  </a:lnTo>
                  <a:cubicBezTo>
                    <a:pt x="1629" y="3409"/>
                    <a:pt x="1855" y="3384"/>
                    <a:pt x="1980" y="3359"/>
                  </a:cubicBezTo>
                  <a:cubicBezTo>
                    <a:pt x="2256" y="3283"/>
                    <a:pt x="2506" y="3108"/>
                    <a:pt x="2707" y="2932"/>
                  </a:cubicBezTo>
                  <a:cubicBezTo>
                    <a:pt x="2907" y="2757"/>
                    <a:pt x="3058" y="2557"/>
                    <a:pt x="3158" y="2331"/>
                  </a:cubicBezTo>
                  <a:cubicBezTo>
                    <a:pt x="3283" y="2130"/>
                    <a:pt x="3358" y="1930"/>
                    <a:pt x="3434" y="1729"/>
                  </a:cubicBezTo>
                  <a:cubicBezTo>
                    <a:pt x="3484" y="1529"/>
                    <a:pt x="3509" y="1328"/>
                    <a:pt x="3534" y="1153"/>
                  </a:cubicBezTo>
                  <a:cubicBezTo>
                    <a:pt x="3584" y="802"/>
                    <a:pt x="3559" y="501"/>
                    <a:pt x="3534" y="301"/>
                  </a:cubicBezTo>
                  <a:cubicBezTo>
                    <a:pt x="3484" y="100"/>
                    <a:pt x="3459" y="0"/>
                    <a:pt x="3459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8" name="Google Shape;1228;p35"/>
            <p:cNvSpPr/>
            <p:nvPr/>
          </p:nvSpPr>
          <p:spPr>
            <a:xfrm>
              <a:off x="7990926" y="3819932"/>
              <a:ext cx="151953" cy="145174"/>
            </a:xfrm>
            <a:custGeom>
              <a:avLst/>
              <a:gdLst/>
              <a:ahLst/>
              <a:cxnLst/>
              <a:rect l="l" t="t" r="r" b="b"/>
              <a:pathLst>
                <a:path w="3385" h="3234" extrusionOk="0">
                  <a:moveTo>
                    <a:pt x="3234" y="1"/>
                  </a:moveTo>
                  <a:cubicBezTo>
                    <a:pt x="3234" y="1"/>
                    <a:pt x="3209" y="101"/>
                    <a:pt x="3134" y="276"/>
                  </a:cubicBezTo>
                  <a:cubicBezTo>
                    <a:pt x="3084" y="477"/>
                    <a:pt x="2983" y="727"/>
                    <a:pt x="2883" y="1003"/>
                  </a:cubicBezTo>
                  <a:cubicBezTo>
                    <a:pt x="2833" y="1153"/>
                    <a:pt x="2758" y="1304"/>
                    <a:pt x="2683" y="1454"/>
                  </a:cubicBezTo>
                  <a:cubicBezTo>
                    <a:pt x="2607" y="1605"/>
                    <a:pt x="2507" y="1755"/>
                    <a:pt x="2432" y="1880"/>
                  </a:cubicBezTo>
                  <a:cubicBezTo>
                    <a:pt x="2332" y="2031"/>
                    <a:pt x="2206" y="2131"/>
                    <a:pt x="2081" y="2231"/>
                  </a:cubicBezTo>
                  <a:cubicBezTo>
                    <a:pt x="2031" y="2256"/>
                    <a:pt x="1956" y="2306"/>
                    <a:pt x="1906" y="2331"/>
                  </a:cubicBezTo>
                  <a:cubicBezTo>
                    <a:pt x="1856" y="2331"/>
                    <a:pt x="1830" y="2382"/>
                    <a:pt x="1705" y="2382"/>
                  </a:cubicBezTo>
                  <a:lnTo>
                    <a:pt x="1555" y="2407"/>
                  </a:lnTo>
                  <a:lnTo>
                    <a:pt x="1354" y="2407"/>
                  </a:lnTo>
                  <a:lnTo>
                    <a:pt x="1254" y="2382"/>
                  </a:lnTo>
                  <a:cubicBezTo>
                    <a:pt x="1129" y="2356"/>
                    <a:pt x="1003" y="2281"/>
                    <a:pt x="903" y="2181"/>
                  </a:cubicBezTo>
                  <a:cubicBezTo>
                    <a:pt x="803" y="2081"/>
                    <a:pt x="703" y="1980"/>
                    <a:pt x="653" y="1830"/>
                  </a:cubicBezTo>
                  <a:cubicBezTo>
                    <a:pt x="577" y="1680"/>
                    <a:pt x="527" y="1529"/>
                    <a:pt x="477" y="1379"/>
                  </a:cubicBezTo>
                  <a:cubicBezTo>
                    <a:pt x="377" y="1103"/>
                    <a:pt x="327" y="853"/>
                    <a:pt x="277" y="652"/>
                  </a:cubicBezTo>
                  <a:cubicBezTo>
                    <a:pt x="226" y="477"/>
                    <a:pt x="201" y="376"/>
                    <a:pt x="201" y="376"/>
                  </a:cubicBezTo>
                  <a:cubicBezTo>
                    <a:pt x="201" y="376"/>
                    <a:pt x="151" y="477"/>
                    <a:pt x="101" y="652"/>
                  </a:cubicBezTo>
                  <a:cubicBezTo>
                    <a:pt x="51" y="853"/>
                    <a:pt x="1" y="1128"/>
                    <a:pt x="1" y="1454"/>
                  </a:cubicBezTo>
                  <a:cubicBezTo>
                    <a:pt x="1" y="1630"/>
                    <a:pt x="1" y="1830"/>
                    <a:pt x="51" y="2031"/>
                  </a:cubicBezTo>
                  <a:cubicBezTo>
                    <a:pt x="101" y="2231"/>
                    <a:pt x="201" y="2457"/>
                    <a:pt x="352" y="2657"/>
                  </a:cubicBezTo>
                  <a:cubicBezTo>
                    <a:pt x="502" y="2858"/>
                    <a:pt x="753" y="3058"/>
                    <a:pt x="1028" y="3133"/>
                  </a:cubicBezTo>
                  <a:cubicBezTo>
                    <a:pt x="1079" y="3158"/>
                    <a:pt x="1154" y="3184"/>
                    <a:pt x="1229" y="3209"/>
                  </a:cubicBezTo>
                  <a:cubicBezTo>
                    <a:pt x="1279" y="3209"/>
                    <a:pt x="1354" y="3209"/>
                    <a:pt x="1429" y="3234"/>
                  </a:cubicBezTo>
                  <a:lnTo>
                    <a:pt x="1655" y="3234"/>
                  </a:lnTo>
                  <a:lnTo>
                    <a:pt x="1830" y="3209"/>
                  </a:lnTo>
                  <a:cubicBezTo>
                    <a:pt x="1906" y="3209"/>
                    <a:pt x="2081" y="3133"/>
                    <a:pt x="2231" y="3083"/>
                  </a:cubicBezTo>
                  <a:cubicBezTo>
                    <a:pt x="2382" y="3033"/>
                    <a:pt x="2482" y="2933"/>
                    <a:pt x="2582" y="2858"/>
                  </a:cubicBezTo>
                  <a:cubicBezTo>
                    <a:pt x="2783" y="2682"/>
                    <a:pt x="2933" y="2482"/>
                    <a:pt x="3059" y="2256"/>
                  </a:cubicBezTo>
                  <a:cubicBezTo>
                    <a:pt x="3159" y="2056"/>
                    <a:pt x="3234" y="1855"/>
                    <a:pt x="3259" y="1655"/>
                  </a:cubicBezTo>
                  <a:cubicBezTo>
                    <a:pt x="3309" y="1454"/>
                    <a:pt x="3334" y="1279"/>
                    <a:pt x="3359" y="1103"/>
                  </a:cubicBezTo>
                  <a:cubicBezTo>
                    <a:pt x="3384" y="777"/>
                    <a:pt x="3334" y="502"/>
                    <a:pt x="3309" y="301"/>
                  </a:cubicBezTo>
                  <a:cubicBezTo>
                    <a:pt x="3284" y="101"/>
                    <a:pt x="3234" y="1"/>
                    <a:pt x="3234" y="1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49" name="Google Shape;1229;p35"/>
            <p:cNvSpPr/>
            <p:nvPr/>
          </p:nvSpPr>
          <p:spPr>
            <a:xfrm>
              <a:off x="7786185" y="3926522"/>
              <a:ext cx="141808" cy="151908"/>
            </a:xfrm>
            <a:custGeom>
              <a:avLst/>
              <a:gdLst/>
              <a:ahLst/>
              <a:cxnLst/>
              <a:rect l="l" t="t" r="r" b="b"/>
              <a:pathLst>
                <a:path w="3159" h="3384" extrusionOk="0">
                  <a:moveTo>
                    <a:pt x="3008" y="0"/>
                  </a:moveTo>
                  <a:cubicBezTo>
                    <a:pt x="3008" y="0"/>
                    <a:pt x="2883" y="426"/>
                    <a:pt x="2682" y="1028"/>
                  </a:cubicBezTo>
                  <a:cubicBezTo>
                    <a:pt x="2632" y="1178"/>
                    <a:pt x="2582" y="1354"/>
                    <a:pt x="2532" y="1504"/>
                  </a:cubicBezTo>
                  <a:cubicBezTo>
                    <a:pt x="2457" y="1679"/>
                    <a:pt x="2381" y="1830"/>
                    <a:pt x="2306" y="2005"/>
                  </a:cubicBezTo>
                  <a:cubicBezTo>
                    <a:pt x="2231" y="2156"/>
                    <a:pt x="2131" y="2306"/>
                    <a:pt x="2031" y="2406"/>
                  </a:cubicBezTo>
                  <a:lnTo>
                    <a:pt x="1955" y="2456"/>
                  </a:lnTo>
                  <a:lnTo>
                    <a:pt x="1880" y="2507"/>
                  </a:lnTo>
                  <a:lnTo>
                    <a:pt x="1830" y="2532"/>
                  </a:lnTo>
                  <a:lnTo>
                    <a:pt x="1805" y="2557"/>
                  </a:lnTo>
                  <a:lnTo>
                    <a:pt x="1554" y="2557"/>
                  </a:lnTo>
                  <a:cubicBezTo>
                    <a:pt x="1479" y="2532"/>
                    <a:pt x="1404" y="2532"/>
                    <a:pt x="1329" y="2507"/>
                  </a:cubicBezTo>
                  <a:cubicBezTo>
                    <a:pt x="1203" y="2456"/>
                    <a:pt x="1078" y="2356"/>
                    <a:pt x="978" y="2256"/>
                  </a:cubicBezTo>
                  <a:cubicBezTo>
                    <a:pt x="878" y="2131"/>
                    <a:pt x="777" y="2030"/>
                    <a:pt x="702" y="1880"/>
                  </a:cubicBezTo>
                  <a:cubicBezTo>
                    <a:pt x="627" y="1730"/>
                    <a:pt x="552" y="1579"/>
                    <a:pt x="502" y="1429"/>
                  </a:cubicBezTo>
                  <a:cubicBezTo>
                    <a:pt x="376" y="1153"/>
                    <a:pt x="301" y="902"/>
                    <a:pt x="251" y="702"/>
                  </a:cubicBezTo>
                  <a:cubicBezTo>
                    <a:pt x="201" y="527"/>
                    <a:pt x="176" y="426"/>
                    <a:pt x="176" y="426"/>
                  </a:cubicBezTo>
                  <a:cubicBezTo>
                    <a:pt x="176" y="426"/>
                    <a:pt x="126" y="527"/>
                    <a:pt x="101" y="727"/>
                  </a:cubicBezTo>
                  <a:cubicBezTo>
                    <a:pt x="51" y="902"/>
                    <a:pt x="0" y="1178"/>
                    <a:pt x="26" y="1529"/>
                  </a:cubicBezTo>
                  <a:cubicBezTo>
                    <a:pt x="26" y="1705"/>
                    <a:pt x="51" y="1905"/>
                    <a:pt x="126" y="2106"/>
                  </a:cubicBezTo>
                  <a:cubicBezTo>
                    <a:pt x="176" y="2306"/>
                    <a:pt x="251" y="2507"/>
                    <a:pt x="401" y="2732"/>
                  </a:cubicBezTo>
                  <a:cubicBezTo>
                    <a:pt x="552" y="2908"/>
                    <a:pt x="752" y="3133"/>
                    <a:pt x="1003" y="3233"/>
                  </a:cubicBezTo>
                  <a:cubicBezTo>
                    <a:pt x="1128" y="3309"/>
                    <a:pt x="1254" y="3334"/>
                    <a:pt x="1404" y="3359"/>
                  </a:cubicBezTo>
                  <a:lnTo>
                    <a:pt x="1454" y="3384"/>
                  </a:lnTo>
                  <a:lnTo>
                    <a:pt x="1805" y="3384"/>
                  </a:lnTo>
                  <a:cubicBezTo>
                    <a:pt x="2181" y="3334"/>
                    <a:pt x="2482" y="3158"/>
                    <a:pt x="2632" y="2933"/>
                  </a:cubicBezTo>
                  <a:cubicBezTo>
                    <a:pt x="2833" y="2732"/>
                    <a:pt x="2908" y="2481"/>
                    <a:pt x="3008" y="2281"/>
                  </a:cubicBezTo>
                  <a:cubicBezTo>
                    <a:pt x="3083" y="2055"/>
                    <a:pt x="3108" y="1855"/>
                    <a:pt x="3133" y="1654"/>
                  </a:cubicBezTo>
                  <a:cubicBezTo>
                    <a:pt x="3158" y="1454"/>
                    <a:pt x="3158" y="1278"/>
                    <a:pt x="3158" y="1103"/>
                  </a:cubicBezTo>
                  <a:cubicBezTo>
                    <a:pt x="3158" y="426"/>
                    <a:pt x="3008" y="0"/>
                    <a:pt x="3008" y="0"/>
                  </a:cubicBezTo>
                  <a:close/>
                </a:path>
              </a:pathLst>
            </a:custGeom>
            <a:solidFill>
              <a:srgbClr val="30353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50" name="Google Shape;1230;p35"/>
            <p:cNvSpPr/>
            <p:nvPr/>
          </p:nvSpPr>
          <p:spPr>
            <a:xfrm>
              <a:off x="7538664" y="4097506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5" y="1"/>
                  </a:moveTo>
                  <a:cubicBezTo>
                    <a:pt x="702" y="1"/>
                    <a:pt x="1" y="276"/>
                    <a:pt x="1" y="627"/>
                  </a:cubicBezTo>
                  <a:cubicBezTo>
                    <a:pt x="1" y="978"/>
                    <a:pt x="702" y="1254"/>
                    <a:pt x="1555" y="1254"/>
                  </a:cubicBezTo>
                  <a:cubicBezTo>
                    <a:pt x="2432" y="1254"/>
                    <a:pt x="3133" y="978"/>
                    <a:pt x="3133" y="627"/>
                  </a:cubicBezTo>
                  <a:cubicBezTo>
                    <a:pt x="3133" y="276"/>
                    <a:pt x="2432" y="1"/>
                    <a:pt x="1555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51" name="Google Shape;1231;p35"/>
            <p:cNvSpPr/>
            <p:nvPr/>
          </p:nvSpPr>
          <p:spPr>
            <a:xfrm>
              <a:off x="8014583" y="4062627"/>
              <a:ext cx="140685" cy="56292"/>
            </a:xfrm>
            <a:custGeom>
              <a:avLst/>
              <a:gdLst/>
              <a:ahLst/>
              <a:cxnLst/>
              <a:rect l="l" t="t" r="r" b="b"/>
              <a:pathLst>
                <a:path w="3134" h="1254" extrusionOk="0">
                  <a:moveTo>
                    <a:pt x="1554" y="1"/>
                  </a:moveTo>
                  <a:cubicBezTo>
                    <a:pt x="702" y="1"/>
                    <a:pt x="0" y="277"/>
                    <a:pt x="0" y="627"/>
                  </a:cubicBezTo>
                  <a:cubicBezTo>
                    <a:pt x="0" y="978"/>
                    <a:pt x="702" y="1254"/>
                    <a:pt x="1554" y="1254"/>
                  </a:cubicBezTo>
                  <a:cubicBezTo>
                    <a:pt x="2431" y="1254"/>
                    <a:pt x="3133" y="978"/>
                    <a:pt x="3133" y="627"/>
                  </a:cubicBezTo>
                  <a:cubicBezTo>
                    <a:pt x="3133" y="277"/>
                    <a:pt x="2431" y="1"/>
                    <a:pt x="1554" y="1"/>
                  </a:cubicBezTo>
                  <a:close/>
                </a:path>
              </a:pathLst>
            </a:custGeom>
            <a:solidFill>
              <a:srgbClr val="FEC1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52" name="Google Shape;1232;p35"/>
          <p:cNvGrpSpPr/>
          <p:nvPr/>
        </p:nvGrpSpPr>
        <p:grpSpPr>
          <a:xfrm>
            <a:off x="6835445" y="5244713"/>
            <a:ext cx="5356556" cy="1615762"/>
            <a:chOff x="5150658" y="3893725"/>
            <a:chExt cx="4026800" cy="1268113"/>
          </a:xfrm>
        </p:grpSpPr>
        <p:sp>
          <p:nvSpPr>
            <p:cNvPr id="15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rgbClr val="02718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5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rgbClr val="A8DC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 flipH="1">
            <a:off x="0" y="100080"/>
            <a:ext cx="4877163" cy="945689"/>
            <a:chOff x="3657419" y="358759"/>
            <a:chExt cx="4877163" cy="945689"/>
          </a:xfrm>
        </p:grpSpPr>
        <p:grpSp>
          <p:nvGrpSpPr>
            <p:cNvPr id="156" name="Group 155"/>
            <p:cNvGrpSpPr/>
            <p:nvPr/>
          </p:nvGrpSpPr>
          <p:grpSpPr>
            <a:xfrm>
              <a:off x="3657419" y="358759"/>
              <a:ext cx="4877163" cy="945689"/>
              <a:chOff x="2375765" y="2728526"/>
              <a:chExt cx="4877163" cy="945689"/>
            </a:xfrm>
          </p:grpSpPr>
          <p:grpSp>
            <p:nvGrpSpPr>
              <p:cNvPr id="158" name="组合 46"/>
              <p:cNvGrpSpPr/>
              <p:nvPr/>
            </p:nvGrpSpPr>
            <p:grpSpPr>
              <a:xfrm>
                <a:off x="2768748" y="2728526"/>
                <a:ext cx="4484180" cy="945689"/>
                <a:chOff x="3621376" y="1777845"/>
                <a:chExt cx="3184125" cy="671514"/>
              </a:xfrm>
            </p:grpSpPr>
            <p:sp>
              <p:nvSpPr>
                <p:cNvPr id="160" name="梯形 50"/>
                <p:cNvSpPr/>
                <p:nvPr/>
              </p:nvSpPr>
              <p:spPr>
                <a:xfrm rot="5400000">
                  <a:off x="6189694" y="1833551"/>
                  <a:ext cx="671514" cy="560101"/>
                </a:xfrm>
                <a:prstGeom prst="trapezoid">
                  <a:avLst>
                    <a:gd name="adj" fmla="val 39695"/>
                  </a:avLst>
                </a:prstGeom>
                <a:solidFill>
                  <a:srgbClr val="FFC000">
                    <a:lumMod val="60000"/>
                    <a:lumOff val="4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1" name="矩形 49"/>
                <p:cNvSpPr/>
                <p:nvPr/>
              </p:nvSpPr>
              <p:spPr>
                <a:xfrm>
                  <a:off x="3621376" y="1777845"/>
                  <a:ext cx="2624771" cy="671513"/>
                </a:xfrm>
                <a:prstGeom prst="rect">
                  <a:avLst/>
                </a:prstGeom>
                <a:solidFill>
                  <a:srgbClr val="FFC000">
                    <a:lumMod val="40000"/>
                    <a:lumOff val="60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inpin heiti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59" name="Google Shape;697;p24"/>
              <p:cNvSpPr txBox="1">
                <a:spLocks/>
              </p:cNvSpPr>
              <p:nvPr/>
            </p:nvSpPr>
            <p:spPr>
              <a:xfrm>
                <a:off x="2375765" y="2770247"/>
                <a:ext cx="4426887" cy="7323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FFFFFF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defRPr sz="5200" b="0" i="0" u="none" strike="noStrike" cap="none">
                    <a:solidFill>
                      <a:srgbClr val="434343"/>
                    </a:solidFill>
                    <a:latin typeface="Odibee Sans"/>
                    <a:ea typeface="Odibee Sans"/>
                    <a:cs typeface="Odibee Sans"/>
                    <a:sym typeface="Odibee San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434343"/>
                  </a:buClr>
                  <a:buSzPts val="5200"/>
                  <a:buFont typeface="Odibee Sans"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Cùng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tìm</a:t>
                </a:r>
                <a:r>
                  <a:rPr kumimoji="0" lang="en-US" sz="4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  <a:sym typeface="Odibee Sans"/>
                  </a:rPr>
                  <a:t>hiểu</a:t>
                </a:r>
                <a:endPara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Odibee Sans"/>
                </a:endParaRPr>
              </a:p>
            </p:txBody>
          </p:sp>
        </p:grpSp>
        <p:pic>
          <p:nvPicPr>
            <p:cNvPr id="157" name="Picture 1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7803781" y="490477"/>
              <a:ext cx="509568" cy="663136"/>
            </a:xfrm>
            <a:prstGeom prst="rect">
              <a:avLst/>
            </a:prstGeom>
          </p:spPr>
        </p:pic>
      </p:grpSp>
      <p:cxnSp>
        <p:nvCxnSpPr>
          <p:cNvPr id="163" name="Straight Arrow Connector 162"/>
          <p:cNvCxnSpPr>
            <a:cxnSpLocks/>
          </p:cNvCxnSpPr>
          <p:nvPr/>
        </p:nvCxnSpPr>
        <p:spPr>
          <a:xfrm>
            <a:off x="7109282" y="2236304"/>
            <a:ext cx="0" cy="2911341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4" name="Rectangle 163"/>
          <p:cNvSpPr/>
          <p:nvPr/>
        </p:nvSpPr>
        <p:spPr>
          <a:xfrm>
            <a:off x="7846129" y="3152257"/>
            <a:ext cx="18662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ô ly rưỡi</a:t>
            </a:r>
          </a:p>
        </p:txBody>
      </p:sp>
      <p:sp>
        <p:nvSpPr>
          <p:cNvPr id="165" name="Rectangle 164"/>
          <p:cNvSpPr/>
          <p:nvPr/>
        </p:nvSpPr>
        <p:spPr>
          <a:xfrm>
            <a:off x="5234057" y="5275261"/>
            <a:ext cx="1887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 ô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4090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66" name="Straight Arrow Connector 165"/>
          <p:cNvCxnSpPr>
            <a:cxnSpLocks/>
          </p:cNvCxnSpPr>
          <p:nvPr/>
        </p:nvCxnSpPr>
        <p:spPr>
          <a:xfrm flipH="1">
            <a:off x="4427049" y="5147580"/>
            <a:ext cx="3023405" cy="8687"/>
          </a:xfrm>
          <a:prstGeom prst="straightConnector1">
            <a:avLst/>
          </a:prstGeom>
          <a:noFill/>
          <a:ln w="28575" cap="flat" cmpd="sng" algn="ctr">
            <a:solidFill>
              <a:srgbClr val="434343">
                <a:lumMod val="7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168" name="Rectangle 167"/>
          <p:cNvSpPr/>
          <p:nvPr/>
        </p:nvSpPr>
        <p:spPr>
          <a:xfrm>
            <a:off x="-32626" y="1391636"/>
            <a:ext cx="37028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kern="0" noProof="0" dirty="0">
                <a:solidFill>
                  <a:srgbClr val="F40909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Â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bởi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4090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221233" y="2567482"/>
            <a:ext cx="29999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70" name="Straight Arrow Connector 169"/>
          <p:cNvCxnSpPr>
            <a:cxnSpLocks/>
          </p:cNvCxnSpPr>
          <p:nvPr/>
        </p:nvCxnSpPr>
        <p:spPr>
          <a:xfrm>
            <a:off x="2865885" y="2974561"/>
            <a:ext cx="1699646" cy="1077218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2" name="Rectangle 171"/>
          <p:cNvSpPr/>
          <p:nvPr/>
        </p:nvSpPr>
        <p:spPr>
          <a:xfrm>
            <a:off x="548845" y="4357593"/>
            <a:ext cx="246413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73" name="Straight Arrow Connector 172"/>
          <p:cNvCxnSpPr>
            <a:cxnSpLocks/>
          </p:cNvCxnSpPr>
          <p:nvPr/>
        </p:nvCxnSpPr>
        <p:spPr>
          <a:xfrm flipV="1">
            <a:off x="3052788" y="3726650"/>
            <a:ext cx="3192858" cy="923514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175" name="Rectangle 174"/>
          <p:cNvSpPr/>
          <p:nvPr/>
        </p:nvSpPr>
        <p:spPr>
          <a:xfrm>
            <a:off x="7686775" y="1244960"/>
            <a:ext cx="3701655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móc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phải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76" name="Straight Arrow Connector 175"/>
          <p:cNvCxnSpPr>
            <a:cxnSpLocks/>
            <a:stCxn id="175" idx="2"/>
          </p:cNvCxnSpPr>
          <p:nvPr/>
        </p:nvCxnSpPr>
        <p:spPr>
          <a:xfrm flipH="1">
            <a:off x="6539948" y="1829735"/>
            <a:ext cx="2997655" cy="737747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BAEC2B5-81E4-4032-AA0A-03402E09D461}"/>
              </a:ext>
            </a:extLst>
          </p:cNvPr>
          <p:cNvCxnSpPr>
            <a:cxnSpLocks/>
          </p:cNvCxnSpPr>
          <p:nvPr/>
        </p:nvCxnSpPr>
        <p:spPr>
          <a:xfrm flipH="1">
            <a:off x="6539948" y="660185"/>
            <a:ext cx="652708" cy="105017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lgDash"/>
            <a:tailEnd type="triangle"/>
          </a:ln>
          <a:effectLst/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B48755B2-5D47-43F6-AE8D-585F738E9B78}"/>
              </a:ext>
            </a:extLst>
          </p:cNvPr>
          <p:cNvSpPr txBox="1"/>
          <p:nvPr/>
        </p:nvSpPr>
        <p:spPr>
          <a:xfrm>
            <a:off x="5844700" y="107844"/>
            <a:ext cx="4144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969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  <p:bldP spid="165" grpId="0"/>
      <p:bldP spid="168" grpId="0"/>
      <p:bldP spid="169" grpId="0"/>
      <p:bldP spid="172" grpId="0"/>
      <p:bldP spid="1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5A3473-966A-C8D6-3AB5-4024AD4B4D13}"/>
              </a:ext>
            </a:extLst>
          </p:cNvPr>
          <p:cNvSpPr/>
          <p:nvPr/>
        </p:nvSpPr>
        <p:spPr>
          <a:xfrm>
            <a:off x="381000" y="228600"/>
            <a:ext cx="5334000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DF879B-BC92-DB36-135F-566384FC6EEC}"/>
              </a:ext>
            </a:extLst>
          </p:cNvPr>
          <p:cNvSpPr txBox="1"/>
          <p:nvPr/>
        </p:nvSpPr>
        <p:spPr>
          <a:xfrm>
            <a:off x="381000" y="3048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Ôn viết chữ hoa A, Ă, Â</a:t>
            </a:r>
          </a:p>
        </p:txBody>
      </p:sp>
      <p:pic>
        <p:nvPicPr>
          <p:cNvPr id="5" name="HƯỚNG DẪN VIẾT CHỮ HOA A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31E8C69E-F140-3550-0850-94CF8869D6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029164"/>
            <a:ext cx="9525000" cy="53578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77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4D8581-BAD8-EE9C-68F7-4556807863EF}"/>
              </a:ext>
            </a:extLst>
          </p:cNvPr>
          <p:cNvSpPr/>
          <p:nvPr/>
        </p:nvSpPr>
        <p:spPr>
          <a:xfrm>
            <a:off x="99214" y="152400"/>
            <a:ext cx="5310986" cy="72436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C2B776-51FA-ED27-9615-3CF68345B4C9}"/>
              </a:ext>
            </a:extLst>
          </p:cNvPr>
          <p:cNvSpPr txBox="1"/>
          <p:nvPr/>
        </p:nvSpPr>
        <p:spPr>
          <a:xfrm>
            <a:off x="47277" y="22219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Ôn viết chữ hoa A, Ă, Â</a:t>
            </a:r>
          </a:p>
        </p:txBody>
      </p:sp>
      <p:pic>
        <p:nvPicPr>
          <p:cNvPr id="4" name="HƯỚNG DẪN VIẾT CHỮ HOA Ă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B3A3C147-8857-A968-B9F0-0E4EBC6F8F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112" y="889256"/>
            <a:ext cx="10216088" cy="574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7570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VIẾT CHỮ HOA Â - -KIẾN THỨC TIỂU HỌC-">
            <a:hlinkClick r:id="" action="ppaction://media"/>
            <a:extLst>
              <a:ext uri="{FF2B5EF4-FFF2-40B4-BE49-F238E27FC236}">
                <a16:creationId xmlns:a16="http://schemas.microsoft.com/office/drawing/2014/main" id="{BF9D8409-0EBB-70EA-1004-85E1609A87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5400" y="991225"/>
            <a:ext cx="10287000" cy="582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49519F-4A15-2C1A-6B1A-E8C5F769C501}"/>
              </a:ext>
            </a:extLst>
          </p:cNvPr>
          <p:cNvSpPr/>
          <p:nvPr/>
        </p:nvSpPr>
        <p:spPr>
          <a:xfrm>
            <a:off x="99214" y="152400"/>
            <a:ext cx="5539586" cy="65456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A9C5C-E749-1AF6-DD0F-B2FC3B7E4A61}"/>
              </a:ext>
            </a:extLst>
          </p:cNvPr>
          <p:cNvSpPr txBox="1"/>
          <p:nvPr/>
        </p:nvSpPr>
        <p:spPr>
          <a:xfrm>
            <a:off x="47277" y="22219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Ôn viết chữ hoa A, Ă, Â</a:t>
            </a:r>
          </a:p>
        </p:txBody>
      </p:sp>
    </p:spTree>
    <p:extLst>
      <p:ext uri="{BB962C8B-B14F-4D97-AF65-F5344CB8AC3E}">
        <p14:creationId xmlns:p14="http://schemas.microsoft.com/office/powerpoint/2010/main" val="159656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49519F-4A15-2C1A-6B1A-E8C5F769C501}"/>
              </a:ext>
            </a:extLst>
          </p:cNvPr>
          <p:cNvSpPr/>
          <p:nvPr/>
        </p:nvSpPr>
        <p:spPr>
          <a:xfrm>
            <a:off x="99214" y="152400"/>
            <a:ext cx="5539586" cy="65456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FA9C5C-E749-1AF6-DD0F-B2FC3B7E4A61}"/>
              </a:ext>
            </a:extLst>
          </p:cNvPr>
          <p:cNvSpPr txBox="1"/>
          <p:nvPr/>
        </p:nvSpPr>
        <p:spPr>
          <a:xfrm>
            <a:off x="47277" y="22219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1</a:t>
            </a:r>
            <a:r>
              <a:rPr kumimoji="0" lang="en-US" sz="28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kumimoji="0" lang="en-US" sz="32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Ôn viết chữ hoa A, Ă, Â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353AF1CE-EF1C-1A3D-441E-04C32312D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98"/>
          <a:stretch/>
        </p:blipFill>
        <p:spPr bwMode="auto">
          <a:xfrm>
            <a:off x="0" y="3962400"/>
            <a:ext cx="5694680" cy="2895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444A1B-83C8-357F-EF3C-9729865553A5}"/>
              </a:ext>
            </a:extLst>
          </p:cNvPr>
          <p:cNvSpPr txBox="1"/>
          <p:nvPr/>
        </p:nvSpPr>
        <p:spPr>
          <a:xfrm>
            <a:off x="1392284" y="4495800"/>
            <a:ext cx="3024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BẢNG 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D1046-83EB-D655-D8A0-E3C52F80FBB1}"/>
              </a:ext>
            </a:extLst>
          </p:cNvPr>
          <p:cNvSpPr txBox="1"/>
          <p:nvPr/>
        </p:nvSpPr>
        <p:spPr>
          <a:xfrm>
            <a:off x="1318414" y="5681698"/>
            <a:ext cx="30249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VIẾT VỞ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Nunito Black" panose="00000A00000000000000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TẬP VIẾT 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 Black" panose="00000A00000000000000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36C6B-DE58-C0F4-0998-2E88E1F3E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8904" y="1446414"/>
            <a:ext cx="1847906" cy="1873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51D37-1F54-6998-04AE-D2EEEC1D0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6809" y="1445604"/>
            <a:ext cx="1912786" cy="18746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49B129-A358-1533-7064-CD1165B52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0" y="1445604"/>
            <a:ext cx="1852794" cy="183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15454525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7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4|0.4|0.4|0.5|0.4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417</Words>
  <Application>Microsoft Office PowerPoint</Application>
  <PresentationFormat>Widescreen</PresentationFormat>
  <Paragraphs>60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#9Slide03 AmpleSoft Bold</vt:lpstr>
      <vt:lpstr>Arial</vt:lpstr>
      <vt:lpstr>Baloo 2 SemiBold</vt:lpstr>
      <vt:lpstr>Calibri</vt:lpstr>
      <vt:lpstr>Calibri Light</vt:lpstr>
      <vt:lpstr>inpin heiti</vt:lpstr>
      <vt:lpstr>Microsoft YaHei</vt:lpstr>
      <vt:lpstr>Nunito Black</vt:lpstr>
      <vt:lpstr>Odibee Sans</vt:lpstr>
      <vt:lpstr>Open Sans</vt:lpstr>
      <vt:lpstr>OpenSans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Admin</cp:lastModifiedBy>
  <cp:revision>3</cp:revision>
  <dcterms:created xsi:type="dcterms:W3CDTF">2022-08-24T02:12:15Z</dcterms:created>
  <dcterms:modified xsi:type="dcterms:W3CDTF">2022-09-04T02:41:14Z</dcterms:modified>
</cp:coreProperties>
</file>