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2"/>
  </p:notesMasterIdLst>
  <p:sldIdLst>
    <p:sldId id="318" r:id="rId5"/>
    <p:sldId id="304" r:id="rId6"/>
    <p:sldId id="305" r:id="rId7"/>
    <p:sldId id="307" r:id="rId8"/>
    <p:sldId id="306" r:id="rId9"/>
    <p:sldId id="308" r:id="rId10"/>
    <p:sldId id="259" r:id="rId11"/>
    <p:sldId id="263" r:id="rId12"/>
    <p:sldId id="309" r:id="rId13"/>
    <p:sldId id="310" r:id="rId14"/>
    <p:sldId id="298" r:id="rId15"/>
    <p:sldId id="313" r:id="rId16"/>
    <p:sldId id="314" r:id="rId17"/>
    <p:sldId id="315" r:id="rId18"/>
    <p:sldId id="316" r:id="rId19"/>
    <p:sldId id="317"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4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29/9/2022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494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2022/9/29</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2022/9/29</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xmlns="" id="{6E864AD1-E57F-4CA7-BD24-F1D3AAF0F0FD}"/>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2022/9/29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8" r:id="rId3"/>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2022/9/29</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xmlns="" id="{8D5E0FA5-7A06-4B65-8C09-930C5B4FC9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hemeOverride" Target="../theme/themeOverride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hemeOverride" Target="../theme/themeOverride3.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microsoft.com/office/2007/relationships/hdphoto" Target="../media/hdphoto9.wdp"/><Relationship Id="rId4" Type="http://schemas.openxmlformats.org/officeDocument/2006/relationships/image" Target="../media/image31.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9.png"/><Relationship Id="rId2" Type="http://schemas.openxmlformats.org/officeDocument/2006/relationships/slideLayout" Target="../slideLayouts/slideLayout35.xml"/><Relationship Id="rId1" Type="http://schemas.openxmlformats.org/officeDocument/2006/relationships/themeOverride" Target="../theme/themeOverride4.xml"/><Relationship Id="rId6" Type="http://schemas.microsoft.com/office/2007/relationships/hdphoto" Target="../media/hdphoto7.wdp"/><Relationship Id="rId5" Type="http://schemas.openxmlformats.org/officeDocument/2006/relationships/image" Target="../media/image28.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themeOverride" Target="../theme/themeOverride5.xml"/><Relationship Id="rId5" Type="http://schemas.openxmlformats.org/officeDocument/2006/relationships/image" Target="../media/image40.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3.xml"/><Relationship Id="rId1" Type="http://schemas.openxmlformats.org/officeDocument/2006/relationships/themeOverride" Target="../theme/themeOverride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tags" Target="../tags/tag1.xml"/><Relationship Id="rId21" Type="http://schemas.openxmlformats.org/officeDocument/2006/relationships/slide" Target="slide6.xml"/><Relationship Id="rId7" Type="http://schemas.openxmlformats.org/officeDocument/2006/relationships/image" Target="../media/image7.png"/><Relationship Id="rId12" Type="http://schemas.microsoft.com/office/2007/relationships/hdphoto" Target="../media/hdphoto1.wdp"/><Relationship Id="rId17" Type="http://schemas.openxmlformats.org/officeDocument/2006/relationships/image" Target="../media/image11.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3.png"/><Relationship Id="rId1" Type="http://schemas.openxmlformats.org/officeDocument/2006/relationships/audio" Target="NULL" TargetMode="Externa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xml"/><Relationship Id="rId15" Type="http://schemas.openxmlformats.org/officeDocument/2006/relationships/image" Target="../media/image10.png"/><Relationship Id="rId10" Type="http://schemas.openxmlformats.org/officeDocument/2006/relationships/slide" Target="slide4.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5.xml"/><Relationship Id="rId14" Type="http://schemas.microsoft.com/office/2007/relationships/hdphoto" Target="../media/hdphoto2.wdp"/><Relationship Id="rId22"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slideLayout" Target="../slideLayouts/slideLayout31.xml"/><Relationship Id="rId21" Type="http://schemas.openxmlformats.org/officeDocument/2006/relationships/image" Target="../media/image17.png"/><Relationship Id="rId7" Type="http://schemas.microsoft.com/office/2007/relationships/hdphoto" Target="../media/hdphoto1.wdp"/><Relationship Id="rId12" Type="http://schemas.openxmlformats.org/officeDocument/2006/relationships/slide" Target="slide2.xml"/><Relationship Id="rId17" Type="http://schemas.openxmlformats.org/officeDocument/2006/relationships/image" Target="../media/image13.png"/><Relationship Id="rId2" Type="http://schemas.microsoft.com/office/2007/relationships/media" Target="../media/media1.mp3"/><Relationship Id="rId16" Type="http://schemas.openxmlformats.org/officeDocument/2006/relationships/slide" Target="slide8.xml"/><Relationship Id="rId20"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5" Type="http://schemas.microsoft.com/office/2007/relationships/hdphoto" Target="../media/hdphoto4.wdp"/><Relationship Id="rId23" Type="http://schemas.openxmlformats.org/officeDocument/2006/relationships/image" Target="../media/image18.png"/><Relationship Id="rId10" Type="http://schemas.openxmlformats.org/officeDocument/2006/relationships/image" Target="../media/image10.png"/><Relationship Id="rId19" Type="http://schemas.openxmlformats.org/officeDocument/2006/relationships/slide" Target="slide4.xml"/><Relationship Id="rId4" Type="http://schemas.openxmlformats.org/officeDocument/2006/relationships/image" Target="../media/image6.png"/><Relationship Id="rId9" Type="http://schemas.microsoft.com/office/2007/relationships/hdphoto" Target="../media/hdphoto2.wdp"/><Relationship Id="rId14" Type="http://schemas.openxmlformats.org/officeDocument/2006/relationships/image" Target="../media/image12.png"/><Relationship Id="rId22"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4.xml"/><Relationship Id="rId17" Type="http://schemas.openxmlformats.org/officeDocument/2006/relationships/slide" Target="slide2.xml"/><Relationship Id="rId2" Type="http://schemas.microsoft.com/office/2007/relationships/media" Target="../media/media1.mp3"/><Relationship Id="rId16" Type="http://schemas.openxmlformats.org/officeDocument/2006/relationships/image" Target="../media/image18.png"/><Relationship Id="rId1" Type="http://schemas.openxmlformats.org/officeDocument/2006/relationships/audio" Target="NULL" TargetMode="Externa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image" Target="../media/image7.png"/><Relationship Id="rId15" Type="http://schemas.openxmlformats.org/officeDocument/2006/relationships/slide" Target="slide5.xml"/><Relationship Id="rId10" Type="http://schemas.openxmlformats.org/officeDocument/2006/relationships/image" Target="../media/image15.png"/><Relationship Id="rId4" Type="http://schemas.openxmlformats.org/officeDocument/2006/relationships/image" Target="../media/image6.png"/><Relationship Id="rId9" Type="http://schemas.microsoft.com/office/2007/relationships/hdphoto" Target="../media/hdphoto1.wdp"/><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png"/><Relationship Id="rId18" Type="http://schemas.openxmlformats.org/officeDocument/2006/relationships/slide" Target="slide5.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8.xml"/><Relationship Id="rId17" Type="http://schemas.openxmlformats.org/officeDocument/2006/relationships/image" Target="../media/image17.png"/><Relationship Id="rId2" Type="http://schemas.microsoft.com/office/2007/relationships/media" Target="../media/media1.mp3"/><Relationship Id="rId16" Type="http://schemas.openxmlformats.org/officeDocument/2006/relationships/image" Target="../media/image16.png"/><Relationship Id="rId20" Type="http://schemas.openxmlformats.org/officeDocument/2006/relationships/slide" Target="slide2.xml"/><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4.wdp"/><Relationship Id="rId5" Type="http://schemas.openxmlformats.org/officeDocument/2006/relationships/image" Target="../media/image7.png"/><Relationship Id="rId15" Type="http://schemas.openxmlformats.org/officeDocument/2006/relationships/slide" Target="slide4.xml"/><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6.png"/><Relationship Id="rId9" Type="http://schemas.microsoft.com/office/2007/relationships/hdphoto" Target="../media/hdphoto1.wdp"/><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xml"/><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31.xml"/><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3.xml"/><Relationship Id="rId1" Type="http://schemas.openxmlformats.org/officeDocument/2006/relationships/themeOverride" Target="../theme/themeOverride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2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xmlns="" id="{1FDD3B7B-436F-406F-8B6F-E40941E3FC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774068"/>
          </a:xfrm>
          <a:prstGeom prst="rect">
            <a:avLst/>
          </a:prstGeom>
        </p:spPr>
      </p:pic>
      <p:sp>
        <p:nvSpPr>
          <p:cNvPr id="2" name="TextBox 1"/>
          <p:cNvSpPr txBox="1"/>
          <p:nvPr/>
        </p:nvSpPr>
        <p:spPr>
          <a:xfrm>
            <a:off x="75715" y="699486"/>
            <a:ext cx="12192000" cy="3016210"/>
          </a:xfrm>
          <a:prstGeom prst="rect">
            <a:avLst/>
          </a:prstGeom>
          <a:noFill/>
        </p:spPr>
        <p:txBody>
          <a:bodyPr wrap="square" rtlCol="0">
            <a:spAutoFit/>
          </a:bodyPr>
          <a:lstStyle/>
          <a:p>
            <a:pPr algn="ctr"/>
            <a:r>
              <a:rPr lang="en-US" sz="5400" b="1" smtClean="0">
                <a:solidFill>
                  <a:srgbClr val="FF0000"/>
                </a:solidFill>
                <a:latin typeface="Times New Roman" panose="02020603050405020304" pitchFamily="18" charset="0"/>
                <a:cs typeface="Times New Roman" panose="02020603050405020304" pitchFamily="18" charset="0"/>
              </a:rPr>
              <a:t>TRƯỜNG TIỂU HỌC ÁI MỘ A</a:t>
            </a:r>
          </a:p>
          <a:p>
            <a:pPr algn="ctr"/>
            <a:r>
              <a:rPr lang="en-US" sz="4800" b="1" smtClean="0">
                <a:solidFill>
                  <a:srgbClr val="FF0000"/>
                </a:solidFill>
                <a:latin typeface="Times New Roman" panose="02020603050405020304" pitchFamily="18" charset="0"/>
                <a:cs typeface="Times New Roman" panose="02020603050405020304" pitchFamily="18" charset="0"/>
              </a:rPr>
              <a:t>BÀI GIẢNG ĐIỆN TỬ LỚP 3</a:t>
            </a:r>
          </a:p>
          <a:p>
            <a:pPr algn="ctr"/>
            <a:r>
              <a:rPr lang="en-US" sz="4400" b="1" smtClean="0">
                <a:solidFill>
                  <a:srgbClr val="FF0000"/>
                </a:solidFill>
                <a:latin typeface="Times New Roman" panose="02020603050405020304" pitchFamily="18" charset="0"/>
                <a:cs typeface="Times New Roman" panose="02020603050405020304" pitchFamily="18" charset="0"/>
              </a:rPr>
              <a:t>MÔN: TIẾNG VIỆT-TUẦN 5</a:t>
            </a:r>
          </a:p>
          <a:p>
            <a:pPr algn="ctr"/>
            <a:r>
              <a:rPr lang="en-US" sz="4400" b="1"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7200" y="3290501"/>
            <a:ext cx="23621031" cy="830997"/>
          </a:xfrm>
          <a:prstGeom prst="rect">
            <a:avLst/>
          </a:prstGeom>
        </p:spPr>
        <p:txBody>
          <a:bodyPr wrap="square">
            <a:spAutoFit/>
          </a:bodyPr>
          <a:lstStyle/>
          <a:p>
            <a:endParaRPr lang="en-US" sz="4800" dirty="0" smtClean="0">
              <a:solidFill>
                <a:srgbClr val="0070C0"/>
              </a:solidFill>
              <a:latin typeface="Times New Roman" panose="02020603050405020304" pitchFamily="18" charset="0"/>
              <a:ea typeface="Arial" panose="020B0604020202020204" pitchFamily="34" charset="0"/>
            </a:endParaRPr>
          </a:p>
        </p:txBody>
      </p:sp>
      <p:sp>
        <p:nvSpPr>
          <p:cNvPr id="6" name="Rectangle 5"/>
          <p:cNvSpPr/>
          <p:nvPr/>
        </p:nvSpPr>
        <p:spPr>
          <a:xfrm>
            <a:off x="766916" y="3105835"/>
            <a:ext cx="11425084" cy="2585323"/>
          </a:xfrm>
          <a:prstGeom prst="rect">
            <a:avLst/>
          </a:prstGeom>
        </p:spPr>
        <p:txBody>
          <a:bodyPr wrap="square">
            <a:spAutoFit/>
          </a:bodyPr>
          <a:lstStyle/>
          <a:p>
            <a:r>
              <a:rPr lang="vi-VN" sz="5400" b="1" dirty="0">
                <a:solidFill>
                  <a:srgbClr val="0070C0"/>
                </a:solidFill>
                <a:latin typeface="Times New Roman" panose="02020603050405020304" pitchFamily="18" charset="0"/>
                <a:ea typeface="Arial" panose="020B0604020202020204" pitchFamily="34" charset="0"/>
              </a:rPr>
              <a:t>Luyện tập: Viết đoạn văn nêu tình cảm, cảm xúc đối với một người mà em yêu quý</a:t>
            </a:r>
            <a:endParaRPr lang="en-US" sz="5400" b="1" dirty="0">
              <a:solidFill>
                <a:srgbClr val="0070C0"/>
              </a:solidFill>
            </a:endParaRPr>
          </a:p>
        </p:txBody>
      </p:sp>
    </p:spTree>
    <p:extLst>
      <p:ext uri="{BB962C8B-B14F-4D97-AF65-F5344CB8AC3E}">
        <p14:creationId xmlns:p14="http://schemas.microsoft.com/office/powerpoint/2010/main" val="4224517523"/>
      </p:ext>
    </p:extLst>
  </p:cSld>
  <p:clrMapOvr>
    <a:masterClrMapping/>
  </p:clrMapOvr>
  <mc:AlternateContent xmlns:mc="http://schemas.openxmlformats.org/markup-compatibility/2006">
    <mc:Choice xmlns:p14="http://schemas.microsoft.com/office/powerpoint/2010/main" Requires="p14">
      <p:transition spd="slow" p14:dur="1750" advTm="0">
        <p14:doors dir="vert"/>
      </p:transition>
    </mc:Choice>
    <mc:Fallback>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xmlns=""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xmlns=""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xmlns=""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xmlns=""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xmlns=""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xmlns=""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xmlns=""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xmlns=""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xmlns=""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xmlns=""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xmlns=""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xmlns=""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xmlns=""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xmlns=""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xmlns=""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xmlns="" id="{1C80AEC1-812B-4450-9384-67FC68E2A9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xmlns=""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xmlns=""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xmlns="" id="{389520E5-5EBD-4449-92BB-37F7AF2841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xmlns=""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xmlns=""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xmlns="" id="{64201B05-B816-4681-BCB7-1101CEEAB90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xmlns=""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xmlns="" id="{5CEB8DC6-03CC-47D0-B50A-56CCEDA26BCE}"/>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2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xmlns=""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xmlns=""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xmlns=""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xmlns=""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xmlns=""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xmlns=""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xmlns=""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xmlns=""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xmlns=""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xmlns=""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xmlns=""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xmlns=""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xmlns=""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xmlns=""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xmlns=""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xmlns="" id="{EF3AA26E-A74C-4AE1-B0F4-658E140A928F}"/>
              </a:ext>
            </a:extLst>
          </p:cNvPr>
          <p:cNvGrpSpPr/>
          <p:nvPr/>
        </p:nvGrpSpPr>
        <p:grpSpPr>
          <a:xfrm>
            <a:off x="2479471" y="2140779"/>
            <a:ext cx="7074434"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xmlns=""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xmlns=""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xmlns=""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5FF78B0F-28D5-4B8A-BB82-3642600A94AE}"/>
              </a:ext>
            </a:extLst>
          </p:cNvPr>
          <p:cNvPicPr>
            <a:picLocks noChangeAspect="1"/>
          </p:cNvPicPr>
          <p:nvPr/>
        </p:nvPicPr>
        <p:blipFill>
          <a:blip r:embed="rId7"/>
          <a:stretch>
            <a:fillRect/>
          </a:stretch>
        </p:blipFill>
        <p:spPr>
          <a:xfrm>
            <a:off x="2479471" y="2453893"/>
            <a:ext cx="7074434"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xmlns=""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xmlns=""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xmlns=""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xmlns=""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xmlns=""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xmlns=""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xmlns=""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xmlns=""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xmlns=""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xmlns=""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xmlns=""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hãy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trả</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lời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đúng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đố</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giúp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chú</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ong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chở</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mật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cây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tổ</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nhé</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xmlns=""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xmlns=""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xmlns=""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xmlns=""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xmlns=""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xmlns=""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xmlns=""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xmlns=""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xmlns=""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xmlns=""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xmlns=""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xmlns=""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xmlns=""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sp>
        <p:nvSpPr>
          <p:cNvPr id="3" name="Rectangle: Rounded Corners 2">
            <a:extLst>
              <a:ext uri="{FF2B5EF4-FFF2-40B4-BE49-F238E27FC236}">
                <a16:creationId xmlns:a16="http://schemas.microsoft.com/office/drawing/2014/main" xmlns=""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xmlns=""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53" presetClass="entr" presetSubtype="16"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xmlns=""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xmlns=""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xmlns="" id="{A1123979-EB99-4D60-A163-919E0E951D21}"/>
              </a:ext>
            </a:extLst>
          </p:cNvPr>
          <p:cNvGrpSpPr/>
          <p:nvPr/>
        </p:nvGrpSpPr>
        <p:grpSpPr>
          <a:xfrm>
            <a:off x="748408" y="109400"/>
            <a:ext cx="10944224" cy="1151938"/>
            <a:chOff x="2873170" y="343910"/>
            <a:chExt cx="4357102" cy="2185113"/>
          </a:xfrm>
        </p:grpSpPr>
        <p:sp>
          <p:nvSpPr>
            <p:cNvPr id="14" name="îṥḷíďê">
              <a:extLst>
                <a:ext uri="{FF2B5EF4-FFF2-40B4-BE49-F238E27FC236}">
                  <a16:creationId xmlns:a16="http://schemas.microsoft.com/office/drawing/2014/main" xmlns=""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xmlns=""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en-US" sz="3200"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1. </a:t>
              </a:r>
              <a:r>
                <a:rPr lang="vi-VN" sz="3200"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Gloria Hallelujah"/>
              </a:endParaRPr>
            </a:p>
          </p:txBody>
        </p:sp>
      </p:grpSp>
      <p:grpSp>
        <p:nvGrpSpPr>
          <p:cNvPr id="17" name="Group 16">
            <a:extLst>
              <a:ext uri="{FF2B5EF4-FFF2-40B4-BE49-F238E27FC236}">
                <a16:creationId xmlns:a16="http://schemas.microsoft.com/office/drawing/2014/main" xmlns=""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xmlns=""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Oval 2">
              <a:extLst>
                <a:ext uri="{FF2B5EF4-FFF2-40B4-BE49-F238E27FC236}">
                  <a16:creationId xmlns:a16="http://schemas.microsoft.com/office/drawing/2014/main" xmlns=""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xmlns=""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xmlns=""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xmlns=""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xmlns=""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xmlns=""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xmlns=""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Oval 35">
              <a:extLst>
                <a:ext uri="{FF2B5EF4-FFF2-40B4-BE49-F238E27FC236}">
                  <a16:creationId xmlns:a16="http://schemas.microsoft.com/office/drawing/2014/main" xmlns=""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xmlns=""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xmlns=""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xmlns=""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53</TotalTime>
  <Words>732</Words>
  <Application>Microsoft Office PowerPoint</Application>
  <PresentationFormat>Widescreen</PresentationFormat>
  <Paragraphs>84</Paragraphs>
  <Slides>17</Slides>
  <Notes>11</Notes>
  <HiddenSlides>0</HiddenSlides>
  <MMClips>5</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17</vt:i4>
      </vt:variant>
    </vt:vector>
  </HeadingPairs>
  <TitlesOfParts>
    <vt:vector size="33" baseType="lpstr">
      <vt:lpstr>Microsoft YaHei</vt:lpstr>
      <vt:lpstr>Microsoft YaHei</vt:lpstr>
      <vt:lpstr>宋体</vt:lpstr>
      <vt:lpstr>等线</vt:lpstr>
      <vt:lpstr>Arial</vt:lpstr>
      <vt:lpstr>Arial-Rounded</vt:lpstr>
      <vt:lpstr>Calibri</vt:lpstr>
      <vt:lpstr>Calibri Light</vt:lpstr>
      <vt:lpstr>Gloria Hallelujah</vt:lpstr>
      <vt:lpstr>MTD Anydore</vt:lpstr>
      <vt:lpstr>Pattaya</vt:lpstr>
      <vt:lpstr>Times New Roman</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16</cp:revision>
  <dcterms:created xsi:type="dcterms:W3CDTF">2022-06-21T08:03:24Z</dcterms:created>
  <dcterms:modified xsi:type="dcterms:W3CDTF">2022-09-29T10:45:37Z</dcterms:modified>
</cp:coreProperties>
</file>