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3" r:id="rId4"/>
    <p:sldId id="258" r:id="rId5"/>
    <p:sldId id="257" r:id="rId6"/>
    <p:sldId id="259" r:id="rId7"/>
    <p:sldId id="27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C73EC-98DD-4A6F-9211-E2CA02A4C7F1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C672-FFEC-4E4C-9F3C-99FB4810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95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54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3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EA81-8887-4B15-BB79-E5029CC32EE0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7850-507C-4394-9657-44ACC170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11.xml"/><Relationship Id="rId5" Type="http://schemas.openxmlformats.org/officeDocument/2006/relationships/image" Target="../media/image28.gif"/><Relationship Id="rId10" Type="http://schemas.openxmlformats.org/officeDocument/2006/relationships/image" Target="../media/image36.gif"/><Relationship Id="rId4" Type="http://schemas.openxmlformats.org/officeDocument/2006/relationships/image" Target="../media/image26.jpg"/><Relationship Id="rId9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slide" Target="slide12.xml"/><Relationship Id="rId5" Type="http://schemas.openxmlformats.org/officeDocument/2006/relationships/image" Target="../media/image36.gif"/><Relationship Id="rId10" Type="http://schemas.openxmlformats.org/officeDocument/2006/relationships/image" Target="../media/image38.gif"/><Relationship Id="rId4" Type="http://schemas.openxmlformats.org/officeDocument/2006/relationships/image" Target="../media/image26.jpg"/><Relationship Id="rId9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slide" Target="slide13.xml"/><Relationship Id="rId5" Type="http://schemas.openxmlformats.org/officeDocument/2006/relationships/image" Target="../media/image28.gif"/><Relationship Id="rId10" Type="http://schemas.openxmlformats.org/officeDocument/2006/relationships/image" Target="../media/image41.gif"/><Relationship Id="rId4" Type="http://schemas.openxmlformats.org/officeDocument/2006/relationships/image" Target="../media/image26.jpg"/><Relationship Id="rId9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11" Type="http://schemas.openxmlformats.org/officeDocument/2006/relationships/image" Target="../media/image43.png"/><Relationship Id="rId5" Type="http://schemas.openxmlformats.org/officeDocument/2006/relationships/image" Target="../media/image28.gif"/><Relationship Id="rId10" Type="http://schemas.openxmlformats.org/officeDocument/2006/relationships/slide" Target="slide14.xml"/><Relationship Id="rId4" Type="http://schemas.openxmlformats.org/officeDocument/2006/relationships/image" Target="../media/image26.jpg"/><Relationship Id="rId9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8.jpeg"/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12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46.png"/><Relationship Id="rId5" Type="http://schemas.openxmlformats.org/officeDocument/2006/relationships/image" Target="../media/image26.jpg"/><Relationship Id="rId10" Type="http://schemas.openxmlformats.org/officeDocument/2006/relationships/image" Target="../media/image35.gif"/><Relationship Id="rId4" Type="http://schemas.openxmlformats.org/officeDocument/2006/relationships/audio" Target="../media/audio3.wav"/><Relationship Id="rId9" Type="http://schemas.openxmlformats.org/officeDocument/2006/relationships/image" Target="../media/image34.jpeg"/><Relationship Id="rId1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418" cy="685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322" y="2675823"/>
            <a:ext cx="6929534" cy="14861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4109" y="6574"/>
            <a:ext cx="24525928" cy="6851394"/>
            <a:chOff x="-19796612" y="181103"/>
            <a:chExt cx="24315124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501" y="3731900"/>
            <a:ext cx="2541475" cy="25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8237" y="3094173"/>
            <a:ext cx="4708212" cy="429410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0466" y="1626395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0575" y="590550"/>
            <a:ext cx="10563225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	7 + 6 = …      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0539" y="2435545"/>
            <a:ext cx="4317843" cy="407576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758" y="1670919"/>
            <a:ext cx="1286109" cy="1383464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52189" y="2386949"/>
            <a:ext cx="4317843" cy="4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4109" y="6574"/>
            <a:ext cx="24525928" cy="6851394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5" name="CAUDI">
            <a:extLst>
              <a:ext uri="{FF2B5EF4-FFF2-40B4-BE49-F238E27FC236}">
                <a16:creationId xmlns:a16="http://schemas.microsoft.com/office/drawing/2014/main" id="{227BF24D-2AA5-498A-8900-A8FB22D74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820" y="2612948"/>
            <a:ext cx="4549155" cy="4294106"/>
          </a:xfrm>
          <a:prstGeom prst="rect">
            <a:avLst/>
          </a:prstGeom>
        </p:spPr>
      </p:pic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122" y="4135486"/>
            <a:ext cx="2101208" cy="21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476" y="2527505"/>
            <a:ext cx="4549155" cy="42941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483741" cy="25698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9011" y="55455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14 quả táo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C.13 quả táo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9011" y="449231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 quả táo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 quả táo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14312" y="425737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45605" y="523669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0466" y="1626395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9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Có tất cả bao nhiêu quả táo?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AUDI">
            <a:extLst>
              <a:ext uri="{FF2B5EF4-FFF2-40B4-BE49-F238E27FC236}">
                <a16:creationId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4929" y="1712819"/>
            <a:ext cx="4075762" cy="407576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5758" y="1694757"/>
            <a:ext cx="1286109" cy="1335787"/>
          </a:xfrm>
          <a:prstGeom prst="rect">
            <a:avLst/>
          </a:prstGeom>
        </p:spPr>
      </p:pic>
      <p:pic>
        <p:nvPicPr>
          <p:cNvPr id="3076" name="Picture 4" descr="Bài 7: Phép cộng (qua 10) trong phạm vi 20 | SGK Toán lớp 2 - KNTT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-2248" r="36747" b="21671"/>
          <a:stretch/>
        </p:blipFill>
        <p:spPr bwMode="auto">
          <a:xfrm>
            <a:off x="3621710" y="1075764"/>
            <a:ext cx="4634784" cy="20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7.40741E-7 L -1 7.40741E-7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4109" y="6574"/>
            <a:ext cx="24378444" cy="6851394"/>
            <a:chOff x="-19796612" y="181103"/>
            <a:chExt cx="24378444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22454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007" y="4099479"/>
            <a:ext cx="2177408" cy="21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831" y="1881914"/>
            <a:ext cx="4294106" cy="42941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611970" cy="104972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9808" y="540842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7240" y="452445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02290" y="418323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56402" y="509955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0466" y="1626395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1013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		9 + 1 + … = 14. 	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5078" y="2173802"/>
            <a:ext cx="6096000" cy="45720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5758" y="169387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1 -1.48148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4109" y="6574"/>
            <a:ext cx="24525928" cy="6851394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065" y="4212237"/>
            <a:ext cx="2173813" cy="21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576" y="1890711"/>
            <a:ext cx="6096000" cy="457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909" y="45838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 + 4 = 13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+ 4 = 14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 + 4 = 11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54137" y="449286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– 4  = 5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3893" y="41922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66503" y="427500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0466" y="1626395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033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5758" y="1714053"/>
            <a:ext cx="1286109" cy="1297196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776" y="2805111"/>
            <a:ext cx="4876801" cy="2743200"/>
          </a:xfrm>
          <a:prstGeom prst="rect">
            <a:avLst/>
          </a:prstGeom>
        </p:spPr>
      </p:pic>
      <p:pic>
        <p:nvPicPr>
          <p:cNvPr id="2050" name="Picture 2" descr="https://img.loigiaihay.com/picture/question_lgh/2021_41/1620876803-pljw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79" y="1415788"/>
            <a:ext cx="51911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7279" y="1415788"/>
            <a:ext cx="5191125" cy="11122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67279" y="3685095"/>
            <a:ext cx="5071603" cy="4141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1 2.22222E-6 " pathEditMode="relative" rAng="0" ptsTypes="AA">
                                      <p:cBhvr>
                                        <p:cTn id="12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  <p:bldP spid="3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72349" cy="6867015"/>
            <a:chOff x="-19796612" y="181103"/>
            <a:chExt cx="24372349" cy="686701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88952" cy="686701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13215" y="181103"/>
              <a:ext cx="12188952" cy="6867015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444" y="3894481"/>
            <a:ext cx="2544067" cy="25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163" y="2764542"/>
            <a:ext cx="487680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11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0466" y="1626395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1030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+ 6 = ? 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AUDI">
            <a:extLst>
              <a:ext uri="{FF2B5EF4-FFF2-40B4-BE49-F238E27FC236}">
                <a16:creationId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9837" y="1424967"/>
            <a:ext cx="6603532" cy="4856683"/>
          </a:xfrm>
          <a:prstGeom prst="rect">
            <a:avLst/>
          </a:prstGeom>
        </p:spPr>
      </p:pic>
      <p:pic>
        <p:nvPicPr>
          <p:cNvPr id="35" name="Picture 12" descr="Dance Dancing Sticker by milkmochabear for iOS &amp; Android | GIPHY">
            <a:extLst>
              <a:ext uri="{FF2B5EF4-FFF2-40B4-BE49-F238E27FC236}">
                <a16:creationId xmlns:a16="http://schemas.microsoft.com/office/drawing/2014/main" id="{A5BDC535-F3CE-4B93-B981-5115F8B453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16" y="3429000"/>
            <a:ext cx="1321067" cy="17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ài 4 trang 28 Toán lớp 2 tập 1 SGK Kết nối tri thức với cuộ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41" y="1308791"/>
            <a:ext cx="5015776" cy="21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ĐC SHARE MIỄN PHÍ BỞI NK POWERSKILLS" descr="Káº¿t quáº£ hÃ¬nh áº£nh cho win text gif">
            <a:extLst>
              <a:ext uri="{FF2B5EF4-FFF2-40B4-BE49-F238E27FC236}">
                <a16:creationId xmlns:a16="http://schemas.microsoft.com/office/drawing/2014/main" id="{2A72CFB0-F410-4A78-A5F8-C0982857EE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51" y="-358724"/>
            <a:ext cx="5053100" cy="50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1 -4.44444E-6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1 4.44444E-6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932" y="2438399"/>
            <a:ext cx="9762067" cy="23537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hôm nay đến đây là kết thúc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tiết học sau!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569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97450" y="1239457"/>
            <a:ext cx="57618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4295" y="2577675"/>
            <a:ext cx="85991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6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6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6600" u="none" strike="noStrike" kern="1200" cap="none" spc="100" normalizeH="0" baseline="0" noProof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660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23)</a:t>
            </a:r>
            <a:endParaRPr kumimoji="0" lang="en-US" sz="66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3133" y="2107933"/>
            <a:ext cx="10076924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</a:t>
            </a:r>
            <a:r>
              <a:rPr lang="en-US" sz="3200" dirty="0" smtClean="0">
                <a:latin typeface="+mj-lt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nhớ trong phạm vi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smtClean="0">
                <a:solidFill>
                  <a:srgbClr val="79C245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>
              <a:solidFill>
                <a:srgbClr val="79C245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4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1438"/>
            <a:ext cx="12273699" cy="70008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914851" y="5537873"/>
            <a:ext cx="699770" cy="664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68238" y="5537873"/>
            <a:ext cx="699770" cy="664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42427" y="5537873"/>
            <a:ext cx="699770" cy="664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19205" y="6206433"/>
            <a:ext cx="690344" cy="664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Oval 19"/>
          <p:cNvSpPr/>
          <p:nvPr/>
        </p:nvSpPr>
        <p:spPr>
          <a:xfrm flipV="1">
            <a:off x="3802853" y="5537874"/>
            <a:ext cx="677152" cy="6649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924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1" y="-90152"/>
            <a:ext cx="1206630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9072" y="5678479"/>
            <a:ext cx="1043189" cy="450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9517" y="3113467"/>
            <a:ext cx="1532403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6059" y="3564228"/>
            <a:ext cx="1532403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6089" y="2568783"/>
            <a:ext cx="1532403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13826" y="5864670"/>
            <a:ext cx="1043189" cy="450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891" y="2686073"/>
            <a:ext cx="547749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08861" y="3317781"/>
            <a:ext cx="2807624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06640" y="2662706"/>
            <a:ext cx="547749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70074" y="2662705"/>
            <a:ext cx="547749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66077" y="2676135"/>
            <a:ext cx="547749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29511" y="2663073"/>
            <a:ext cx="547749" cy="450761"/>
          </a:xfrm>
          <a:prstGeom prst="rect">
            <a:avLst/>
          </a:prstGeom>
          <a:solidFill>
            <a:srgbClr val="D6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smtClean="0">
                <a:solidFill>
                  <a:srgbClr val="79C245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Vận dụng</a:t>
            </a:r>
            <a:endParaRPr sz="8800" b="0" i="0" u="none" strike="noStrike" cap="none">
              <a:solidFill>
                <a:srgbClr val="79C245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0601" cy="6924282"/>
          </a:xfrm>
          <a:prstGeom prst="rect">
            <a:avLst/>
          </a:prstGeom>
        </p:spPr>
      </p:pic>
      <p:pic>
        <p:nvPicPr>
          <p:cNvPr id="10" name="Picture 8" descr="Vector Painted Island 2337*1719 Transprent Png Free - Island Vector Png -  (2337x1719) Png Clipart Download">
            <a:extLst>
              <a:ext uri="{FF2B5EF4-FFF2-40B4-BE49-F238E27FC236}">
                <a16:creationId xmlns:a16="http://schemas.microsoft.com/office/drawing/2014/main" id="{C271A9A5-F2A4-4ED9-9FDB-63700F35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9" y="902152"/>
            <a:ext cx="7235825" cy="53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hips Sticker Challenge on PicsArt">
            <a:extLst>
              <a:ext uri="{FF2B5EF4-FFF2-40B4-BE49-F238E27FC236}">
                <a16:creationId xmlns:a16="http://schemas.microsoft.com/office/drawing/2014/main" id="{70F3D150-7184-4271-B68B-90F0AA1EC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9" y="2158346"/>
            <a:ext cx="4015329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du </a:t>
            </a:r>
            <a:r>
              <a:rPr 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40" y="-3843"/>
            <a:ext cx="24601249" cy="9901240"/>
            <a:chOff x="151460" y="119060"/>
            <a:chExt cx="24601249" cy="9901240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1460" y="119060"/>
              <a:ext cx="24601249" cy="6858000"/>
              <a:chOff x="-19812940" y="141189"/>
              <a:chExt cx="24601249" cy="685800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-19812940" y="141189"/>
                <a:ext cx="12172950" cy="68580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-7715888" y="141189"/>
                <a:ext cx="12504197" cy="6858000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667" y="3247479"/>
            <a:ext cx="4456574" cy="4064600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1893911"/>
            <a:ext cx="1025400" cy="1062464"/>
          </a:xfrm>
          <a:prstGeom prst="rect">
            <a:avLst/>
          </a:prstGeom>
        </p:spPr>
      </p:pic>
      <p:pic>
        <p:nvPicPr>
          <p:cNvPr id="12" name="Picture 2" descr="Ships Sticker Challenge on PicsArt">
            <a:extLst>
              <a:ext uri="{FF2B5EF4-FFF2-40B4-BE49-F238E27FC236}">
                <a16:creationId xmlns:a16="http://schemas.microsoft.com/office/drawing/2014/main" id="{094F0EEA-0DEF-433D-80CF-4DC1A1ACB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9" y="2158346"/>
            <a:ext cx="4015329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1 3.7037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1 2.59259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1 -2.22222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227</Words>
  <Application>Microsoft Office PowerPoint</Application>
  <PresentationFormat>Widescreen</PresentationFormat>
  <Paragraphs>48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2021-09-20T10:33:07Z</dcterms:created>
  <dcterms:modified xsi:type="dcterms:W3CDTF">2022-09-26T01:52:00Z</dcterms:modified>
</cp:coreProperties>
</file>