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61" r:id="rId2"/>
  </p:sldMasterIdLst>
  <p:notesMasterIdLst>
    <p:notesMasterId r:id="rId22"/>
  </p:notesMasterIdLst>
  <p:sldIdLst>
    <p:sldId id="337" r:id="rId3"/>
    <p:sldId id="347" r:id="rId4"/>
    <p:sldId id="346" r:id="rId5"/>
    <p:sldId id="335" r:id="rId6"/>
    <p:sldId id="279" r:id="rId7"/>
    <p:sldId id="280" r:id="rId8"/>
    <p:sldId id="282" r:id="rId9"/>
    <p:sldId id="281" r:id="rId10"/>
    <p:sldId id="283" r:id="rId11"/>
    <p:sldId id="339" r:id="rId12"/>
    <p:sldId id="340" r:id="rId13"/>
    <p:sldId id="341" r:id="rId14"/>
    <p:sldId id="348" r:id="rId15"/>
    <p:sldId id="269" r:id="rId16"/>
    <p:sldId id="268" r:id="rId17"/>
    <p:sldId id="343" r:id="rId18"/>
    <p:sldId id="344" r:id="rId19"/>
    <p:sldId id="349" r:id="rId20"/>
    <p:sldId id="3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5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69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5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7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46624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560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7643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29623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0986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11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75076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310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8382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7951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3727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28/9/2021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2868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75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random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3.wav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wmf"/><Relationship Id="rId5" Type="http://schemas.openxmlformats.org/officeDocument/2006/relationships/audio" Target="../media/audio6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C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C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C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92752" y="351729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26401" y="349041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6171107" y="2421566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3227" y="2494618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52895" y="764249"/>
            <a:ext cx="2050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4385518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6185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09713 -0.0060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9714 -0.0060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92752" y="351729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26401" y="349041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6171107" y="2421566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3227" y="2494618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52895" y="764249"/>
            <a:ext cx="2050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4385518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3940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09713 -0.0060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9714 -0.0060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52894" y="764249"/>
            <a:ext cx="2050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+ 9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6297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4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6" y="2451024"/>
            <a:ext cx="10310059" cy="2167676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02" y="10288"/>
            <a:ext cx="10404909" cy="265952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35810" y="956446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1939" y="1714631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15958" y="956446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63091" y="1738871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96106" y="956446"/>
            <a:ext cx="1246918" cy="631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058398" y="1738871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31939" y="2743010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488674" y="3534862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363091" y="2700964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15958" y="3473588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143242" y="2752437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143242" y="3485463"/>
            <a:ext cx="124691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44" y="-108494"/>
            <a:ext cx="12139949" cy="54584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38158" y="3482830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8158" y="4115971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73502" y="4062953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59081" y="2957108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59079" y="3658022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8637" y="4276645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49455" y="4282728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70210" y="3358335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527752" y="4130709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70210" y="4083575"/>
            <a:ext cx="601347" cy="5801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85" y="46145"/>
            <a:ext cx="11106150" cy="2619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250" y="4373227"/>
            <a:ext cx="2571750" cy="210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91050"/>
            <a:ext cx="2124075" cy="226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504" y="4677269"/>
            <a:ext cx="1514782" cy="213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9719" y="5209814"/>
            <a:ext cx="1471432" cy="1625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3513" y="4921361"/>
            <a:ext cx="1789748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8938" y="5050756"/>
            <a:ext cx="1476375" cy="15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6360" y="5097967"/>
            <a:ext cx="1847850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4856" y="4763752"/>
            <a:ext cx="18097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403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76549 -0.3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6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41472 -0.4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0.00162 L 0.30287 -0.25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3323 -0.348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3957 -0.26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0092 L -0.27591 -0.389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6992 -0.184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3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5276 -0.0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752" y="921105"/>
            <a:ext cx="9275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b) Tính:</a:t>
            </a:r>
          </a:p>
          <a:p>
            <a:r>
              <a:rPr lang="en-US" sz="3200" smtClean="0"/>
              <a:t>9 + 5 + 1				7 + 2 + 6</a:t>
            </a:r>
          </a:p>
          <a:p>
            <a:endParaRPr lang="en-US" sz="3200"/>
          </a:p>
          <a:p>
            <a:endParaRPr lang="en-US" sz="3200" smtClean="0"/>
          </a:p>
          <a:p>
            <a:r>
              <a:rPr lang="en-US" sz="3200" smtClean="0"/>
              <a:t>5 + 3 + 4				8 + 4 + 5 </a:t>
            </a:r>
            <a:endParaRPr lang="en-US" sz="3200"/>
          </a:p>
        </p:txBody>
      </p:sp>
      <p:sp>
        <p:nvSpPr>
          <p:cNvPr id="6" name="Rounded Rectangle 5"/>
          <p:cNvSpPr/>
          <p:nvPr/>
        </p:nvSpPr>
        <p:spPr>
          <a:xfrm>
            <a:off x="3082112" y="1372702"/>
            <a:ext cx="124691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4792" y="1806833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73119" y="1372701"/>
            <a:ext cx="124691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5799" y="1806833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72243" y="2810686"/>
            <a:ext cx="124691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4923" y="3244817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73119" y="2851791"/>
            <a:ext cx="124691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5799" y="3285922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431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10" grpId="0"/>
      <p:bldP spid="10" grpId="1"/>
      <p:bldP spid="11" grpId="0"/>
      <p:bldP spid="12" grpId="0"/>
      <p:bldP spid="12" grpId="1"/>
      <p:bldP spid="13" grpId="0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7"/>
            <a:ext cx="2645923" cy="2107508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011926" y="184503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86559" y="1757270"/>
            <a:ext cx="6517204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8632" y="2762896"/>
            <a:ext cx="9797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vi 20.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210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4064" y="942054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79749" y="911771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6" y="107492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01" y="2149475"/>
            <a:ext cx="1097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0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0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(26)</a:t>
            </a:r>
            <a:endParaRPr kumimoji="0" lang="en-US" sz="60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972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5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5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5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160" y="2290356"/>
            <a:ext cx="9855383" cy="26161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20.</a:t>
            </a:r>
          </a:p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30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86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185407" y="1928040"/>
            <a:ext cx="80273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80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62232" cy="441560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40987" y="-24085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3693" y="599458"/>
            <a:ext cx="1908554" cy="18746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14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52894" y="764249"/>
            <a:ext cx="2050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+ 4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408</Words>
  <Application>Microsoft Office PowerPoint</Application>
  <PresentationFormat>Widescreen</PresentationFormat>
  <Paragraphs>187</Paragraphs>
  <Slides>19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宋体</vt:lpstr>
      <vt:lpstr>.VnBlack</vt:lpstr>
      <vt:lpstr>Arial</vt:lpstr>
      <vt:lpstr>Calibri</vt:lpstr>
      <vt:lpstr>Calibri Light</vt:lpstr>
      <vt:lpstr>inpin heiti</vt:lpstr>
      <vt:lpstr>ITC Avant Garde Std Bk</vt:lpstr>
      <vt:lpstr>Times New Roman</vt:lpstr>
      <vt:lpstr>UTM Avo</vt:lpstr>
      <vt:lpstr>Wingdings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Admin</cp:lastModifiedBy>
  <cp:revision>37</cp:revision>
  <dcterms:created xsi:type="dcterms:W3CDTF">2021-05-12T04:19:00Z</dcterms:created>
  <dcterms:modified xsi:type="dcterms:W3CDTF">2021-09-28T14:03:52Z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