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49" r:id="rId2"/>
    <p:sldId id="342" r:id="rId3"/>
    <p:sldId id="359" r:id="rId4"/>
    <p:sldId id="358" r:id="rId5"/>
    <p:sldId id="365" r:id="rId6"/>
    <p:sldId id="320" r:id="rId7"/>
    <p:sldId id="261" r:id="rId8"/>
    <p:sldId id="321" r:id="rId9"/>
    <p:sldId id="322" r:id="rId10"/>
    <p:sldId id="347" r:id="rId11"/>
    <p:sldId id="367" r:id="rId12"/>
    <p:sldId id="366" r:id="rId13"/>
    <p:sldId id="368" r:id="rId14"/>
    <p:sldId id="262" r:id="rId15"/>
    <p:sldId id="283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EC2"/>
    <a:srgbClr val="49B202"/>
    <a:srgbClr val="C2FCB2"/>
    <a:srgbClr val="B3FA90"/>
    <a:srgbClr val="B8F298"/>
    <a:srgbClr val="EF9011"/>
    <a:srgbClr val="008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D3754-A0A4-4510-AC64-2C4A093A61B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A383E-08F0-422F-A3BE-DB2D67FC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F0CAA-B3E7-43A2-AB3B-6E972EA257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34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2eb8a8b60_0_20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a2eb8a8b60_0_20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7fe0ef0084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7fe0ef0084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732cfaf4f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8732cfaf4f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942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57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F0CAA-B3E7-43A2-AB3B-6E972EA257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93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72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6"/>
          <p:cNvGrpSpPr/>
          <p:nvPr/>
        </p:nvGrpSpPr>
        <p:grpSpPr>
          <a:xfrm>
            <a:off x="-1655474" y="-2990426"/>
            <a:ext cx="14716516" cy="5315204"/>
            <a:chOff x="-1241606" y="-2242820"/>
            <a:chExt cx="11037387" cy="3986403"/>
          </a:xfrm>
        </p:grpSpPr>
        <p:sp>
          <p:nvSpPr>
            <p:cNvPr id="34" name="Google Shape;34;p6"/>
            <p:cNvSpPr/>
            <p:nvPr/>
          </p:nvSpPr>
          <p:spPr>
            <a:xfrm rot="-9899943" flipH="1">
              <a:off x="-959665" y="-1429645"/>
              <a:ext cx="3986381" cy="2703382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6"/>
            <p:cNvSpPr/>
            <p:nvPr/>
          </p:nvSpPr>
          <p:spPr>
            <a:xfrm rot="-5400000" flipH="1">
              <a:off x="6450881" y="-1601317"/>
              <a:ext cx="3986403" cy="270339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0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 rot="-7200027" flipH="1">
            <a:off x="5255736" y="-2735874"/>
            <a:ext cx="7845555" cy="532011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6664633" y="2457833"/>
            <a:ext cx="4435200" cy="141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ubTitle" idx="1"/>
          </p:nvPr>
        </p:nvSpPr>
        <p:spPr>
          <a:xfrm>
            <a:off x="6664633" y="3972987"/>
            <a:ext cx="4435200" cy="1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577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/>
          <p:nvPr/>
        </p:nvSpPr>
        <p:spPr>
          <a:xfrm rot="-9899867">
            <a:off x="9780661" y="-469273"/>
            <a:ext cx="3682273" cy="249715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32"/>
          <p:cNvSpPr/>
          <p:nvPr/>
        </p:nvSpPr>
        <p:spPr>
          <a:xfrm rot="899937">
            <a:off x="-3510479" y="2404113"/>
            <a:ext cx="8379193" cy="568238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086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3"/>
          <p:cNvGrpSpPr/>
          <p:nvPr/>
        </p:nvGrpSpPr>
        <p:grpSpPr>
          <a:xfrm>
            <a:off x="-1912613" y="-2139956"/>
            <a:ext cx="15635993" cy="14818507"/>
            <a:chOff x="-1434460" y="-1604967"/>
            <a:chExt cx="11726995" cy="11113880"/>
          </a:xfrm>
        </p:grpSpPr>
        <p:sp>
          <p:nvSpPr>
            <p:cNvPr id="219" name="Google Shape;219;p33"/>
            <p:cNvSpPr/>
            <p:nvPr/>
          </p:nvSpPr>
          <p:spPr>
            <a:xfrm rot="-9899867">
              <a:off x="7335495" y="-351955"/>
              <a:ext cx="2761705" cy="187286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3"/>
            <p:cNvSpPr/>
            <p:nvPr/>
          </p:nvSpPr>
          <p:spPr>
            <a:xfrm rot="4500077">
              <a:off x="-1638361" y="-508487"/>
              <a:ext cx="4733536" cy="321006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3"/>
            <p:cNvSpPr/>
            <p:nvPr/>
          </p:nvSpPr>
          <p:spPr>
            <a:xfrm rot="-2700000">
              <a:off x="2916718" y="3408392"/>
              <a:ext cx="6542854" cy="4437066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12124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8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62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389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8"/>
          <p:cNvGrpSpPr/>
          <p:nvPr/>
        </p:nvGrpSpPr>
        <p:grpSpPr>
          <a:xfrm>
            <a:off x="-6482909" y="-2614044"/>
            <a:ext cx="20546709" cy="18538487"/>
            <a:chOff x="-4862182" y="-1960533"/>
            <a:chExt cx="15410032" cy="13903865"/>
          </a:xfrm>
        </p:grpSpPr>
        <p:sp>
          <p:nvSpPr>
            <p:cNvPr id="44" name="Google Shape;44;p8"/>
            <p:cNvSpPr/>
            <p:nvPr/>
          </p:nvSpPr>
          <p:spPr>
            <a:xfrm rot="1800135" flipH="1">
              <a:off x="-3550807" y="655522"/>
              <a:ext cx="12787283" cy="867175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8"/>
            <p:cNvSpPr/>
            <p:nvPr/>
          </p:nvSpPr>
          <p:spPr>
            <a:xfrm rot="-5400000" flipH="1">
              <a:off x="7279860" y="-479531"/>
              <a:ext cx="2584992" cy="175302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8"/>
            <p:cNvSpPr/>
            <p:nvPr/>
          </p:nvSpPr>
          <p:spPr>
            <a:xfrm rot="-9900048" flipH="1">
              <a:off x="-2399316" y="-1196416"/>
              <a:ext cx="4699671" cy="318689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450400" y="1085567"/>
            <a:ext cx="6649600" cy="468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17333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96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6617199" y="1192767"/>
            <a:ext cx="4482800" cy="9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6617167" y="2256033"/>
            <a:ext cx="4482800" cy="3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 rot="-900031">
            <a:off x="-2903156" y="3630504"/>
            <a:ext cx="6724827" cy="4560472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820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97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1799977">
            <a:off x="-4811355" y="-125806"/>
            <a:ext cx="17375995" cy="1178361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7927839" y="5119872"/>
            <a:ext cx="3345200" cy="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1332201" y="2507285"/>
            <a:ext cx="2494800" cy="7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4837735" y="2504433"/>
            <a:ext cx="2494800" cy="7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8343263" y="2507293"/>
            <a:ext cx="2494800" cy="7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926475" y="5128400"/>
            <a:ext cx="3345200" cy="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4423007" y="5128400"/>
            <a:ext cx="3345200" cy="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894621" y="4074767"/>
            <a:ext cx="3409600" cy="1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4390991" y="4074767"/>
            <a:ext cx="3409600" cy="1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7887348" y="4074767"/>
            <a:ext cx="3409600" cy="1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72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 rot="899910" flipH="1">
            <a:off x="-2390104" y="-2865320"/>
            <a:ext cx="8527152" cy="578272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9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0"/>
          <p:cNvGrpSpPr/>
          <p:nvPr/>
        </p:nvGrpSpPr>
        <p:grpSpPr>
          <a:xfrm>
            <a:off x="-1105270" y="-1111170"/>
            <a:ext cx="14037111" cy="8279503"/>
            <a:chOff x="-828953" y="-833378"/>
            <a:chExt cx="10527833" cy="6209627"/>
          </a:xfrm>
        </p:grpSpPr>
        <p:sp>
          <p:nvSpPr>
            <p:cNvPr id="123" name="Google Shape;123;p20"/>
            <p:cNvSpPr/>
            <p:nvPr/>
          </p:nvSpPr>
          <p:spPr>
            <a:xfrm rot="-9900135" flipH="1">
              <a:off x="-665877" y="-561626"/>
              <a:ext cx="2306104" cy="156389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0"/>
            <p:cNvSpPr/>
            <p:nvPr/>
          </p:nvSpPr>
          <p:spPr>
            <a:xfrm rot="-130391" flipH="1">
              <a:off x="8089994" y="4116397"/>
              <a:ext cx="1586104" cy="12302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991500" y="2465833"/>
            <a:ext cx="27348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ubTitle" idx="1"/>
          </p:nvPr>
        </p:nvSpPr>
        <p:spPr>
          <a:xfrm>
            <a:off x="991500" y="2970672"/>
            <a:ext cx="2734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 idx="2"/>
          </p:nvPr>
        </p:nvSpPr>
        <p:spPr>
          <a:xfrm>
            <a:off x="991500" y="4406115"/>
            <a:ext cx="27348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3"/>
          </p:nvPr>
        </p:nvSpPr>
        <p:spPr>
          <a:xfrm>
            <a:off x="991500" y="4908268"/>
            <a:ext cx="2734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 idx="4"/>
          </p:nvPr>
        </p:nvSpPr>
        <p:spPr>
          <a:xfrm>
            <a:off x="8465600" y="2465800"/>
            <a:ext cx="27348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5"/>
          </p:nvPr>
        </p:nvSpPr>
        <p:spPr>
          <a:xfrm>
            <a:off x="8465600" y="2970675"/>
            <a:ext cx="2734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 idx="6"/>
          </p:nvPr>
        </p:nvSpPr>
        <p:spPr>
          <a:xfrm>
            <a:off x="8465600" y="4406105"/>
            <a:ext cx="27348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7"/>
          </p:nvPr>
        </p:nvSpPr>
        <p:spPr>
          <a:xfrm>
            <a:off x="8465600" y="4908264"/>
            <a:ext cx="2734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8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50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/>
          <p:nvPr/>
        </p:nvSpPr>
        <p:spPr>
          <a:xfrm rot="7200027">
            <a:off x="-1153731" y="-2735874"/>
            <a:ext cx="7845555" cy="532011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1092000" y="2457867"/>
            <a:ext cx="4454000" cy="141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1"/>
          </p:nvPr>
        </p:nvSpPr>
        <p:spPr>
          <a:xfrm>
            <a:off x="1092000" y="3972996"/>
            <a:ext cx="4454000" cy="1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56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8"/>
          <p:cNvGrpSpPr/>
          <p:nvPr/>
        </p:nvGrpSpPr>
        <p:grpSpPr>
          <a:xfrm>
            <a:off x="-3496499" y="-9961143"/>
            <a:ext cx="18784248" cy="20295441"/>
            <a:chOff x="-2622374" y="-7470858"/>
            <a:chExt cx="14088186" cy="15221581"/>
          </a:xfrm>
        </p:grpSpPr>
        <p:sp>
          <p:nvSpPr>
            <p:cNvPr id="196" name="Google Shape;196;p28"/>
            <p:cNvSpPr/>
            <p:nvPr/>
          </p:nvSpPr>
          <p:spPr>
            <a:xfrm rot="6299984">
              <a:off x="-3092208" y="-4943866"/>
              <a:ext cx="10908930" cy="739794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8"/>
            <p:cNvSpPr/>
            <p:nvPr/>
          </p:nvSpPr>
          <p:spPr>
            <a:xfrm rot="-6299937">
              <a:off x="5452112" y="2033205"/>
              <a:ext cx="6284395" cy="4261791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3029200" y="1924884"/>
            <a:ext cx="6133600" cy="19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3357300" y="3780300"/>
            <a:ext cx="5477200" cy="11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478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Lilita One"/>
              <a:buNone/>
              <a:defRPr sz="3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33699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8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436185" y="3276989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11112" y="8344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Việt!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319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35"/>
          <p:cNvGrpSpPr/>
          <p:nvPr/>
        </p:nvGrpSpPr>
        <p:grpSpPr>
          <a:xfrm>
            <a:off x="11582401" y="2002747"/>
            <a:ext cx="349300" cy="454267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11038814" y="2444619"/>
            <a:ext cx="349300" cy="454267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90" name="Google Shape;890;p35"/>
          <p:cNvSpPr/>
          <p:nvPr/>
        </p:nvSpPr>
        <p:spPr>
          <a:xfrm>
            <a:off x="6235064" y="516627"/>
            <a:ext cx="5434269" cy="2993696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" name="Google Shape;59;p17"/>
          <p:cNvSpPr txBox="1">
            <a:spLocks/>
          </p:cNvSpPr>
          <p:nvPr/>
        </p:nvSpPr>
        <p:spPr>
          <a:xfrm>
            <a:off x="6500767" y="1048275"/>
            <a:ext cx="4879463" cy="1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 algn="just" defTabSz="1219170">
              <a:lnSpc>
                <a:spcPct val="100000"/>
              </a:lnSpc>
              <a:buClr>
                <a:srgbClr val="005364"/>
              </a:buClr>
            </a:pP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Theo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em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,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gấu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con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có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đức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tính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gì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đáng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học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tập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298004" y="3022600"/>
            <a:ext cx="4658933" cy="355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E0ECBF"/>
              </a:solidFill>
              <a:sym typeface="Arial"/>
            </a:endParaRPr>
          </a:p>
        </p:txBody>
      </p:sp>
      <p:sp>
        <p:nvSpPr>
          <p:cNvPr id="231" name="Google Shape;59;p17"/>
          <p:cNvSpPr txBox="1">
            <a:spLocks/>
          </p:cNvSpPr>
          <p:nvPr/>
        </p:nvSpPr>
        <p:spPr>
          <a:xfrm>
            <a:off x="1736856" y="3938665"/>
            <a:ext cx="4064337" cy="206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 algn="just" defTabSz="1219170">
              <a:lnSpc>
                <a:spcPct val="100000"/>
              </a:lnSpc>
              <a:buClr>
                <a:srgbClr val="005364"/>
              </a:buClr>
            </a:pP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Gấu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con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rất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kiên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trì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chăm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chỉ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luyện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tập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trở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thành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cầu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thủ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chính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thức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8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FC704A08-FBC7-4342-8668-0D23DC223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4" y="0"/>
            <a:ext cx="10263352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CCCF22-70A5-439A-9CD2-3EF825CBB559}"/>
              </a:ext>
            </a:extLst>
          </p:cNvPr>
          <p:cNvSpPr txBox="1"/>
          <p:nvPr/>
        </p:nvSpPr>
        <p:spPr>
          <a:xfrm>
            <a:off x="1648078" y="953153"/>
            <a:ext cx="89219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46696" y="-95482"/>
            <a:ext cx="6553578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sym typeface="Arial"/>
              </a:rPr>
              <a:t>CẦU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 THỦ DỰ BỊ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840" y="399853"/>
            <a:ext cx="1111973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83108" algn="just" defTabSz="1219170">
              <a:buClr>
                <a:srgbClr val="000000"/>
              </a:buClr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Nhìn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rất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cùng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vẻ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chậm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tốt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chưa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nhận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-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à,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dự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bị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buồn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ý.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chờ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gắng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thật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nhanh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phải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chờ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lâu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Hằng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sớm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gôn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,…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càng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nhiên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nhìn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“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!”, “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!”, “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</a:t>
            </a:r>
          </a:p>
          <a:p>
            <a:pPr marL="609585" indent="-609585" algn="just" defTabSz="1219170">
              <a:buClr>
                <a:srgbClr val="000000"/>
              </a:buClr>
              <a:buFontTx/>
              <a:buChar char="-"/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đây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marL="609585" indent="-609585" algn="just" defTabSz="1219170">
              <a:buClr>
                <a:srgbClr val="000000"/>
              </a:buClr>
              <a:buFontTx/>
              <a:buChar char="-"/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Hiệp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đỏ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hiệp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vui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vẻ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gật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“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Hóa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ra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dự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bị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hay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                                                     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</a:t>
            </a:r>
            <a:r>
              <a:rPr lang="en-US" sz="24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100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truyện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ngụ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ngôn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hay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nhất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  <a:endParaRPr lang="en-US" sz="2600" kern="0" dirty="0">
              <a:solidFill>
                <a:schemeClr val="bg1">
                  <a:lumMod val="10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2192" y="484026"/>
            <a:ext cx="387141" cy="425883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b="1" kern="0" dirty="0">
                <a:solidFill>
                  <a:srgbClr val="E0ECB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424482" y="1958775"/>
            <a:ext cx="387141" cy="425883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b="1" kern="0" dirty="0">
                <a:solidFill>
                  <a:srgbClr val="E0ECB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24482" y="3210938"/>
            <a:ext cx="387141" cy="425883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b="1" kern="0" dirty="0">
                <a:solidFill>
                  <a:srgbClr val="E0ECB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410626" y="4411289"/>
            <a:ext cx="387141" cy="425883"/>
          </a:xfrm>
          <a:prstGeom prst="ellipse">
            <a:avLst/>
          </a:prstGeom>
          <a:solidFill>
            <a:srgbClr val="CC3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b="1" kern="0" dirty="0">
                <a:solidFill>
                  <a:srgbClr val="E0ECB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8321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FC704A08-FBC7-4342-8668-0D23DC223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24" y="357877"/>
            <a:ext cx="10263352" cy="6500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CCCF22-70A5-439A-9CD2-3EF825CBB559}"/>
              </a:ext>
            </a:extLst>
          </p:cNvPr>
          <p:cNvSpPr txBox="1"/>
          <p:nvPr/>
        </p:nvSpPr>
        <p:spPr>
          <a:xfrm>
            <a:off x="428297" y="1691430"/>
            <a:ext cx="113354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0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subTitle" idx="4294967295"/>
          </p:nvPr>
        </p:nvSpPr>
        <p:spPr>
          <a:xfrm>
            <a:off x="2877033" y="804270"/>
            <a:ext cx="9195008" cy="135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>
              <a:buNone/>
            </a:pPr>
            <a:r>
              <a:rPr lang="en" sz="4000" b="1" dirty="0">
                <a:latin typeface="+mn-lt"/>
              </a:rPr>
              <a:t>1. Câu nào trong bài là lời khen?</a:t>
            </a:r>
            <a:endParaRPr sz="4000" b="1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5" y="2163170"/>
            <a:ext cx="3372091" cy="25316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Google Shape;407;p42"/>
          <p:cNvSpPr txBox="1">
            <a:spLocks/>
          </p:cNvSpPr>
          <p:nvPr/>
        </p:nvSpPr>
        <p:spPr>
          <a:xfrm>
            <a:off x="3764409" y="2870200"/>
            <a:ext cx="4462117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l" defTabSz="1219170">
              <a:buClr>
                <a:srgbClr val="057D3A"/>
              </a:buClr>
            </a:pPr>
            <a:r>
              <a:rPr lang="en-US" sz="4800" b="1" kern="0" dirty="0" err="1">
                <a:solidFill>
                  <a:srgbClr val="FFCEBB">
                    <a:lumMod val="50000"/>
                  </a:srgbClr>
                </a:solidFill>
                <a:latin typeface="+mn-lt"/>
              </a:rPr>
              <a:t>Cậu</a:t>
            </a:r>
            <a:r>
              <a:rPr lang="en-US" sz="4800" b="1" kern="0" dirty="0">
                <a:solidFill>
                  <a:srgbClr val="FFCEBB">
                    <a:lumMod val="50000"/>
                  </a:srgbClr>
                </a:solidFill>
                <a:latin typeface="+mn-lt"/>
              </a:rPr>
              <a:t> </a:t>
            </a:r>
            <a:r>
              <a:rPr lang="en-US" sz="4800" b="1" kern="0" dirty="0" err="1">
                <a:solidFill>
                  <a:srgbClr val="FFCEBB">
                    <a:lumMod val="50000"/>
                  </a:srgbClr>
                </a:solidFill>
                <a:latin typeface="+mn-lt"/>
              </a:rPr>
              <a:t>giỏi</a:t>
            </a:r>
            <a:r>
              <a:rPr lang="en-US" sz="4800" b="1" kern="0" dirty="0">
                <a:solidFill>
                  <a:srgbClr val="FFCEBB">
                    <a:lumMod val="50000"/>
                  </a:srgbClr>
                </a:solidFill>
                <a:latin typeface="+mn-lt"/>
              </a:rPr>
              <a:t> </a:t>
            </a:r>
            <a:r>
              <a:rPr lang="en-US" sz="4800" b="1" kern="0" dirty="0" err="1">
                <a:solidFill>
                  <a:srgbClr val="FFCEBB">
                    <a:lumMod val="50000"/>
                  </a:srgbClr>
                </a:solidFill>
                <a:latin typeface="+mn-lt"/>
              </a:rPr>
              <a:t>quá</a:t>
            </a:r>
            <a:r>
              <a:rPr lang="en-US" sz="4800" b="1" kern="0" dirty="0">
                <a:solidFill>
                  <a:srgbClr val="FFCEBB">
                    <a:lumMod val="50000"/>
                  </a:srgbClr>
                </a:solidFill>
                <a:latin typeface="+mn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4395" y="-1"/>
            <a:ext cx="11763210" cy="16339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E0ECBF"/>
              </a:solidFill>
              <a:sym typeface="Arial"/>
            </a:endParaRPr>
          </a:p>
        </p:txBody>
      </p:sp>
      <p:sp>
        <p:nvSpPr>
          <p:cNvPr id="53" name="Google Shape;59;p17"/>
          <p:cNvSpPr txBox="1">
            <a:spLocks/>
          </p:cNvSpPr>
          <p:nvPr/>
        </p:nvSpPr>
        <p:spPr>
          <a:xfrm>
            <a:off x="541151" y="487903"/>
            <a:ext cx="11109698" cy="114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 algn="just" defTabSz="1219170">
              <a:lnSpc>
                <a:spcPct val="100000"/>
              </a:lnSpc>
              <a:buClr>
                <a:srgbClr val="005364"/>
              </a:buClr>
            </a:pP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Nếu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là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bạn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của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gấu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trong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câu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chuyện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trên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,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em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sẽ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nói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lời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chúc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mừng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gấu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như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thế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nào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?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Đoán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xem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,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gấu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con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sẽ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trả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lời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ra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057D3A"/>
                </a:solidFill>
                <a:latin typeface="+mn-lt"/>
                <a:cs typeface="Calibri" pitchFamily="34" charset="0"/>
              </a:rPr>
              <a:t>sao</a:t>
            </a:r>
            <a:r>
              <a:rPr lang="en-US" sz="3200" kern="0" dirty="0">
                <a:solidFill>
                  <a:srgbClr val="057D3A"/>
                </a:solidFill>
                <a:latin typeface="+mn-lt"/>
                <a:cs typeface="Calibri" pitchFamily="34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0FF14B-3895-4AD3-BDB3-54FD7D74E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204" y="1633929"/>
            <a:ext cx="10178321" cy="528873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A88292A-F5B2-49AC-AEF1-0A7B07EC0DA5}"/>
              </a:ext>
            </a:extLst>
          </p:cNvPr>
          <p:cNvSpPr/>
          <p:nvPr/>
        </p:nvSpPr>
        <p:spPr>
          <a:xfrm>
            <a:off x="8319003" y="1842655"/>
            <a:ext cx="2907015" cy="1547659"/>
          </a:xfrm>
          <a:prstGeom prst="wedgeRoundRectCallout">
            <a:avLst>
              <a:gd name="adj1" fmla="val -35078"/>
              <a:gd name="adj2" fmla="val 76499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trở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F7EC98D-F1A1-4BAA-8085-7EBCBFDA9BE2}"/>
              </a:ext>
            </a:extLst>
          </p:cNvPr>
          <p:cNvSpPr/>
          <p:nvPr/>
        </p:nvSpPr>
        <p:spPr>
          <a:xfrm>
            <a:off x="3872998" y="1633929"/>
            <a:ext cx="2907015" cy="1109272"/>
          </a:xfrm>
          <a:prstGeom prst="wedgeRoundRectCallout">
            <a:avLst>
              <a:gd name="adj1" fmla="val 16702"/>
              <a:gd name="adj2" fmla="val 67596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3794" y="533293"/>
            <a:ext cx="10043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 err="1">
                <a:solidFill>
                  <a:schemeClr val="accent4">
                    <a:lumMod val="50000"/>
                  </a:schemeClr>
                </a:solidFill>
                <a:latin typeface="Arial-Rounded"/>
                <a:cs typeface="Arial"/>
                <a:sym typeface="Arial"/>
              </a:rPr>
              <a:t>CHÀO</a:t>
            </a:r>
            <a:r>
              <a:rPr lang="en-US" sz="5400" b="1" kern="0" dirty="0">
                <a:solidFill>
                  <a:schemeClr val="accent4">
                    <a:lumMod val="50000"/>
                  </a:schemeClr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chemeClr val="accent4">
                    <a:lumMod val="50000"/>
                  </a:schemeClr>
                </a:solidFill>
                <a:latin typeface="Arial-Rounded"/>
                <a:cs typeface="Arial"/>
                <a:sym typeface="Arial"/>
              </a:rPr>
              <a:t>TẠM</a:t>
            </a:r>
            <a:r>
              <a:rPr lang="en-US" sz="5400" b="1" kern="0" dirty="0">
                <a:solidFill>
                  <a:schemeClr val="accent4">
                    <a:lumMod val="50000"/>
                  </a:schemeClr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chemeClr val="accent4">
                    <a:lumMod val="50000"/>
                  </a:schemeClr>
                </a:solidFill>
                <a:latin typeface="Arial-Rounded"/>
                <a:cs typeface="Arial"/>
                <a:sym typeface="Arial"/>
              </a:rPr>
              <a:t>BIỆT</a:t>
            </a:r>
            <a:r>
              <a:rPr lang="en-US" sz="5400" b="1" kern="0" dirty="0">
                <a:solidFill>
                  <a:schemeClr val="accent4">
                    <a:lumMod val="50000"/>
                  </a:schemeClr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chemeClr val="accent4">
                    <a:lumMod val="50000"/>
                  </a:schemeClr>
                </a:solidFill>
                <a:latin typeface="Arial-Rounded"/>
                <a:cs typeface="Arial"/>
                <a:sym typeface="Arial"/>
              </a:rPr>
              <a:t>CÁC</a:t>
            </a:r>
            <a:r>
              <a:rPr lang="en-US" sz="5400" b="1" kern="0" dirty="0">
                <a:solidFill>
                  <a:schemeClr val="accent4">
                    <a:lumMod val="50000"/>
                  </a:schemeClr>
                </a:solidFill>
                <a:latin typeface="Arial-Rounded"/>
                <a:cs typeface="Arial"/>
                <a:sym typeface="Arial"/>
              </a:rPr>
              <a:t> CON!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E30F1E-CB9B-4A76-BC1A-2FC30DDF0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3189"/>
            <a:ext cx="12209519" cy="50456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4873" y="819596"/>
            <a:ext cx="7199255" cy="1300191"/>
            <a:chOff x="9566064" y="964372"/>
            <a:chExt cx="5446164" cy="698253"/>
          </a:xfrm>
          <a:solidFill>
            <a:schemeClr val="tx2"/>
          </a:solidFill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1BB5A79-10B3-48A8-9A45-50F4CFFBEA69}"/>
              </a:ext>
            </a:extLst>
          </p:cNvPr>
          <p:cNvGrpSpPr/>
          <p:nvPr/>
        </p:nvGrpSpPr>
        <p:grpSpPr>
          <a:xfrm>
            <a:off x="3271530" y="813002"/>
            <a:ext cx="7199255" cy="1300191"/>
            <a:chOff x="9566064" y="964372"/>
            <a:chExt cx="5446164" cy="698253"/>
          </a:xfrm>
        </p:grpSpPr>
        <p:sp>
          <p:nvSpPr>
            <p:cNvPr id="29" name="Rectangle 10">
              <a:extLst>
                <a:ext uri="{FF2B5EF4-FFF2-40B4-BE49-F238E27FC236}">
                  <a16:creationId xmlns:a16="http://schemas.microsoft.com/office/drawing/2014/main" id="{2EAEB49F-9DFC-4F14-9CF1-8FD3E7580F79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86816201-4B59-4DA6-B773-F37A1B635BB9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345E2245-4423-46C6-96B9-7451BDED636A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25758" y="1004938"/>
            <a:ext cx="6419401" cy="8617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4800" b="1" dirty="0">
                <a:solidFill>
                  <a:srgbClr val="0070C0"/>
                </a:solidFill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4800" b="1" dirty="0">
                <a:solidFill>
                  <a:srgbClr val="0070C0"/>
                </a:solidFill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a typeface="Arial-Rounded" pitchFamily="34" charset="0"/>
                <a:cs typeface="Arial-Rounded" pitchFamily="34" charset="0"/>
              </a:rPr>
              <a:t>DỰ</a:t>
            </a:r>
            <a:r>
              <a:rPr lang="en-US" sz="4800" b="1" dirty="0">
                <a:solidFill>
                  <a:srgbClr val="0070C0"/>
                </a:solidFill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a typeface="Arial-Rounded" pitchFamily="34" charset="0"/>
                <a:cs typeface="Arial-Rounded" pitchFamily="34" charset="0"/>
              </a:rPr>
              <a:t>BỊ</a:t>
            </a:r>
            <a:endParaRPr lang="en-US" sz="4800" b="1" dirty="0">
              <a:solidFill>
                <a:srgbClr val="0070C0"/>
              </a:solidFill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56313" y="475356"/>
            <a:ext cx="1822890" cy="1788433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98543" y="794897"/>
            <a:ext cx="1487332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chemeClr val="tx2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>
                <a:solidFill>
                  <a:schemeClr val="tx2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en-US" sz="4400" b="1" dirty="0">
              <a:solidFill>
                <a:schemeClr val="tx2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7463F82B-0959-48CD-98C9-091F1C08B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568" y="3372728"/>
            <a:ext cx="2443089" cy="37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381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0872" y="448253"/>
            <a:ext cx="7910945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0164" y="1690687"/>
            <a:ext cx="11363181" cy="428062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11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hợp với lời của các nhận vật. 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11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dự bị, gôn.</a:t>
            </a:r>
            <a:endParaRPr lang="en-US" sz="11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110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11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 ý nghĩa của câu chuyện: Nhờ kiên trì tập luyện mà gấu con đã đá bóng giỏi hơn và trở thành cầu thủ chính thức.</a:t>
            </a:r>
            <a:endParaRPr lang="en-US" sz="11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4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9" y="889607"/>
            <a:ext cx="10108373" cy="57773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739796-BC95-4F9F-9565-FDF12F8126D0}"/>
              </a:ext>
            </a:extLst>
          </p:cNvPr>
          <p:cNvSpPr/>
          <p:nvPr/>
        </p:nvSpPr>
        <p:spPr>
          <a:xfrm>
            <a:off x="4353698" y="3429000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89013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46696" y="-95482"/>
            <a:ext cx="6553578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sym typeface="Arial"/>
              </a:rPr>
              <a:t>CẦU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 THỦ DỰ BỊ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840" y="399853"/>
            <a:ext cx="1111973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83108" algn="just" defTabSz="1219170">
              <a:buClr>
                <a:srgbClr val="000000"/>
              </a:buClr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Nhìn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rất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cùng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vẻ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chậm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tốt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chưa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nhận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-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à,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dự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bị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buồn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ý.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chờ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gắng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thật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nhanh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phải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chờ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lâu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Hằng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sớm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gôn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,…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càng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ngạc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nhiên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nhìn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“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!”, “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!”, “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</a:t>
            </a:r>
          </a:p>
          <a:p>
            <a:pPr marL="609585" indent="-609585" algn="just" defTabSz="1219170">
              <a:buClr>
                <a:srgbClr val="000000"/>
              </a:buClr>
              <a:buFontTx/>
              <a:buChar char="-"/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nên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đây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marL="609585" indent="-609585" algn="just" defTabSz="1219170">
              <a:buClr>
                <a:srgbClr val="000000"/>
              </a:buClr>
              <a:buFontTx/>
              <a:buChar char="-"/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Hiệp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đỏ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hiệp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–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vui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vẻ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gật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“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Hóa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ra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dự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bị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hay </a:t>
            </a:r>
            <a:r>
              <a:rPr lang="en-US" sz="2600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nhỉ</a:t>
            </a:r>
            <a:r>
              <a:rPr lang="en-US" sz="26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00" kern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                                                     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</a:t>
            </a:r>
            <a:r>
              <a:rPr lang="en-US" sz="2400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100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truyện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ngụ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ngôn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hay </a:t>
            </a:r>
            <a:r>
              <a:rPr lang="en-US" sz="2400" i="1" kern="0" dirty="0" err="1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nhất</a:t>
            </a:r>
            <a:r>
              <a:rPr lang="en-US" sz="2400" i="1" kern="0" dirty="0">
                <a:solidFill>
                  <a:schemeClr val="bg1">
                    <a:lumMod val="1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  <a:endParaRPr lang="en-US" sz="2600" kern="0" dirty="0">
              <a:solidFill>
                <a:schemeClr val="bg1">
                  <a:lumMod val="10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70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35"/>
          <p:cNvGrpSpPr/>
          <p:nvPr/>
        </p:nvGrpSpPr>
        <p:grpSpPr>
          <a:xfrm>
            <a:off x="10792271" y="4136347"/>
            <a:ext cx="421731" cy="454267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708820" y="3934592"/>
            <a:ext cx="421731" cy="454267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90" name="Google Shape;890;p35"/>
          <p:cNvSpPr/>
          <p:nvPr/>
        </p:nvSpPr>
        <p:spPr>
          <a:xfrm>
            <a:off x="741496" y="405222"/>
            <a:ext cx="6561115" cy="2993696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" name="Google Shape;59;p17"/>
          <p:cNvSpPr txBox="1">
            <a:spLocks/>
          </p:cNvSpPr>
          <p:nvPr/>
        </p:nvSpPr>
        <p:spPr>
          <a:xfrm>
            <a:off x="731208" y="276992"/>
            <a:ext cx="5891265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 defTabSz="1219170">
              <a:lnSpc>
                <a:spcPct val="100000"/>
              </a:lnSpc>
              <a:buClr>
                <a:srgbClr val="005364"/>
              </a:buClr>
            </a:pP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Câu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4267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c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huyện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kể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về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ai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5610671" y="2747696"/>
            <a:ext cx="5625006" cy="355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E0ECBF"/>
              </a:solidFill>
              <a:sym typeface="Arial"/>
            </a:endParaRPr>
          </a:p>
        </p:txBody>
      </p:sp>
      <p:sp>
        <p:nvSpPr>
          <p:cNvPr id="231" name="Google Shape;59;p17"/>
          <p:cNvSpPr txBox="1">
            <a:spLocks/>
          </p:cNvSpPr>
          <p:nvPr/>
        </p:nvSpPr>
        <p:spPr>
          <a:xfrm>
            <a:off x="5712272" y="3429001"/>
            <a:ext cx="5407841" cy="206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 defTabSz="1219170">
              <a:lnSpc>
                <a:spcPct val="100000"/>
              </a:lnSpc>
              <a:buClr>
                <a:srgbClr val="005364"/>
              </a:buClr>
            </a:pP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Câu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chuyện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kể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về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gấu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con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và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các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bạn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của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gấu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4868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213600" cy="6858000"/>
          </a:xfrm>
          <a:prstGeom prst="rect">
            <a:avLst/>
          </a:prstGeom>
          <a:solidFill>
            <a:srgbClr val="799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E0ECBF"/>
              </a:solidFill>
              <a:latin typeface="Arial"/>
              <a:sym typeface="Arial"/>
            </a:endParaRPr>
          </a:p>
        </p:txBody>
      </p:sp>
      <p:sp>
        <p:nvSpPr>
          <p:cNvPr id="394" name="Google Shape;394;p41"/>
          <p:cNvSpPr/>
          <p:nvPr/>
        </p:nvSpPr>
        <p:spPr>
          <a:xfrm rot="13500000">
            <a:off x="2215245" y="-250707"/>
            <a:ext cx="9183911" cy="6242059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11672" y="626068"/>
            <a:ext cx="3556000" cy="1625600"/>
          </a:xfrm>
          <a:prstGeom prst="round2DiagRect">
            <a:avLst/>
          </a:prstGeom>
          <a:solidFill>
            <a:schemeClr val="bg1">
              <a:lumMod val="50000"/>
            </a:schemeClr>
          </a:solidFill>
          <a:ln>
            <a:solidFill>
              <a:srgbClr val="EAF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E0ECBF"/>
              </a:solidFill>
              <a:latin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00" y="781447"/>
            <a:ext cx="34544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Vì</a:t>
            </a:r>
            <a:r>
              <a:rPr lang="en-US" sz="2667" kern="0" dirty="0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sao</a:t>
            </a:r>
            <a:r>
              <a:rPr lang="en-US" sz="2667" kern="0" dirty="0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lúc</a:t>
            </a:r>
            <a:r>
              <a:rPr lang="en-US" sz="2667" kern="0" dirty="0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đầu</a:t>
            </a:r>
            <a:r>
              <a:rPr lang="en-US" sz="2667" kern="0" dirty="0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chưa</a:t>
            </a:r>
            <a:r>
              <a:rPr lang="en-US" sz="2667" kern="0" dirty="0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đội</a:t>
            </a:r>
            <a:r>
              <a:rPr lang="en-US" sz="2667" kern="0" dirty="0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nào</a:t>
            </a:r>
            <a:r>
              <a:rPr lang="en-US" sz="2667" kern="0" dirty="0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muốn</a:t>
            </a:r>
            <a:r>
              <a:rPr lang="en-US" sz="2667" kern="0" dirty="0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nhận</a:t>
            </a:r>
            <a:r>
              <a:rPr lang="en-US" sz="2667" kern="0" dirty="0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gấu</a:t>
            </a:r>
            <a:r>
              <a:rPr lang="en-US" sz="2667" kern="0" dirty="0">
                <a:solidFill>
                  <a:srgbClr val="FFFFFF"/>
                </a:solidFill>
                <a:latin typeface="Arial-Rounded"/>
                <a:cs typeface="Arial"/>
                <a:sym typeface="Arial"/>
              </a:rPr>
              <a:t> con?</a:t>
            </a:r>
          </a:p>
        </p:txBody>
      </p:sp>
      <p:sp>
        <p:nvSpPr>
          <p:cNvPr id="9" name="Snip Diagonal Corner Rectangle 8"/>
          <p:cNvSpPr/>
          <p:nvPr/>
        </p:nvSpPr>
        <p:spPr>
          <a:xfrm>
            <a:off x="5897418" y="2540972"/>
            <a:ext cx="3962400" cy="2037955"/>
          </a:xfrm>
          <a:prstGeom prst="snip2DiagRect">
            <a:avLst/>
          </a:prstGeom>
          <a:solidFill>
            <a:srgbClr val="DBE9B5"/>
          </a:solidFill>
          <a:ln>
            <a:solidFill>
              <a:srgbClr val="EAF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E0ECBF"/>
              </a:solidFill>
              <a:latin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9818" y="2851727"/>
            <a:ext cx="38100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Vì</a:t>
            </a:r>
            <a:r>
              <a:rPr lang="en-US" sz="2667" kern="0" dirty="0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gấu</a:t>
            </a:r>
            <a:r>
              <a:rPr lang="en-US" sz="2667" kern="0" dirty="0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 con </a:t>
            </a:r>
            <a:r>
              <a:rPr lang="en-US" sz="2667" kern="0" dirty="0" err="1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vẻ</a:t>
            </a:r>
            <a:r>
              <a:rPr lang="en-US" sz="2667" kern="0" dirty="0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chậm</a:t>
            </a:r>
            <a:r>
              <a:rPr lang="en-US" sz="2667" kern="0" dirty="0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chạp</a:t>
            </a:r>
            <a:r>
              <a:rPr lang="en-US" sz="2667" kern="0" dirty="0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và</a:t>
            </a:r>
            <a:r>
              <a:rPr lang="en-US" sz="2667" kern="0" dirty="0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đá</a:t>
            </a:r>
            <a:r>
              <a:rPr lang="en-US" sz="2667" kern="0" dirty="0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bóng</a:t>
            </a:r>
            <a:r>
              <a:rPr lang="en-US" sz="2667" kern="0" dirty="0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chưa</a:t>
            </a:r>
            <a:r>
              <a:rPr lang="en-US" sz="2667" kern="0" dirty="0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tốt</a:t>
            </a:r>
            <a:r>
              <a:rPr lang="en-US" sz="2667" kern="0" dirty="0">
                <a:solidFill>
                  <a:srgbClr val="EE4400"/>
                </a:solidFill>
                <a:latin typeface="Arial-Rounded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213600" cy="6858000"/>
          </a:xfrm>
          <a:prstGeom prst="rect">
            <a:avLst/>
          </a:prstGeom>
          <a:solidFill>
            <a:srgbClr val="799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3200" kern="0">
              <a:solidFill>
                <a:srgbClr val="E0ECBF"/>
              </a:solidFill>
              <a:sym typeface="Arial"/>
            </a:endParaRPr>
          </a:p>
        </p:txBody>
      </p:sp>
      <p:sp>
        <p:nvSpPr>
          <p:cNvPr id="394" name="Google Shape;394;p41"/>
          <p:cNvSpPr/>
          <p:nvPr/>
        </p:nvSpPr>
        <p:spPr>
          <a:xfrm rot="13500000">
            <a:off x="2146140" y="307970"/>
            <a:ext cx="9183911" cy="6242059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3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06400" y="584200"/>
            <a:ext cx="4276436" cy="1625600"/>
          </a:xfrm>
          <a:prstGeom prst="round2DiagRect">
            <a:avLst/>
          </a:prstGeom>
          <a:solidFill>
            <a:schemeClr val="bg1">
              <a:lumMod val="50000"/>
            </a:schemeClr>
          </a:solidFill>
          <a:ln>
            <a:solidFill>
              <a:srgbClr val="EAF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3200" kern="0">
              <a:solidFill>
                <a:srgbClr val="E0ECBF"/>
              </a:solidFill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399" y="781447"/>
            <a:ext cx="4433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FFFFFF"/>
                </a:solidFill>
                <a:cs typeface="Arial"/>
                <a:sym typeface="Arial"/>
              </a:rPr>
              <a:t>Là</a:t>
            </a:r>
            <a:r>
              <a:rPr lang="en-US" sz="3200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cs typeface="Arial"/>
                <a:sym typeface="Arial"/>
              </a:rPr>
              <a:t>cầu</a:t>
            </a:r>
            <a:r>
              <a:rPr lang="en-US" sz="3200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cs typeface="Arial"/>
                <a:sym typeface="Arial"/>
              </a:rPr>
              <a:t>thủ</a:t>
            </a:r>
            <a:r>
              <a:rPr lang="en-US" sz="3200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cs typeface="Arial"/>
                <a:sym typeface="Arial"/>
              </a:rPr>
              <a:t>dự</a:t>
            </a:r>
            <a:r>
              <a:rPr lang="en-US" sz="3200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cs typeface="Arial"/>
                <a:sym typeface="Arial"/>
              </a:rPr>
              <a:t>bị</a:t>
            </a:r>
            <a:r>
              <a:rPr lang="en-US" sz="3200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cs typeface="Arial"/>
                <a:sym typeface="Arial"/>
              </a:rPr>
              <a:t>gấu</a:t>
            </a:r>
            <a:r>
              <a:rPr lang="en-US" sz="3200" kern="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kern="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cs typeface="Arial"/>
                <a:sym typeface="Arial"/>
              </a:rPr>
              <a:t>làm</a:t>
            </a:r>
            <a:r>
              <a:rPr lang="en-US" sz="3200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cs typeface="Arial"/>
                <a:sym typeface="Arial"/>
              </a:rPr>
              <a:t>gì</a:t>
            </a:r>
            <a:r>
              <a:rPr lang="en-US" sz="3200" kern="0" dirty="0">
                <a:solidFill>
                  <a:srgbClr val="FFFFFF"/>
                </a:solidFill>
                <a:cs typeface="Arial"/>
                <a:sym typeface="Arial"/>
              </a:rPr>
              <a:t>?</a:t>
            </a:r>
          </a:p>
        </p:txBody>
      </p:sp>
      <p:sp>
        <p:nvSpPr>
          <p:cNvPr id="9" name="Snip Diagonal Corner Rectangle 8"/>
          <p:cNvSpPr/>
          <p:nvPr/>
        </p:nvSpPr>
        <p:spPr>
          <a:xfrm>
            <a:off x="5426364" y="3109008"/>
            <a:ext cx="4978400" cy="2647555"/>
          </a:xfrm>
          <a:prstGeom prst="snip2DiagRect">
            <a:avLst/>
          </a:prstGeom>
          <a:solidFill>
            <a:srgbClr val="DBE9B5"/>
          </a:solidFill>
          <a:ln>
            <a:solidFill>
              <a:srgbClr val="EAF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3200" kern="0">
              <a:solidFill>
                <a:srgbClr val="E0ECBF"/>
              </a:solidFill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8873" y="3202018"/>
            <a:ext cx="43133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bóng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gắng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chạy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thật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nhanh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phải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chờ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lâu</a:t>
            </a:r>
            <a:r>
              <a:rPr lang="en-US" sz="3200" kern="0" dirty="0">
                <a:solidFill>
                  <a:srgbClr val="FFCEBB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5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35"/>
          <p:cNvGrpSpPr/>
          <p:nvPr/>
        </p:nvGrpSpPr>
        <p:grpSpPr>
          <a:xfrm>
            <a:off x="11582401" y="2002747"/>
            <a:ext cx="349300" cy="454267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11038814" y="2444619"/>
            <a:ext cx="349300" cy="454267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90" name="Google Shape;890;p35"/>
          <p:cNvSpPr/>
          <p:nvPr/>
        </p:nvSpPr>
        <p:spPr>
          <a:xfrm>
            <a:off x="5860474" y="0"/>
            <a:ext cx="5808860" cy="351032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" name="Google Shape;59;p17"/>
          <p:cNvSpPr txBox="1">
            <a:spLocks/>
          </p:cNvSpPr>
          <p:nvPr/>
        </p:nvSpPr>
        <p:spPr>
          <a:xfrm>
            <a:off x="6500767" y="1048275"/>
            <a:ext cx="4879463" cy="1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 defTabSz="1219170">
              <a:lnSpc>
                <a:spcPct val="100000"/>
              </a:lnSpc>
              <a:buClr>
                <a:srgbClr val="005364"/>
              </a:buClr>
            </a:pP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Vì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sao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cuối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cùng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cả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hai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đội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lại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muốn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gấu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con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về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với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đội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của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733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mình</a:t>
            </a:r>
            <a:r>
              <a:rPr lang="en-US" sz="3733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514004" y="2953275"/>
            <a:ext cx="4658933" cy="355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E0ECBF"/>
              </a:solidFill>
              <a:sym typeface="Arial"/>
            </a:endParaRPr>
          </a:p>
        </p:txBody>
      </p:sp>
      <p:sp>
        <p:nvSpPr>
          <p:cNvPr id="231" name="Google Shape;59;p17"/>
          <p:cNvSpPr txBox="1">
            <a:spLocks/>
          </p:cNvSpPr>
          <p:nvPr/>
        </p:nvSpPr>
        <p:spPr>
          <a:xfrm>
            <a:off x="693872" y="3384435"/>
            <a:ext cx="4479065" cy="206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Nanum Pen Script"/>
              <a:buNone/>
              <a:defRPr sz="7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52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 defTabSz="1219170">
              <a:lnSpc>
                <a:spcPct val="100000"/>
              </a:lnSpc>
              <a:buClr>
                <a:srgbClr val="005364"/>
              </a:buClr>
            </a:pP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Vì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gấu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đá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bóng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giỏi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luyện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tập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chăm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chỉ</a:t>
            </a:r>
            <a:r>
              <a:rPr lang="en-US" sz="3200" kern="0" dirty="0">
                <a:solidFill>
                  <a:srgbClr val="FFFFFF"/>
                </a:solidFill>
                <a:latin typeface="+mn-lt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04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1" grpId="0"/>
    </p:bldLst>
  </p:timing>
</p:sld>
</file>

<file path=ppt/theme/theme1.xml><?xml version="1.0" encoding="utf-8"?>
<a:theme xmlns:a="http://schemas.openxmlformats.org/drawingml/2006/main" name="Climate Change by Slidesgo">
  <a:themeElements>
    <a:clrScheme name="Simple Light">
      <a:dk1>
        <a:srgbClr val="057D3A"/>
      </a:dk1>
      <a:lt1>
        <a:srgbClr val="E0ECBF"/>
      </a:lt1>
      <a:dk2>
        <a:srgbClr val="005364"/>
      </a:dk2>
      <a:lt2>
        <a:srgbClr val="FFFFFF"/>
      </a:lt2>
      <a:accent1>
        <a:srgbClr val="9EC96E"/>
      </a:accent1>
      <a:accent2>
        <a:srgbClr val="057D3A"/>
      </a:accent2>
      <a:accent3>
        <a:srgbClr val="00C8CE"/>
      </a:accent3>
      <a:accent4>
        <a:srgbClr val="24749D"/>
      </a:accent4>
      <a:accent5>
        <a:srgbClr val="005364"/>
      </a:accent5>
      <a:accent6>
        <a:srgbClr val="FFCEBB"/>
      </a:accent6>
      <a:hlink>
        <a:srgbClr val="057D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813</Words>
  <Application>Microsoft Office PowerPoint</Application>
  <PresentationFormat>Widescreen</PresentationFormat>
  <Paragraphs>53</Paragraphs>
  <Slides>16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Arial-Rounded</vt:lpstr>
      <vt:lpstr>Calibri</vt:lpstr>
      <vt:lpstr>Lilita One</vt:lpstr>
      <vt:lpstr>Nanum Pen Script</vt:lpstr>
      <vt:lpstr>Poppins</vt:lpstr>
      <vt:lpstr>Ranchers</vt:lpstr>
      <vt:lpstr>Climate Change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33</cp:revision>
  <dcterms:created xsi:type="dcterms:W3CDTF">2021-07-10T10:56:36Z</dcterms:created>
  <dcterms:modified xsi:type="dcterms:W3CDTF">2022-09-29T05:20:27Z</dcterms:modified>
</cp:coreProperties>
</file>