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5" r:id="rId3"/>
  </p:sldMasterIdLst>
  <p:notesMasterIdLst>
    <p:notesMasterId r:id="rId22"/>
  </p:notesMasterIdLst>
  <p:sldIdLst>
    <p:sldId id="339" r:id="rId4"/>
    <p:sldId id="346" r:id="rId5"/>
    <p:sldId id="340" r:id="rId6"/>
    <p:sldId id="341" r:id="rId7"/>
    <p:sldId id="285" r:id="rId8"/>
    <p:sldId id="342" r:id="rId9"/>
    <p:sldId id="278" r:id="rId10"/>
    <p:sldId id="335" r:id="rId11"/>
    <p:sldId id="279" r:id="rId12"/>
    <p:sldId id="280" r:id="rId13"/>
    <p:sldId id="344" r:id="rId14"/>
    <p:sldId id="281" r:id="rId15"/>
    <p:sldId id="282" r:id="rId16"/>
    <p:sldId id="343" r:id="rId17"/>
    <p:sldId id="283" r:id="rId18"/>
    <p:sldId id="284" r:id="rId19"/>
    <p:sldId id="345" r:id="rId20"/>
    <p:sldId id="337"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4660"/>
  </p:normalViewPr>
  <p:slideViewPr>
    <p:cSldViewPr snapToGrid="0">
      <p:cViewPr varScale="1">
        <p:scale>
          <a:sx n="69" d="100"/>
          <a:sy n="69" d="100"/>
        </p:scale>
        <p:origin x="780" y="7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5DA2618-8E54-4914-B57A-74BA056611D1}" type="datetimeFigureOut">
              <a:rPr lang="en-US" smtClean="0"/>
              <a:t>10/1/2021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C1E51B9-536A-4E54-ABB5-A38DC02C6315}" type="slidenum">
              <a:rPr lang="en-US" smtClean="0"/>
              <a:t>‹#›</a:t>
            </a:fld>
            <a:endParaRPr lang="en-US"/>
          </a:p>
        </p:txBody>
      </p:sp>
    </p:spTree>
    <p:extLst>
      <p:ext uri="{BB962C8B-B14F-4D97-AF65-F5344CB8AC3E}">
        <p14:creationId xmlns:p14="http://schemas.microsoft.com/office/powerpoint/2010/main" val="382979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481B1F-2521-4E24-A028-52B6FE0F995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699228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70DCD1-95AB-4626-ABD9-D3784FCC6B6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8736602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70DCD1-95AB-4626-ABD9-D3784FCC6B6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7796208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C1E51B9-536A-4E54-ABB5-A38DC02C6315}" type="slidenum">
              <a:rPr lang="en-US" smtClean="0"/>
              <a:t>12</a:t>
            </a:fld>
            <a:endParaRPr lang="en-US"/>
          </a:p>
        </p:txBody>
      </p:sp>
    </p:spTree>
    <p:extLst>
      <p:ext uri="{BB962C8B-B14F-4D97-AF65-F5344CB8AC3E}">
        <p14:creationId xmlns:p14="http://schemas.microsoft.com/office/powerpoint/2010/main" val="35262722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70DCD1-95AB-4626-ABD9-D3784FCC6B6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7656897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DDCC56-F5E1-4C44-AD86-F1B8EB7F87B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D507852-9A7E-4F06-86D7-DBE085B30F2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F5D0A2A-C2A4-4C64-BBC0-C18F193E2DCB}"/>
              </a:ext>
            </a:extLst>
          </p:cNvPr>
          <p:cNvSpPr>
            <a:spLocks noGrp="1"/>
          </p:cNvSpPr>
          <p:nvPr>
            <p:ph type="dt" sz="half" idx="10"/>
          </p:nvPr>
        </p:nvSpPr>
        <p:spPr/>
        <p:txBody>
          <a:bodyPr/>
          <a:lstStyle/>
          <a:p>
            <a:fld id="{389C5F93-887A-4481-A204-754FB144E4BE}" type="datetimeFigureOut">
              <a:rPr lang="en-US" smtClean="0"/>
              <a:t>10/1/2021</a:t>
            </a:fld>
            <a:endParaRPr lang="en-US"/>
          </a:p>
        </p:txBody>
      </p:sp>
      <p:sp>
        <p:nvSpPr>
          <p:cNvPr id="5" name="Footer Placeholder 4">
            <a:extLst>
              <a:ext uri="{FF2B5EF4-FFF2-40B4-BE49-F238E27FC236}">
                <a16:creationId xmlns:a16="http://schemas.microsoft.com/office/drawing/2014/main" id="{601549A9-ADD6-4C8C-936F-8BDB0273E57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19B67A7-BC8F-483B-BDBA-EC669FAF611B}"/>
              </a:ext>
            </a:extLst>
          </p:cNvPr>
          <p:cNvSpPr>
            <a:spLocks noGrp="1"/>
          </p:cNvSpPr>
          <p:nvPr>
            <p:ph type="sldNum" sz="quarter" idx="12"/>
          </p:nvPr>
        </p:nvSpPr>
        <p:spPr/>
        <p:txBody>
          <a:bodyPr/>
          <a:lstStyle/>
          <a:p>
            <a:fld id="{484E047B-2186-4570-B73E-AAD78CC2AB62}" type="slidenum">
              <a:rPr lang="en-US" smtClean="0"/>
              <a:t>‹#›</a:t>
            </a:fld>
            <a:endParaRPr lang="en-US"/>
          </a:p>
        </p:txBody>
      </p:sp>
    </p:spTree>
    <p:extLst>
      <p:ext uri="{BB962C8B-B14F-4D97-AF65-F5344CB8AC3E}">
        <p14:creationId xmlns:p14="http://schemas.microsoft.com/office/powerpoint/2010/main" val="15106659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CF7EA7-A850-4B31-BFB1-05DC9C4AE1A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E12A992-B0AB-4724-97D7-DC5BFD05ED1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E3DB81-A2CE-4DE2-A81D-BE3D0803E325}"/>
              </a:ext>
            </a:extLst>
          </p:cNvPr>
          <p:cNvSpPr>
            <a:spLocks noGrp="1"/>
          </p:cNvSpPr>
          <p:nvPr>
            <p:ph type="dt" sz="half" idx="10"/>
          </p:nvPr>
        </p:nvSpPr>
        <p:spPr/>
        <p:txBody>
          <a:bodyPr/>
          <a:lstStyle/>
          <a:p>
            <a:fld id="{389C5F93-887A-4481-A204-754FB144E4BE}" type="datetimeFigureOut">
              <a:rPr lang="en-US" smtClean="0"/>
              <a:t>10/1/2021</a:t>
            </a:fld>
            <a:endParaRPr lang="en-US"/>
          </a:p>
        </p:txBody>
      </p:sp>
      <p:sp>
        <p:nvSpPr>
          <p:cNvPr id="5" name="Footer Placeholder 4">
            <a:extLst>
              <a:ext uri="{FF2B5EF4-FFF2-40B4-BE49-F238E27FC236}">
                <a16:creationId xmlns:a16="http://schemas.microsoft.com/office/drawing/2014/main" id="{9B7F8850-939A-42C1-BE67-B5974749F41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B22DB53-C194-42C0-9EA0-8FF03CFF51E8}"/>
              </a:ext>
            </a:extLst>
          </p:cNvPr>
          <p:cNvSpPr>
            <a:spLocks noGrp="1"/>
          </p:cNvSpPr>
          <p:nvPr>
            <p:ph type="sldNum" sz="quarter" idx="12"/>
          </p:nvPr>
        </p:nvSpPr>
        <p:spPr/>
        <p:txBody>
          <a:bodyPr/>
          <a:lstStyle/>
          <a:p>
            <a:fld id="{484E047B-2186-4570-B73E-AAD78CC2AB62}" type="slidenum">
              <a:rPr lang="en-US" smtClean="0"/>
              <a:t>‹#›</a:t>
            </a:fld>
            <a:endParaRPr lang="en-US"/>
          </a:p>
        </p:txBody>
      </p:sp>
    </p:spTree>
    <p:extLst>
      <p:ext uri="{BB962C8B-B14F-4D97-AF65-F5344CB8AC3E}">
        <p14:creationId xmlns:p14="http://schemas.microsoft.com/office/powerpoint/2010/main" val="22269882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EA1348F-F778-4CB0-B111-7C97E7CBD8A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A5C8359-3C7A-4EFE-854C-E2DE54F092B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C642ADB-39AF-4F4B-85BE-175AEF9F9FC9}"/>
              </a:ext>
            </a:extLst>
          </p:cNvPr>
          <p:cNvSpPr>
            <a:spLocks noGrp="1"/>
          </p:cNvSpPr>
          <p:nvPr>
            <p:ph type="dt" sz="half" idx="10"/>
          </p:nvPr>
        </p:nvSpPr>
        <p:spPr/>
        <p:txBody>
          <a:bodyPr/>
          <a:lstStyle/>
          <a:p>
            <a:fld id="{389C5F93-887A-4481-A204-754FB144E4BE}" type="datetimeFigureOut">
              <a:rPr lang="en-US" smtClean="0"/>
              <a:t>10/1/2021</a:t>
            </a:fld>
            <a:endParaRPr lang="en-US"/>
          </a:p>
        </p:txBody>
      </p:sp>
      <p:sp>
        <p:nvSpPr>
          <p:cNvPr id="5" name="Footer Placeholder 4">
            <a:extLst>
              <a:ext uri="{FF2B5EF4-FFF2-40B4-BE49-F238E27FC236}">
                <a16:creationId xmlns:a16="http://schemas.microsoft.com/office/drawing/2014/main" id="{64F9F293-897F-4929-9E42-96D4A6D15D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42CD7FF-3FFB-49B0-AA83-669D525ED01B}"/>
              </a:ext>
            </a:extLst>
          </p:cNvPr>
          <p:cNvSpPr>
            <a:spLocks noGrp="1"/>
          </p:cNvSpPr>
          <p:nvPr>
            <p:ph type="sldNum" sz="quarter" idx="12"/>
          </p:nvPr>
        </p:nvSpPr>
        <p:spPr/>
        <p:txBody>
          <a:bodyPr/>
          <a:lstStyle/>
          <a:p>
            <a:fld id="{484E047B-2186-4570-B73E-AAD78CC2AB62}" type="slidenum">
              <a:rPr lang="en-US" smtClean="0"/>
              <a:t>‹#›</a:t>
            </a:fld>
            <a:endParaRPr lang="en-US"/>
          </a:p>
        </p:txBody>
      </p:sp>
    </p:spTree>
    <p:extLst>
      <p:ext uri="{BB962C8B-B14F-4D97-AF65-F5344CB8AC3E}">
        <p14:creationId xmlns:p14="http://schemas.microsoft.com/office/powerpoint/2010/main" val="22895532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922604-6853-4406-97CD-5823788019B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B25DB25-D612-4A5F-B235-623EC1DE22B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4579A5A-788E-4476-9819-29B30A193BD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9F8909A-0360-48E0-AEDB-8CC2DA759A6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0ED3E2F4-D1BF-4DF7-84C9-914240C49F3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C7773EA6-2128-4CBC-A89D-04CB0414E0D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90737C-8E8B-4FC3-8D1C-AE003253694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568785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FCE2BB-96F3-4076-A0AD-5DC4A7193AC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960632F-06E9-4AA1-B131-1FCEE4B9741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6828E2A-CF27-4436-BF9D-2BCAA6E012C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9F8909A-0360-48E0-AEDB-8CC2DA759A6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D9E3F6C1-0B34-4B8C-AD07-8F08F0908E8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420A5651-8B8C-4C20-8E77-EA0AE5DE9F5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90737C-8E8B-4FC3-8D1C-AE003253694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9784837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1451F-EC4B-475A-A098-BA3B734E0D9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91A6F83-35DC-4012-8B49-C84EC9DFFE1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87F0500-674A-4B55-B60F-DB54C7A7675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9F8909A-0360-48E0-AEDB-8CC2DA759A6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EDDC3430-F3C4-4ADD-B59D-C4E25B4F4F5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7B5FB624-C4EE-44CD-B9EB-F80ADCD989D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90737C-8E8B-4FC3-8D1C-AE003253694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1378565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D9CEBC-54CD-49E7-9047-7BA4ACCE2D5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D83BBFA-229C-4E7C-8B50-E9682591042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56BE7A4-4391-4053-AF89-A9505B05BE0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C5905B2-C04E-4864-BC54-C61B328AB89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9F8909A-0360-48E0-AEDB-8CC2DA759A6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125D1585-38A8-4B4E-9949-CA23E572CB6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59CA366E-60A0-40BD-9E93-8A9316FFA40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90737C-8E8B-4FC3-8D1C-AE003253694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5692615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F96DC3-D2DC-45F6-926C-323B8CF7A4D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F3BD837-2A1A-4CD3-9DE8-DE620303140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41B6AB3-B59E-4278-891C-94FCBB707D7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2EA09A3-FBA4-46F6-BCF5-DACDECB52B4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44600B7-CAB4-404E-A469-EF50FD6146F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DD64132-3CBC-4996-9FDD-69A90A92336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9F8909A-0360-48E0-AEDB-8CC2DA759A6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a:extLst>
              <a:ext uri="{FF2B5EF4-FFF2-40B4-BE49-F238E27FC236}">
                <a16:creationId xmlns:a16="http://schemas.microsoft.com/office/drawing/2014/main" id="{9EAA2F39-88C7-4731-8760-8ED4BFB5678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id="{06C8D800-83F4-471C-9023-A983086AACA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90737C-8E8B-4FC3-8D1C-AE003253694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8619819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83E6C9-D7D2-4293-AD8E-A0DF1F0C574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7A40E04-9FF7-4FC0-B18C-C172710D61A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9F8909A-0360-48E0-AEDB-8CC2DA759A6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7CBEF5F1-1FDC-4925-A0A6-CA30BD53000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A0871907-997B-451C-87DD-6B32F9C7213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90737C-8E8B-4FC3-8D1C-AE003253694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6183535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28ED261-5D91-4710-AB8C-4E4C1F98949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9F8909A-0360-48E0-AEDB-8CC2DA759A6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F5771410-7B17-4272-998F-C59635D3046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77EB8887-C92A-41FE-9583-44A44C90D8D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90737C-8E8B-4FC3-8D1C-AE003253694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4980883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AFAEC1-A6C8-4670-85CE-B7934A810C3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6B753F4-CA81-4CB0-9164-BC632447A88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6FCAA20-CE56-4061-8932-9A6FFAF9B4B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7C6FC96-8E25-4994-9458-DEC1A2CB251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9F8909A-0360-48E0-AEDB-8CC2DA759A6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72879D37-566A-4A7A-AEB3-D110F142757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A058238B-5E1E-4DB3-A099-1FE911E29D5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90737C-8E8B-4FC3-8D1C-AE003253694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464413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C7C249-3B70-4FA6-93F0-C231D5DB5CA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E087E01-A3A5-4334-914B-F24DC27B16D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F0F003-333E-4D29-A09D-C78034639685}"/>
              </a:ext>
            </a:extLst>
          </p:cNvPr>
          <p:cNvSpPr>
            <a:spLocks noGrp="1"/>
          </p:cNvSpPr>
          <p:nvPr>
            <p:ph type="dt" sz="half" idx="10"/>
          </p:nvPr>
        </p:nvSpPr>
        <p:spPr/>
        <p:txBody>
          <a:bodyPr/>
          <a:lstStyle/>
          <a:p>
            <a:fld id="{389C5F93-887A-4481-A204-754FB144E4BE}" type="datetimeFigureOut">
              <a:rPr lang="en-US" smtClean="0"/>
              <a:t>10/1/2021</a:t>
            </a:fld>
            <a:endParaRPr lang="en-US"/>
          </a:p>
        </p:txBody>
      </p:sp>
      <p:sp>
        <p:nvSpPr>
          <p:cNvPr id="5" name="Footer Placeholder 4">
            <a:extLst>
              <a:ext uri="{FF2B5EF4-FFF2-40B4-BE49-F238E27FC236}">
                <a16:creationId xmlns:a16="http://schemas.microsoft.com/office/drawing/2014/main" id="{943D16D9-B845-4551-9DDF-45C4E07B11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A3BC130-9B5D-4315-9904-85626D9CD4B3}"/>
              </a:ext>
            </a:extLst>
          </p:cNvPr>
          <p:cNvSpPr>
            <a:spLocks noGrp="1"/>
          </p:cNvSpPr>
          <p:nvPr>
            <p:ph type="sldNum" sz="quarter" idx="12"/>
          </p:nvPr>
        </p:nvSpPr>
        <p:spPr/>
        <p:txBody>
          <a:bodyPr/>
          <a:lstStyle/>
          <a:p>
            <a:fld id="{484E047B-2186-4570-B73E-AAD78CC2AB62}" type="slidenum">
              <a:rPr lang="en-US" smtClean="0"/>
              <a:t>‹#›</a:t>
            </a:fld>
            <a:endParaRPr lang="en-US"/>
          </a:p>
        </p:txBody>
      </p:sp>
    </p:spTree>
    <p:extLst>
      <p:ext uri="{BB962C8B-B14F-4D97-AF65-F5344CB8AC3E}">
        <p14:creationId xmlns:p14="http://schemas.microsoft.com/office/powerpoint/2010/main" val="31228142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DAAA1F-1E97-447E-82CD-654FC021E02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A2DF1E5-9AF6-444E-86F7-60FE7DF6DED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584CBE3-65B0-4C24-BFDD-997EAFEB615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1A8EF3C-36A7-447E-91C9-2EEDC8AC7A4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9F8909A-0360-48E0-AEDB-8CC2DA759A6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B290F3F2-B425-4C24-971F-1028F0F38A1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CDBBC764-B248-4E4E-A09A-8104DFF54D1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90737C-8E8B-4FC3-8D1C-AE003253694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4125570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E715FF-CF54-4013-BFB1-A55313B5A30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CE16C82-5F8E-4454-AE2C-6E590A547E7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88267B-4113-41DC-9551-D5A203BD19B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9F8909A-0360-48E0-AEDB-8CC2DA759A6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2DF92B01-D0EA-4FF6-9ADD-437678D993B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FA208FC9-FB51-4A2F-8D50-BE4E7977C5F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90737C-8E8B-4FC3-8D1C-AE003253694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8531646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A51F0DB-2645-47EC-A050-0E68B831F84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04CF960-0415-4232-9A55-8DC6A121955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11453D5-700D-40CE-AF56-6809694BD39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9F8909A-0360-48E0-AEDB-8CC2DA759A6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79EB0B31-377C-40E8-9805-2D9A22B810C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0AA77973-076A-432C-B505-468420B3C87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90737C-8E8B-4FC3-8D1C-AE003253694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0122329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584440762"/>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9214897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advTm="1000">
        <p15:prstTrans prst="origami"/>
      </p:transition>
    </mc:Choice>
    <mc:Fallback xmlns="">
      <p:transition spd="slow" advTm="1000">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097039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advTm="1000">
        <p15:prstTrans prst="origami"/>
      </p:transition>
    </mc:Choice>
    <mc:Fallback xmlns="">
      <p:transition spd="slow" advTm="1000">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2280455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advTm="1000">
        <p15:prstTrans prst="origami"/>
      </p:transition>
    </mc:Choice>
    <mc:Fallback xmlns="">
      <p:transition spd="slow" advTm="1000">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4015586" y="1363664"/>
            <a:ext cx="1945478" cy="1945478"/>
          </a:xfrm>
          <a:custGeom>
            <a:avLst/>
            <a:gdLst>
              <a:gd name="connsiteX0" fmla="*/ 972739 w 1945478"/>
              <a:gd name="connsiteY0" fmla="*/ 0 h 1945478"/>
              <a:gd name="connsiteX1" fmla="*/ 1945478 w 1945478"/>
              <a:gd name="connsiteY1" fmla="*/ 972739 h 1945478"/>
              <a:gd name="connsiteX2" fmla="*/ 972739 w 1945478"/>
              <a:gd name="connsiteY2" fmla="*/ 1945478 h 1945478"/>
              <a:gd name="connsiteX3" fmla="*/ 0 w 1945478"/>
              <a:gd name="connsiteY3" fmla="*/ 972739 h 1945478"/>
              <a:gd name="connsiteX4" fmla="*/ 972739 w 1945478"/>
              <a:gd name="connsiteY4" fmla="*/ 0 h 19454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5478" h="1945478">
                <a:moveTo>
                  <a:pt x="972739" y="0"/>
                </a:moveTo>
                <a:cubicBezTo>
                  <a:pt x="1509968" y="0"/>
                  <a:pt x="1945478" y="435510"/>
                  <a:pt x="1945478" y="972739"/>
                </a:cubicBezTo>
                <a:cubicBezTo>
                  <a:pt x="1945478" y="1509968"/>
                  <a:pt x="1509968" y="1945478"/>
                  <a:pt x="972739" y="1945478"/>
                </a:cubicBezTo>
                <a:cubicBezTo>
                  <a:pt x="435510" y="1945478"/>
                  <a:pt x="0" y="1509968"/>
                  <a:pt x="0" y="972739"/>
                </a:cubicBezTo>
                <a:cubicBezTo>
                  <a:pt x="0" y="435510"/>
                  <a:pt x="435510" y="0"/>
                  <a:pt x="972739" y="0"/>
                </a:cubicBezTo>
                <a:close/>
              </a:path>
            </a:pathLst>
          </a:custGeom>
          <a:solidFill>
            <a:schemeClr val="accent1"/>
          </a:solidFill>
          <a:ln w="57150">
            <a:solidFill>
              <a:srgbClr val="FEFFFF"/>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lang="zh-CN" altLang="en-US" sz="1800">
                <a:solidFill>
                  <a:schemeClr val="lt1"/>
                </a:solidFill>
              </a:defRPr>
            </a:lvl1pPr>
          </a:lstStyle>
          <a:p>
            <a:pPr marL="0" lvl="0" algn="ctr"/>
            <a:endParaRPr lang="zh-CN" altLang="en-US"/>
          </a:p>
        </p:txBody>
      </p:sp>
      <p:sp>
        <p:nvSpPr>
          <p:cNvPr id="12" name="图片占位符 11"/>
          <p:cNvSpPr>
            <a:spLocks noGrp="1"/>
          </p:cNvSpPr>
          <p:nvPr>
            <p:ph type="pic" sz="quarter" idx="11"/>
          </p:nvPr>
        </p:nvSpPr>
        <p:spPr>
          <a:xfrm>
            <a:off x="3228973" y="3834823"/>
            <a:ext cx="2022476" cy="2022476"/>
          </a:xfrm>
          <a:custGeom>
            <a:avLst/>
            <a:gdLst>
              <a:gd name="connsiteX0" fmla="*/ 1011238 w 2022476"/>
              <a:gd name="connsiteY0" fmla="*/ 0 h 2022476"/>
              <a:gd name="connsiteX1" fmla="*/ 2022476 w 2022476"/>
              <a:gd name="connsiteY1" fmla="*/ 1011238 h 2022476"/>
              <a:gd name="connsiteX2" fmla="*/ 1011238 w 2022476"/>
              <a:gd name="connsiteY2" fmla="*/ 2022476 h 2022476"/>
              <a:gd name="connsiteX3" fmla="*/ 0 w 2022476"/>
              <a:gd name="connsiteY3" fmla="*/ 1011238 h 2022476"/>
              <a:gd name="connsiteX4" fmla="*/ 1011238 w 2022476"/>
              <a:gd name="connsiteY4" fmla="*/ 0 h 20224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22476" h="2022476">
                <a:moveTo>
                  <a:pt x="1011238" y="0"/>
                </a:moveTo>
                <a:cubicBezTo>
                  <a:pt x="1569729" y="0"/>
                  <a:pt x="2022476" y="452747"/>
                  <a:pt x="2022476" y="1011238"/>
                </a:cubicBezTo>
                <a:cubicBezTo>
                  <a:pt x="2022476" y="1569729"/>
                  <a:pt x="1569729" y="2022476"/>
                  <a:pt x="1011238" y="2022476"/>
                </a:cubicBezTo>
                <a:cubicBezTo>
                  <a:pt x="452747" y="2022476"/>
                  <a:pt x="0" y="1569729"/>
                  <a:pt x="0" y="1011238"/>
                </a:cubicBezTo>
                <a:cubicBezTo>
                  <a:pt x="0" y="452747"/>
                  <a:pt x="452747" y="0"/>
                  <a:pt x="1011238" y="0"/>
                </a:cubicBezTo>
                <a:close/>
              </a:path>
            </a:pathLst>
          </a:custGeom>
          <a:solidFill>
            <a:schemeClr val="accent1"/>
          </a:solidFill>
          <a:ln w="57150">
            <a:solidFill>
              <a:srgbClr val="FEFFFF"/>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lang="zh-CN" altLang="en-US" sz="1800">
                <a:solidFill>
                  <a:schemeClr val="lt1"/>
                </a:solidFill>
              </a:defRPr>
            </a:lvl1pPr>
          </a:lstStyle>
          <a:p>
            <a:pPr marL="0" lvl="0" algn="ctr"/>
            <a:endParaRPr lang="zh-CN" altLang="en-US"/>
          </a:p>
        </p:txBody>
      </p:sp>
      <p:sp>
        <p:nvSpPr>
          <p:cNvPr id="13" name="图片占位符 12"/>
          <p:cNvSpPr>
            <a:spLocks noGrp="1"/>
          </p:cNvSpPr>
          <p:nvPr>
            <p:ph type="pic" sz="quarter" idx="12"/>
          </p:nvPr>
        </p:nvSpPr>
        <p:spPr>
          <a:xfrm>
            <a:off x="6453187" y="3045619"/>
            <a:ext cx="2590800" cy="2592388"/>
          </a:xfrm>
          <a:custGeom>
            <a:avLst/>
            <a:gdLst>
              <a:gd name="connsiteX0" fmla="*/ 1295400 w 2590800"/>
              <a:gd name="connsiteY0" fmla="*/ 0 h 2592388"/>
              <a:gd name="connsiteX1" fmla="*/ 2590800 w 2590800"/>
              <a:gd name="connsiteY1" fmla="*/ 1296194 h 2592388"/>
              <a:gd name="connsiteX2" fmla="*/ 1295400 w 2590800"/>
              <a:gd name="connsiteY2" fmla="*/ 2592388 h 2592388"/>
              <a:gd name="connsiteX3" fmla="*/ 0 w 2590800"/>
              <a:gd name="connsiteY3" fmla="*/ 1296194 h 2592388"/>
              <a:gd name="connsiteX4" fmla="*/ 1295400 w 2590800"/>
              <a:gd name="connsiteY4" fmla="*/ 0 h 25923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90800" h="2592388">
                <a:moveTo>
                  <a:pt x="1295400" y="0"/>
                </a:moveTo>
                <a:cubicBezTo>
                  <a:pt x="2010830" y="0"/>
                  <a:pt x="2590800" y="580326"/>
                  <a:pt x="2590800" y="1296194"/>
                </a:cubicBezTo>
                <a:cubicBezTo>
                  <a:pt x="2590800" y="2012062"/>
                  <a:pt x="2010830" y="2592388"/>
                  <a:pt x="1295400" y="2592388"/>
                </a:cubicBezTo>
                <a:cubicBezTo>
                  <a:pt x="579970" y="2592388"/>
                  <a:pt x="0" y="2012062"/>
                  <a:pt x="0" y="1296194"/>
                </a:cubicBezTo>
                <a:cubicBezTo>
                  <a:pt x="0" y="580326"/>
                  <a:pt x="579970" y="0"/>
                  <a:pt x="1295400" y="0"/>
                </a:cubicBezTo>
                <a:close/>
              </a:path>
            </a:pathLst>
          </a:custGeom>
          <a:solidFill>
            <a:schemeClr val="accent1"/>
          </a:solidFill>
          <a:ln w="57150">
            <a:solidFill>
              <a:srgbClr val="FEFFFF"/>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lang="zh-CN" altLang="en-US" sz="1800">
                <a:solidFill>
                  <a:schemeClr val="lt1"/>
                </a:solidFill>
              </a:defRPr>
            </a:lvl1pPr>
          </a:lstStyle>
          <a:p>
            <a:pPr marL="0" lvl="0" algn="ctr"/>
            <a:endParaRPr lang="zh-CN" altLang="en-US"/>
          </a:p>
        </p:txBody>
      </p:sp>
    </p:spTree>
    <p:extLst>
      <p:ext uri="{BB962C8B-B14F-4D97-AF65-F5344CB8AC3E}">
        <p14:creationId xmlns:p14="http://schemas.microsoft.com/office/powerpoint/2010/main" val="42645219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advTm="1000">
        <p15:prstTrans prst="origami"/>
      </p:transition>
    </mc:Choice>
    <mc:Fallback xmlns="">
      <p:transition spd="slow" advTm="1000">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6" name="图片占位符 5"/>
          <p:cNvSpPr>
            <a:spLocks noGrp="1"/>
          </p:cNvSpPr>
          <p:nvPr>
            <p:ph type="pic" sz="quarter" idx="10"/>
          </p:nvPr>
        </p:nvSpPr>
        <p:spPr>
          <a:xfrm>
            <a:off x="2100746" y="2119783"/>
            <a:ext cx="2866542" cy="2720034"/>
          </a:xfrm>
          <a:custGeom>
            <a:avLst/>
            <a:gdLst>
              <a:gd name="connsiteX0" fmla="*/ 1433271 w 2866542"/>
              <a:gd name="connsiteY0" fmla="*/ 0 h 2720034"/>
              <a:gd name="connsiteX1" fmla="*/ 2866542 w 2866542"/>
              <a:gd name="connsiteY1" fmla="*/ 1360017 h 2720034"/>
              <a:gd name="connsiteX2" fmla="*/ 1433271 w 2866542"/>
              <a:gd name="connsiteY2" fmla="*/ 2720034 h 2720034"/>
              <a:gd name="connsiteX3" fmla="*/ 0 w 2866542"/>
              <a:gd name="connsiteY3" fmla="*/ 1360017 h 2720034"/>
              <a:gd name="connsiteX4" fmla="*/ 1433271 w 2866542"/>
              <a:gd name="connsiteY4" fmla="*/ 0 h 27200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66542" h="2720034">
                <a:moveTo>
                  <a:pt x="1433271" y="0"/>
                </a:moveTo>
                <a:cubicBezTo>
                  <a:pt x="2224845" y="0"/>
                  <a:pt x="2866542" y="608900"/>
                  <a:pt x="2866542" y="1360017"/>
                </a:cubicBezTo>
                <a:cubicBezTo>
                  <a:pt x="2866542" y="2111134"/>
                  <a:pt x="2224845" y="2720034"/>
                  <a:pt x="1433271" y="2720034"/>
                </a:cubicBezTo>
                <a:cubicBezTo>
                  <a:pt x="641697" y="2720034"/>
                  <a:pt x="0" y="2111134"/>
                  <a:pt x="0" y="1360017"/>
                </a:cubicBezTo>
                <a:cubicBezTo>
                  <a:pt x="0" y="608900"/>
                  <a:pt x="641697" y="0"/>
                  <a:pt x="1433271"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26318444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advTm="1000">
        <p15:prstTrans prst="origami"/>
      </p:transition>
    </mc:Choice>
    <mc:Fallback xmlns="">
      <p:transition spd="slow" advTm="1000">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1534380" y="1823178"/>
            <a:ext cx="1712665" cy="1744767"/>
          </a:xfrm>
          <a:custGeom>
            <a:avLst/>
            <a:gdLst>
              <a:gd name="connsiteX0" fmla="*/ 0 w 1712665"/>
              <a:gd name="connsiteY0" fmla="*/ 0 h 1744767"/>
              <a:gd name="connsiteX1" fmla="*/ 1712665 w 1712665"/>
              <a:gd name="connsiteY1" fmla="*/ 0 h 1744767"/>
              <a:gd name="connsiteX2" fmla="*/ 1712665 w 1712665"/>
              <a:gd name="connsiteY2" fmla="*/ 1744767 h 1744767"/>
              <a:gd name="connsiteX3" fmla="*/ 0 w 1712665"/>
              <a:gd name="connsiteY3" fmla="*/ 1744767 h 1744767"/>
            </a:gdLst>
            <a:ahLst/>
            <a:cxnLst>
              <a:cxn ang="0">
                <a:pos x="connsiteX0" y="connsiteY0"/>
              </a:cxn>
              <a:cxn ang="0">
                <a:pos x="connsiteX1" y="connsiteY1"/>
              </a:cxn>
              <a:cxn ang="0">
                <a:pos x="connsiteX2" y="connsiteY2"/>
              </a:cxn>
              <a:cxn ang="0">
                <a:pos x="connsiteX3" y="connsiteY3"/>
              </a:cxn>
            </a:cxnLst>
            <a:rect l="l" t="t" r="r" b="b"/>
            <a:pathLst>
              <a:path w="1712665" h="1744767">
                <a:moveTo>
                  <a:pt x="0" y="0"/>
                </a:moveTo>
                <a:lnTo>
                  <a:pt x="1712665" y="0"/>
                </a:lnTo>
                <a:lnTo>
                  <a:pt x="1712665" y="1744767"/>
                </a:lnTo>
                <a:lnTo>
                  <a:pt x="0" y="1744767"/>
                </a:lnTo>
                <a:close/>
              </a:path>
            </a:pathLst>
          </a:custGeom>
        </p:spPr>
        <p:txBody>
          <a:bodyPr wrap="square">
            <a:noAutofit/>
          </a:bodyPr>
          <a:lstStyle/>
          <a:p>
            <a:endParaRPr lang="zh-CN" altLang="en-US"/>
          </a:p>
        </p:txBody>
      </p:sp>
      <p:sp>
        <p:nvSpPr>
          <p:cNvPr id="13" name="图片占位符 12"/>
          <p:cNvSpPr>
            <a:spLocks noGrp="1"/>
          </p:cNvSpPr>
          <p:nvPr>
            <p:ph type="pic" sz="quarter" idx="11"/>
          </p:nvPr>
        </p:nvSpPr>
        <p:spPr>
          <a:xfrm>
            <a:off x="4002357" y="1823178"/>
            <a:ext cx="1712667" cy="1744767"/>
          </a:xfrm>
          <a:custGeom>
            <a:avLst/>
            <a:gdLst>
              <a:gd name="connsiteX0" fmla="*/ 0 w 1712667"/>
              <a:gd name="connsiteY0" fmla="*/ 0 h 1744767"/>
              <a:gd name="connsiteX1" fmla="*/ 1712667 w 1712667"/>
              <a:gd name="connsiteY1" fmla="*/ 0 h 1744767"/>
              <a:gd name="connsiteX2" fmla="*/ 1712667 w 1712667"/>
              <a:gd name="connsiteY2" fmla="*/ 1744767 h 1744767"/>
              <a:gd name="connsiteX3" fmla="*/ 0 w 1712667"/>
              <a:gd name="connsiteY3" fmla="*/ 1744767 h 1744767"/>
            </a:gdLst>
            <a:ahLst/>
            <a:cxnLst>
              <a:cxn ang="0">
                <a:pos x="connsiteX0" y="connsiteY0"/>
              </a:cxn>
              <a:cxn ang="0">
                <a:pos x="connsiteX1" y="connsiteY1"/>
              </a:cxn>
              <a:cxn ang="0">
                <a:pos x="connsiteX2" y="connsiteY2"/>
              </a:cxn>
              <a:cxn ang="0">
                <a:pos x="connsiteX3" y="connsiteY3"/>
              </a:cxn>
            </a:cxnLst>
            <a:rect l="l" t="t" r="r" b="b"/>
            <a:pathLst>
              <a:path w="1712667" h="1744767">
                <a:moveTo>
                  <a:pt x="0" y="0"/>
                </a:moveTo>
                <a:lnTo>
                  <a:pt x="1712667" y="0"/>
                </a:lnTo>
                <a:lnTo>
                  <a:pt x="1712667" y="1744767"/>
                </a:lnTo>
                <a:lnTo>
                  <a:pt x="0" y="1744767"/>
                </a:lnTo>
                <a:close/>
              </a:path>
            </a:pathLst>
          </a:custGeom>
        </p:spPr>
        <p:txBody>
          <a:bodyPr wrap="square">
            <a:noAutofit/>
          </a:bodyPr>
          <a:lstStyle/>
          <a:p>
            <a:endParaRPr lang="zh-CN" altLang="en-US"/>
          </a:p>
        </p:txBody>
      </p:sp>
      <p:sp>
        <p:nvSpPr>
          <p:cNvPr id="14" name="图片占位符 13"/>
          <p:cNvSpPr>
            <a:spLocks noGrp="1"/>
          </p:cNvSpPr>
          <p:nvPr>
            <p:ph type="pic" sz="quarter" idx="12"/>
          </p:nvPr>
        </p:nvSpPr>
        <p:spPr>
          <a:xfrm>
            <a:off x="6472221" y="1823178"/>
            <a:ext cx="1712667" cy="1744767"/>
          </a:xfrm>
          <a:custGeom>
            <a:avLst/>
            <a:gdLst>
              <a:gd name="connsiteX0" fmla="*/ 0 w 1712667"/>
              <a:gd name="connsiteY0" fmla="*/ 0 h 1744767"/>
              <a:gd name="connsiteX1" fmla="*/ 1712667 w 1712667"/>
              <a:gd name="connsiteY1" fmla="*/ 0 h 1744767"/>
              <a:gd name="connsiteX2" fmla="*/ 1712667 w 1712667"/>
              <a:gd name="connsiteY2" fmla="*/ 1744767 h 1744767"/>
              <a:gd name="connsiteX3" fmla="*/ 0 w 1712667"/>
              <a:gd name="connsiteY3" fmla="*/ 1744767 h 1744767"/>
            </a:gdLst>
            <a:ahLst/>
            <a:cxnLst>
              <a:cxn ang="0">
                <a:pos x="connsiteX0" y="connsiteY0"/>
              </a:cxn>
              <a:cxn ang="0">
                <a:pos x="connsiteX1" y="connsiteY1"/>
              </a:cxn>
              <a:cxn ang="0">
                <a:pos x="connsiteX2" y="connsiteY2"/>
              </a:cxn>
              <a:cxn ang="0">
                <a:pos x="connsiteX3" y="connsiteY3"/>
              </a:cxn>
            </a:cxnLst>
            <a:rect l="l" t="t" r="r" b="b"/>
            <a:pathLst>
              <a:path w="1712667" h="1744767">
                <a:moveTo>
                  <a:pt x="0" y="0"/>
                </a:moveTo>
                <a:lnTo>
                  <a:pt x="1712667" y="0"/>
                </a:lnTo>
                <a:lnTo>
                  <a:pt x="1712667" y="1744767"/>
                </a:lnTo>
                <a:lnTo>
                  <a:pt x="0" y="1744767"/>
                </a:lnTo>
                <a:close/>
              </a:path>
            </a:pathLst>
          </a:custGeom>
        </p:spPr>
        <p:txBody>
          <a:bodyPr wrap="square">
            <a:noAutofit/>
          </a:bodyPr>
          <a:lstStyle/>
          <a:p>
            <a:endParaRPr lang="zh-CN" altLang="en-US"/>
          </a:p>
        </p:txBody>
      </p:sp>
      <p:sp>
        <p:nvSpPr>
          <p:cNvPr id="15" name="图片占位符 14"/>
          <p:cNvSpPr>
            <a:spLocks noGrp="1"/>
          </p:cNvSpPr>
          <p:nvPr>
            <p:ph type="pic" sz="quarter" idx="13"/>
          </p:nvPr>
        </p:nvSpPr>
        <p:spPr>
          <a:xfrm>
            <a:off x="8940197" y="1823178"/>
            <a:ext cx="1712665" cy="1744767"/>
          </a:xfrm>
          <a:custGeom>
            <a:avLst/>
            <a:gdLst>
              <a:gd name="connsiteX0" fmla="*/ 0 w 1712665"/>
              <a:gd name="connsiteY0" fmla="*/ 0 h 1744767"/>
              <a:gd name="connsiteX1" fmla="*/ 1712665 w 1712665"/>
              <a:gd name="connsiteY1" fmla="*/ 0 h 1744767"/>
              <a:gd name="connsiteX2" fmla="*/ 1712665 w 1712665"/>
              <a:gd name="connsiteY2" fmla="*/ 1744767 h 1744767"/>
              <a:gd name="connsiteX3" fmla="*/ 0 w 1712665"/>
              <a:gd name="connsiteY3" fmla="*/ 1744767 h 1744767"/>
            </a:gdLst>
            <a:ahLst/>
            <a:cxnLst>
              <a:cxn ang="0">
                <a:pos x="connsiteX0" y="connsiteY0"/>
              </a:cxn>
              <a:cxn ang="0">
                <a:pos x="connsiteX1" y="connsiteY1"/>
              </a:cxn>
              <a:cxn ang="0">
                <a:pos x="connsiteX2" y="connsiteY2"/>
              </a:cxn>
              <a:cxn ang="0">
                <a:pos x="connsiteX3" y="connsiteY3"/>
              </a:cxn>
            </a:cxnLst>
            <a:rect l="l" t="t" r="r" b="b"/>
            <a:pathLst>
              <a:path w="1712665" h="1744767">
                <a:moveTo>
                  <a:pt x="0" y="0"/>
                </a:moveTo>
                <a:lnTo>
                  <a:pt x="1712665" y="0"/>
                </a:lnTo>
                <a:lnTo>
                  <a:pt x="1712665" y="1744767"/>
                </a:lnTo>
                <a:lnTo>
                  <a:pt x="0" y="174476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9393551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advTm="1000">
        <p15:prstTrans prst="origami"/>
      </p:transition>
    </mc:Choice>
    <mc:Fallback xmlns="">
      <p:transition spd="slow" advTm="100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B5E6A4-0F6D-47B3-B1B0-C81BEF1D11C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6862201-2032-4EF5-B29F-61630F43269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8A8B075-1BD0-4D86-91C9-AFB9542B6C44}"/>
              </a:ext>
            </a:extLst>
          </p:cNvPr>
          <p:cNvSpPr>
            <a:spLocks noGrp="1"/>
          </p:cNvSpPr>
          <p:nvPr>
            <p:ph type="dt" sz="half" idx="10"/>
          </p:nvPr>
        </p:nvSpPr>
        <p:spPr/>
        <p:txBody>
          <a:bodyPr/>
          <a:lstStyle/>
          <a:p>
            <a:fld id="{389C5F93-887A-4481-A204-754FB144E4BE}" type="datetimeFigureOut">
              <a:rPr lang="en-US" smtClean="0"/>
              <a:t>10/1/2021</a:t>
            </a:fld>
            <a:endParaRPr lang="en-US"/>
          </a:p>
        </p:txBody>
      </p:sp>
      <p:sp>
        <p:nvSpPr>
          <p:cNvPr id="5" name="Footer Placeholder 4">
            <a:extLst>
              <a:ext uri="{FF2B5EF4-FFF2-40B4-BE49-F238E27FC236}">
                <a16:creationId xmlns:a16="http://schemas.microsoft.com/office/drawing/2014/main" id="{B96A3AD1-44DC-4640-BD35-E86F637E87A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BB325A1-EB8B-45A0-9544-25DE745A92DB}"/>
              </a:ext>
            </a:extLst>
          </p:cNvPr>
          <p:cNvSpPr>
            <a:spLocks noGrp="1"/>
          </p:cNvSpPr>
          <p:nvPr>
            <p:ph type="sldNum" sz="quarter" idx="12"/>
          </p:nvPr>
        </p:nvSpPr>
        <p:spPr/>
        <p:txBody>
          <a:bodyPr/>
          <a:lstStyle/>
          <a:p>
            <a:fld id="{484E047B-2186-4570-B73E-AAD78CC2AB62}" type="slidenum">
              <a:rPr lang="en-US" smtClean="0"/>
              <a:t>‹#›</a:t>
            </a:fld>
            <a:endParaRPr lang="en-US"/>
          </a:p>
        </p:txBody>
      </p:sp>
    </p:spTree>
    <p:extLst>
      <p:ext uri="{BB962C8B-B14F-4D97-AF65-F5344CB8AC3E}">
        <p14:creationId xmlns:p14="http://schemas.microsoft.com/office/powerpoint/2010/main" val="287009685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10" name="图片占位符 9"/>
          <p:cNvSpPr>
            <a:spLocks noGrp="1"/>
          </p:cNvSpPr>
          <p:nvPr>
            <p:ph type="pic" sz="quarter" idx="10"/>
          </p:nvPr>
        </p:nvSpPr>
        <p:spPr>
          <a:xfrm>
            <a:off x="1714502" y="1857072"/>
            <a:ext cx="2306160" cy="2306158"/>
          </a:xfrm>
          <a:custGeom>
            <a:avLst/>
            <a:gdLst>
              <a:gd name="connsiteX0" fmla="*/ 1153080 w 2306160"/>
              <a:gd name="connsiteY0" fmla="*/ 0 h 2306158"/>
              <a:gd name="connsiteX1" fmla="*/ 2306160 w 2306160"/>
              <a:gd name="connsiteY1" fmla="*/ 1153079 h 2306158"/>
              <a:gd name="connsiteX2" fmla="*/ 1153080 w 2306160"/>
              <a:gd name="connsiteY2" fmla="*/ 2306158 h 2306158"/>
              <a:gd name="connsiteX3" fmla="*/ 0 w 2306160"/>
              <a:gd name="connsiteY3" fmla="*/ 1153079 h 2306158"/>
              <a:gd name="connsiteX4" fmla="*/ 1153080 w 2306160"/>
              <a:gd name="connsiteY4" fmla="*/ 0 h 23061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6160" h="2306158">
                <a:moveTo>
                  <a:pt x="1153080" y="0"/>
                </a:moveTo>
                <a:cubicBezTo>
                  <a:pt x="1789908" y="0"/>
                  <a:pt x="2306160" y="516251"/>
                  <a:pt x="2306160" y="1153079"/>
                </a:cubicBezTo>
                <a:cubicBezTo>
                  <a:pt x="2306160" y="1789907"/>
                  <a:pt x="1789908" y="2306158"/>
                  <a:pt x="1153080" y="2306158"/>
                </a:cubicBezTo>
                <a:cubicBezTo>
                  <a:pt x="516252" y="2306158"/>
                  <a:pt x="0" y="1789907"/>
                  <a:pt x="0" y="1153079"/>
                </a:cubicBezTo>
                <a:cubicBezTo>
                  <a:pt x="0" y="516251"/>
                  <a:pt x="516252" y="0"/>
                  <a:pt x="1153080" y="0"/>
                </a:cubicBezTo>
                <a:close/>
              </a:path>
            </a:pathLst>
          </a:custGeom>
        </p:spPr>
        <p:txBody>
          <a:bodyPr wrap="square">
            <a:noAutofit/>
          </a:bodyPr>
          <a:lstStyle/>
          <a:p>
            <a:endParaRPr lang="zh-CN" altLang="en-US"/>
          </a:p>
        </p:txBody>
      </p:sp>
      <p:sp>
        <p:nvSpPr>
          <p:cNvPr id="11" name="图片占位符 10"/>
          <p:cNvSpPr>
            <a:spLocks noGrp="1"/>
          </p:cNvSpPr>
          <p:nvPr>
            <p:ph type="pic" sz="quarter" idx="11"/>
          </p:nvPr>
        </p:nvSpPr>
        <p:spPr>
          <a:xfrm>
            <a:off x="4941904" y="1857072"/>
            <a:ext cx="2306160" cy="2306158"/>
          </a:xfrm>
          <a:custGeom>
            <a:avLst/>
            <a:gdLst>
              <a:gd name="connsiteX0" fmla="*/ 1153080 w 2306160"/>
              <a:gd name="connsiteY0" fmla="*/ 0 h 2306158"/>
              <a:gd name="connsiteX1" fmla="*/ 2306160 w 2306160"/>
              <a:gd name="connsiteY1" fmla="*/ 1153079 h 2306158"/>
              <a:gd name="connsiteX2" fmla="*/ 1153080 w 2306160"/>
              <a:gd name="connsiteY2" fmla="*/ 2306158 h 2306158"/>
              <a:gd name="connsiteX3" fmla="*/ 0 w 2306160"/>
              <a:gd name="connsiteY3" fmla="*/ 1153079 h 2306158"/>
              <a:gd name="connsiteX4" fmla="*/ 1153080 w 2306160"/>
              <a:gd name="connsiteY4" fmla="*/ 0 h 23061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6160" h="2306158">
                <a:moveTo>
                  <a:pt x="1153080" y="0"/>
                </a:moveTo>
                <a:cubicBezTo>
                  <a:pt x="1789908" y="0"/>
                  <a:pt x="2306160" y="516251"/>
                  <a:pt x="2306160" y="1153079"/>
                </a:cubicBezTo>
                <a:cubicBezTo>
                  <a:pt x="2306160" y="1789907"/>
                  <a:pt x="1789908" y="2306158"/>
                  <a:pt x="1153080" y="2306158"/>
                </a:cubicBezTo>
                <a:cubicBezTo>
                  <a:pt x="516252" y="2306158"/>
                  <a:pt x="0" y="1789907"/>
                  <a:pt x="0" y="1153079"/>
                </a:cubicBezTo>
                <a:cubicBezTo>
                  <a:pt x="0" y="516251"/>
                  <a:pt x="516252" y="0"/>
                  <a:pt x="1153080" y="0"/>
                </a:cubicBezTo>
                <a:close/>
              </a:path>
            </a:pathLst>
          </a:custGeom>
        </p:spPr>
        <p:txBody>
          <a:bodyPr wrap="square">
            <a:noAutofit/>
          </a:bodyPr>
          <a:lstStyle/>
          <a:p>
            <a:endParaRPr lang="zh-CN" altLang="en-US"/>
          </a:p>
        </p:txBody>
      </p:sp>
      <p:sp>
        <p:nvSpPr>
          <p:cNvPr id="12" name="图片占位符 11"/>
          <p:cNvSpPr>
            <a:spLocks noGrp="1"/>
          </p:cNvSpPr>
          <p:nvPr>
            <p:ph type="pic" sz="quarter" idx="12"/>
          </p:nvPr>
        </p:nvSpPr>
        <p:spPr>
          <a:xfrm>
            <a:off x="8171341" y="1857072"/>
            <a:ext cx="2306160" cy="2306158"/>
          </a:xfrm>
          <a:custGeom>
            <a:avLst/>
            <a:gdLst>
              <a:gd name="connsiteX0" fmla="*/ 1153080 w 2306160"/>
              <a:gd name="connsiteY0" fmla="*/ 0 h 2306158"/>
              <a:gd name="connsiteX1" fmla="*/ 2306160 w 2306160"/>
              <a:gd name="connsiteY1" fmla="*/ 1153079 h 2306158"/>
              <a:gd name="connsiteX2" fmla="*/ 1153080 w 2306160"/>
              <a:gd name="connsiteY2" fmla="*/ 2306158 h 2306158"/>
              <a:gd name="connsiteX3" fmla="*/ 0 w 2306160"/>
              <a:gd name="connsiteY3" fmla="*/ 1153079 h 2306158"/>
              <a:gd name="connsiteX4" fmla="*/ 1153080 w 2306160"/>
              <a:gd name="connsiteY4" fmla="*/ 0 h 23061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6160" h="2306158">
                <a:moveTo>
                  <a:pt x="1153080" y="0"/>
                </a:moveTo>
                <a:cubicBezTo>
                  <a:pt x="1789908" y="0"/>
                  <a:pt x="2306160" y="516251"/>
                  <a:pt x="2306160" y="1153079"/>
                </a:cubicBezTo>
                <a:cubicBezTo>
                  <a:pt x="2306160" y="1789907"/>
                  <a:pt x="1789908" y="2306158"/>
                  <a:pt x="1153080" y="2306158"/>
                </a:cubicBezTo>
                <a:cubicBezTo>
                  <a:pt x="516252" y="2306158"/>
                  <a:pt x="0" y="1789907"/>
                  <a:pt x="0" y="1153079"/>
                </a:cubicBezTo>
                <a:cubicBezTo>
                  <a:pt x="0" y="516251"/>
                  <a:pt x="516252" y="0"/>
                  <a:pt x="1153080" y="0"/>
                </a:cubicBezTo>
                <a:close/>
              </a:path>
            </a:pathLst>
          </a:custGeom>
        </p:spPr>
        <p:txBody>
          <a:bodyPr wrap="square">
            <a:noAutofit/>
          </a:bodyPr>
          <a:lstStyle/>
          <a:p>
            <a:endParaRPr lang="zh-CN" altLang="en-US" dirty="0"/>
          </a:p>
        </p:txBody>
      </p:sp>
    </p:spTree>
    <p:extLst>
      <p:ext uri="{BB962C8B-B14F-4D97-AF65-F5344CB8AC3E}">
        <p14:creationId xmlns:p14="http://schemas.microsoft.com/office/powerpoint/2010/main" val="33539884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advTm="1000">
        <p15:prstTrans prst="origami"/>
      </p:transition>
    </mc:Choice>
    <mc:Fallback xmlns="">
      <p:transition spd="slow" advTm="1000">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8070368" y="1879100"/>
            <a:ext cx="2008714" cy="2313642"/>
          </a:xfrm>
          <a:custGeom>
            <a:avLst/>
            <a:gdLst>
              <a:gd name="connsiteX0" fmla="*/ 298238 w 2008714"/>
              <a:gd name="connsiteY0" fmla="*/ 0 h 2313642"/>
              <a:gd name="connsiteX1" fmla="*/ 2008714 w 2008714"/>
              <a:gd name="connsiteY1" fmla="*/ 246817 h 2313642"/>
              <a:gd name="connsiteX2" fmla="*/ 1710476 w 2008714"/>
              <a:gd name="connsiteY2" fmla="*/ 2313642 h 2313642"/>
              <a:gd name="connsiteX3" fmla="*/ 0 w 2008714"/>
              <a:gd name="connsiteY3" fmla="*/ 2066825 h 2313642"/>
            </a:gdLst>
            <a:ahLst/>
            <a:cxnLst>
              <a:cxn ang="0">
                <a:pos x="connsiteX0" y="connsiteY0"/>
              </a:cxn>
              <a:cxn ang="0">
                <a:pos x="connsiteX1" y="connsiteY1"/>
              </a:cxn>
              <a:cxn ang="0">
                <a:pos x="connsiteX2" y="connsiteY2"/>
              </a:cxn>
              <a:cxn ang="0">
                <a:pos x="connsiteX3" y="connsiteY3"/>
              </a:cxn>
            </a:cxnLst>
            <a:rect l="l" t="t" r="r" b="b"/>
            <a:pathLst>
              <a:path w="2008714" h="2313642">
                <a:moveTo>
                  <a:pt x="298238" y="0"/>
                </a:moveTo>
                <a:lnTo>
                  <a:pt x="2008714" y="246817"/>
                </a:lnTo>
                <a:lnTo>
                  <a:pt x="1710476" y="2313642"/>
                </a:lnTo>
                <a:lnTo>
                  <a:pt x="0" y="2066825"/>
                </a:lnTo>
                <a:close/>
              </a:path>
            </a:pathLst>
          </a:custGeom>
          <a:solidFill>
            <a:schemeClr val="accent1"/>
          </a:solidFill>
          <a:ln w="25400">
            <a:solidFill>
              <a:srgbClr val="FFFFFF"/>
            </a:solidFill>
          </a:ln>
          <a:effectLst>
            <a:outerShdw blurRad="50800" sx="103000" sy="103000" algn="ctr" rotWithShape="0">
              <a:prstClr val="black">
                <a:alpha val="15000"/>
              </a:prstClr>
            </a:outerShdw>
          </a:effectLst>
        </p:spPr>
        <p:txBody>
          <a:bodyPr rtlCol="0" anchor="ctr"/>
          <a:lstStyle>
            <a:lvl1pPr>
              <a:defRPr lang="zh-CN" altLang="en-US" sz="1800">
                <a:solidFill>
                  <a:srgbClr val="FFFFFF"/>
                </a:solidFill>
              </a:defRPr>
            </a:lvl1pPr>
          </a:lstStyle>
          <a:p>
            <a:pPr marL="0" lvl="0" algn="ctr"/>
            <a:endParaRPr lang="zh-CN" altLang="en-US"/>
          </a:p>
        </p:txBody>
      </p:sp>
      <p:sp>
        <p:nvSpPr>
          <p:cNvPr id="19" name="图片占位符 18"/>
          <p:cNvSpPr>
            <a:spLocks noGrp="1"/>
          </p:cNvSpPr>
          <p:nvPr>
            <p:ph type="pic" sz="quarter" idx="11"/>
          </p:nvPr>
        </p:nvSpPr>
        <p:spPr>
          <a:xfrm>
            <a:off x="2057063" y="1637557"/>
            <a:ext cx="2301505" cy="2528693"/>
          </a:xfrm>
          <a:custGeom>
            <a:avLst/>
            <a:gdLst>
              <a:gd name="connsiteX0" fmla="*/ 1638879 w 2301505"/>
              <a:gd name="connsiteY0" fmla="*/ 0 h 2528693"/>
              <a:gd name="connsiteX1" fmla="*/ 2301505 w 2301505"/>
              <a:gd name="connsiteY1" fmla="*/ 1980313 h 2528693"/>
              <a:gd name="connsiteX2" fmla="*/ 662625 w 2301505"/>
              <a:gd name="connsiteY2" fmla="*/ 2528693 h 2528693"/>
              <a:gd name="connsiteX3" fmla="*/ 0 w 2301505"/>
              <a:gd name="connsiteY3" fmla="*/ 548379 h 2528693"/>
            </a:gdLst>
            <a:ahLst/>
            <a:cxnLst>
              <a:cxn ang="0">
                <a:pos x="connsiteX0" y="connsiteY0"/>
              </a:cxn>
              <a:cxn ang="0">
                <a:pos x="connsiteX1" y="connsiteY1"/>
              </a:cxn>
              <a:cxn ang="0">
                <a:pos x="connsiteX2" y="connsiteY2"/>
              </a:cxn>
              <a:cxn ang="0">
                <a:pos x="connsiteX3" y="connsiteY3"/>
              </a:cxn>
            </a:cxnLst>
            <a:rect l="l" t="t" r="r" b="b"/>
            <a:pathLst>
              <a:path w="2301505" h="2528693">
                <a:moveTo>
                  <a:pt x="1638879" y="0"/>
                </a:moveTo>
                <a:lnTo>
                  <a:pt x="2301505" y="1980313"/>
                </a:lnTo>
                <a:lnTo>
                  <a:pt x="662625" y="2528693"/>
                </a:lnTo>
                <a:lnTo>
                  <a:pt x="0" y="548379"/>
                </a:lnTo>
                <a:close/>
              </a:path>
            </a:pathLst>
          </a:custGeom>
          <a:solidFill>
            <a:schemeClr val="accent1"/>
          </a:solidFill>
          <a:ln w="25400">
            <a:solidFill>
              <a:srgbClr val="FFFFFF"/>
            </a:solidFill>
          </a:ln>
          <a:effectLst>
            <a:outerShdw blurRad="50800" sx="103000" sy="103000" algn="ctr" rotWithShape="0">
              <a:prstClr val="black">
                <a:alpha val="15000"/>
              </a:prstClr>
            </a:outerShdw>
          </a:effectLst>
        </p:spPr>
        <p:txBody>
          <a:bodyPr rtlCol="0" anchor="ctr"/>
          <a:lstStyle>
            <a:lvl1pPr>
              <a:defRPr lang="zh-CN" altLang="en-US" sz="1800">
                <a:solidFill>
                  <a:srgbClr val="FFFFFF"/>
                </a:solidFill>
              </a:defRPr>
            </a:lvl1pPr>
          </a:lstStyle>
          <a:p>
            <a:pPr marL="0" lvl="0" algn="ctr"/>
            <a:endParaRPr lang="zh-CN" altLang="en-US"/>
          </a:p>
        </p:txBody>
      </p:sp>
      <p:sp>
        <p:nvSpPr>
          <p:cNvPr id="18" name="图片占位符 17"/>
          <p:cNvSpPr>
            <a:spLocks noGrp="1"/>
          </p:cNvSpPr>
          <p:nvPr>
            <p:ph type="pic" sz="quarter" idx="12"/>
          </p:nvPr>
        </p:nvSpPr>
        <p:spPr>
          <a:xfrm>
            <a:off x="3563550" y="1782257"/>
            <a:ext cx="2270491" cy="2507331"/>
          </a:xfrm>
          <a:custGeom>
            <a:avLst/>
            <a:gdLst>
              <a:gd name="connsiteX0" fmla="*/ 620305 w 2270491"/>
              <a:gd name="connsiteY0" fmla="*/ 0 h 2507331"/>
              <a:gd name="connsiteX1" fmla="*/ 2270491 w 2270491"/>
              <a:gd name="connsiteY1" fmla="*/ 513356 h 2507331"/>
              <a:gd name="connsiteX2" fmla="*/ 1650185 w 2270491"/>
              <a:gd name="connsiteY2" fmla="*/ 2507331 h 2507331"/>
              <a:gd name="connsiteX3" fmla="*/ 0 w 2270491"/>
              <a:gd name="connsiteY3" fmla="*/ 1993974 h 2507331"/>
            </a:gdLst>
            <a:ahLst/>
            <a:cxnLst>
              <a:cxn ang="0">
                <a:pos x="connsiteX0" y="connsiteY0"/>
              </a:cxn>
              <a:cxn ang="0">
                <a:pos x="connsiteX1" y="connsiteY1"/>
              </a:cxn>
              <a:cxn ang="0">
                <a:pos x="connsiteX2" y="connsiteY2"/>
              </a:cxn>
              <a:cxn ang="0">
                <a:pos x="connsiteX3" y="connsiteY3"/>
              </a:cxn>
            </a:cxnLst>
            <a:rect l="l" t="t" r="r" b="b"/>
            <a:pathLst>
              <a:path w="2270491" h="2507331">
                <a:moveTo>
                  <a:pt x="620305" y="0"/>
                </a:moveTo>
                <a:lnTo>
                  <a:pt x="2270491" y="513356"/>
                </a:lnTo>
                <a:lnTo>
                  <a:pt x="1650185" y="2507331"/>
                </a:lnTo>
                <a:lnTo>
                  <a:pt x="0" y="1993974"/>
                </a:lnTo>
                <a:close/>
              </a:path>
            </a:pathLst>
          </a:custGeom>
          <a:solidFill>
            <a:schemeClr val="accent1"/>
          </a:solidFill>
          <a:ln w="25400">
            <a:solidFill>
              <a:srgbClr val="FFFFFF"/>
            </a:solidFill>
          </a:ln>
          <a:effectLst>
            <a:outerShdw blurRad="50800" sx="103000" sy="103000" algn="ctr" rotWithShape="0">
              <a:prstClr val="black">
                <a:alpha val="15000"/>
              </a:prstClr>
            </a:outerShdw>
          </a:effectLst>
        </p:spPr>
        <p:txBody>
          <a:bodyPr rtlCol="0" anchor="ctr"/>
          <a:lstStyle>
            <a:lvl1pPr>
              <a:defRPr lang="zh-CN" altLang="en-US" sz="1800">
                <a:solidFill>
                  <a:srgbClr val="FFFFFF"/>
                </a:solidFill>
              </a:defRPr>
            </a:lvl1pPr>
          </a:lstStyle>
          <a:p>
            <a:pPr marL="0" lvl="0" algn="ctr"/>
            <a:endParaRPr lang="zh-CN" altLang="en-US"/>
          </a:p>
        </p:txBody>
      </p:sp>
      <p:sp>
        <p:nvSpPr>
          <p:cNvPr id="17" name="图片占位符 16"/>
          <p:cNvSpPr>
            <a:spLocks noGrp="1"/>
          </p:cNvSpPr>
          <p:nvPr>
            <p:ph type="pic" sz="quarter" idx="13"/>
          </p:nvPr>
        </p:nvSpPr>
        <p:spPr>
          <a:xfrm>
            <a:off x="5197693" y="1637556"/>
            <a:ext cx="2041268" cy="2298056"/>
          </a:xfrm>
          <a:custGeom>
            <a:avLst/>
            <a:gdLst>
              <a:gd name="connsiteX0" fmla="*/ 1777147 w 2041268"/>
              <a:gd name="connsiteY0" fmla="*/ 0 h 2298056"/>
              <a:gd name="connsiteX1" fmla="*/ 2041268 w 2041268"/>
              <a:gd name="connsiteY1" fmla="*/ 2071462 h 2298056"/>
              <a:gd name="connsiteX2" fmla="*/ 264121 w 2041268"/>
              <a:gd name="connsiteY2" fmla="*/ 2298056 h 2298056"/>
              <a:gd name="connsiteX3" fmla="*/ 0 w 2041268"/>
              <a:gd name="connsiteY3" fmla="*/ 226594 h 2298056"/>
            </a:gdLst>
            <a:ahLst/>
            <a:cxnLst>
              <a:cxn ang="0">
                <a:pos x="connsiteX0" y="connsiteY0"/>
              </a:cxn>
              <a:cxn ang="0">
                <a:pos x="connsiteX1" y="connsiteY1"/>
              </a:cxn>
              <a:cxn ang="0">
                <a:pos x="connsiteX2" y="connsiteY2"/>
              </a:cxn>
              <a:cxn ang="0">
                <a:pos x="connsiteX3" y="connsiteY3"/>
              </a:cxn>
            </a:cxnLst>
            <a:rect l="l" t="t" r="r" b="b"/>
            <a:pathLst>
              <a:path w="2041268" h="2298056">
                <a:moveTo>
                  <a:pt x="1777147" y="0"/>
                </a:moveTo>
                <a:lnTo>
                  <a:pt x="2041268" y="2071462"/>
                </a:lnTo>
                <a:lnTo>
                  <a:pt x="264121" y="2298056"/>
                </a:lnTo>
                <a:lnTo>
                  <a:pt x="0" y="226594"/>
                </a:lnTo>
                <a:close/>
              </a:path>
            </a:pathLst>
          </a:custGeom>
          <a:solidFill>
            <a:schemeClr val="accent1"/>
          </a:solidFill>
          <a:ln w="25400">
            <a:solidFill>
              <a:srgbClr val="FFFFFF"/>
            </a:solidFill>
          </a:ln>
          <a:effectLst>
            <a:outerShdw blurRad="50800" sx="103000" sy="103000" algn="ctr" rotWithShape="0">
              <a:prstClr val="black">
                <a:alpha val="15000"/>
              </a:prstClr>
            </a:outerShdw>
          </a:effectLst>
        </p:spPr>
        <p:txBody>
          <a:bodyPr rtlCol="0" anchor="ctr"/>
          <a:lstStyle>
            <a:lvl1pPr>
              <a:defRPr lang="zh-CN" altLang="en-US" sz="1800">
                <a:solidFill>
                  <a:srgbClr val="FFFFFF"/>
                </a:solidFill>
              </a:defRPr>
            </a:lvl1pPr>
          </a:lstStyle>
          <a:p>
            <a:pPr marL="0" lvl="0" algn="ctr"/>
            <a:endParaRPr lang="zh-CN" altLang="en-US"/>
          </a:p>
        </p:txBody>
      </p:sp>
      <p:sp>
        <p:nvSpPr>
          <p:cNvPr id="16" name="图片占位符 15"/>
          <p:cNvSpPr>
            <a:spLocks noGrp="1"/>
          </p:cNvSpPr>
          <p:nvPr>
            <p:ph type="pic" sz="quarter" idx="14"/>
          </p:nvPr>
        </p:nvSpPr>
        <p:spPr>
          <a:xfrm>
            <a:off x="6407555" y="1932934"/>
            <a:ext cx="2226294" cy="2476193"/>
          </a:xfrm>
          <a:custGeom>
            <a:avLst/>
            <a:gdLst>
              <a:gd name="connsiteX0" fmla="*/ 1664471 w 2226294"/>
              <a:gd name="connsiteY0" fmla="*/ 0 h 2476193"/>
              <a:gd name="connsiteX1" fmla="*/ 2226294 w 2226294"/>
              <a:gd name="connsiteY1" fmla="*/ 2011235 h 2476193"/>
              <a:gd name="connsiteX2" fmla="*/ 561824 w 2226294"/>
              <a:gd name="connsiteY2" fmla="*/ 2476193 h 2476193"/>
              <a:gd name="connsiteX3" fmla="*/ 0 w 2226294"/>
              <a:gd name="connsiteY3" fmla="*/ 464957 h 2476193"/>
            </a:gdLst>
            <a:ahLst/>
            <a:cxnLst>
              <a:cxn ang="0">
                <a:pos x="connsiteX0" y="connsiteY0"/>
              </a:cxn>
              <a:cxn ang="0">
                <a:pos x="connsiteX1" y="connsiteY1"/>
              </a:cxn>
              <a:cxn ang="0">
                <a:pos x="connsiteX2" y="connsiteY2"/>
              </a:cxn>
              <a:cxn ang="0">
                <a:pos x="connsiteX3" y="connsiteY3"/>
              </a:cxn>
            </a:cxnLst>
            <a:rect l="l" t="t" r="r" b="b"/>
            <a:pathLst>
              <a:path w="2226294" h="2476193">
                <a:moveTo>
                  <a:pt x="1664471" y="0"/>
                </a:moveTo>
                <a:lnTo>
                  <a:pt x="2226294" y="2011235"/>
                </a:lnTo>
                <a:lnTo>
                  <a:pt x="561824" y="2476193"/>
                </a:lnTo>
                <a:lnTo>
                  <a:pt x="0" y="464957"/>
                </a:lnTo>
                <a:close/>
              </a:path>
            </a:pathLst>
          </a:custGeom>
          <a:solidFill>
            <a:schemeClr val="accent1"/>
          </a:solidFill>
          <a:ln w="25400">
            <a:solidFill>
              <a:srgbClr val="FFFFFF"/>
            </a:solidFill>
          </a:ln>
          <a:effectLst>
            <a:outerShdw blurRad="50800" sx="103000" sy="103000" algn="ctr" rotWithShape="0">
              <a:prstClr val="black">
                <a:alpha val="15000"/>
              </a:prstClr>
            </a:outerShdw>
          </a:effectLst>
        </p:spPr>
        <p:txBody>
          <a:bodyPr rtlCol="0" anchor="ctr"/>
          <a:lstStyle>
            <a:lvl1pPr>
              <a:defRPr lang="zh-CN" altLang="en-US" sz="1800">
                <a:solidFill>
                  <a:srgbClr val="FFFFFF"/>
                </a:solidFill>
              </a:defRPr>
            </a:lvl1pPr>
          </a:lstStyle>
          <a:p>
            <a:pPr marL="0" lvl="0" algn="ctr"/>
            <a:endParaRPr lang="zh-CN" altLang="en-US"/>
          </a:p>
        </p:txBody>
      </p:sp>
    </p:spTree>
    <p:extLst>
      <p:ext uri="{BB962C8B-B14F-4D97-AF65-F5344CB8AC3E}">
        <p14:creationId xmlns:p14="http://schemas.microsoft.com/office/powerpoint/2010/main" val="34990569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advTm="1000">
        <p15:prstTrans prst="origami"/>
      </p:transition>
    </mc:Choice>
    <mc:Fallback xmlns="">
      <p:transition spd="slow" advTm="1000">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1671835" y="1651705"/>
            <a:ext cx="2624866" cy="2660977"/>
          </a:xfrm>
          <a:custGeom>
            <a:avLst/>
            <a:gdLst>
              <a:gd name="connsiteX0" fmla="*/ 2438996 w 2624866"/>
              <a:gd name="connsiteY0" fmla="*/ 0 h 2660977"/>
              <a:gd name="connsiteX1" fmla="*/ 2624866 w 2624866"/>
              <a:gd name="connsiteY1" fmla="*/ 2478035 h 2660977"/>
              <a:gd name="connsiteX2" fmla="*/ 185870 w 2624866"/>
              <a:gd name="connsiteY2" fmla="*/ 2660977 h 2660977"/>
              <a:gd name="connsiteX3" fmla="*/ 0 w 2624866"/>
              <a:gd name="connsiteY3" fmla="*/ 182941 h 2660977"/>
            </a:gdLst>
            <a:ahLst/>
            <a:cxnLst>
              <a:cxn ang="0">
                <a:pos x="connsiteX0" y="connsiteY0"/>
              </a:cxn>
              <a:cxn ang="0">
                <a:pos x="connsiteX1" y="connsiteY1"/>
              </a:cxn>
              <a:cxn ang="0">
                <a:pos x="connsiteX2" y="connsiteY2"/>
              </a:cxn>
              <a:cxn ang="0">
                <a:pos x="connsiteX3" y="connsiteY3"/>
              </a:cxn>
            </a:cxnLst>
            <a:rect l="l" t="t" r="r" b="b"/>
            <a:pathLst>
              <a:path w="2624866" h="2660977">
                <a:moveTo>
                  <a:pt x="2438996" y="0"/>
                </a:moveTo>
                <a:lnTo>
                  <a:pt x="2624866" y="2478035"/>
                </a:lnTo>
                <a:lnTo>
                  <a:pt x="185870" y="2660977"/>
                </a:lnTo>
                <a:lnTo>
                  <a:pt x="0" y="182941"/>
                </a:lnTo>
                <a:close/>
              </a:path>
            </a:pathLst>
          </a:custGeom>
        </p:spPr>
        <p:txBody>
          <a:bodyPr wrap="square">
            <a:noAutofit/>
          </a:bodyPr>
          <a:lstStyle/>
          <a:p>
            <a:endParaRPr lang="zh-CN" altLang="en-US"/>
          </a:p>
        </p:txBody>
      </p:sp>
      <p:sp>
        <p:nvSpPr>
          <p:cNvPr id="15" name="图片占位符 14"/>
          <p:cNvSpPr>
            <a:spLocks noGrp="1"/>
          </p:cNvSpPr>
          <p:nvPr>
            <p:ph type="pic" sz="quarter" idx="11"/>
          </p:nvPr>
        </p:nvSpPr>
        <p:spPr>
          <a:xfrm>
            <a:off x="3388628" y="3444460"/>
            <a:ext cx="2056679" cy="2079556"/>
          </a:xfrm>
          <a:custGeom>
            <a:avLst/>
            <a:gdLst>
              <a:gd name="connsiteX0" fmla="*/ 316250 w 2056679"/>
              <a:gd name="connsiteY0" fmla="*/ 0 h 2079556"/>
              <a:gd name="connsiteX1" fmla="*/ 2056679 w 2056679"/>
              <a:gd name="connsiteY1" fmla="*/ 311268 h 2079556"/>
              <a:gd name="connsiteX2" fmla="*/ 1740428 w 2056679"/>
              <a:gd name="connsiteY2" fmla="*/ 2079556 h 2079556"/>
              <a:gd name="connsiteX3" fmla="*/ 0 w 2056679"/>
              <a:gd name="connsiteY3" fmla="*/ 1768287 h 2079556"/>
            </a:gdLst>
            <a:ahLst/>
            <a:cxnLst>
              <a:cxn ang="0">
                <a:pos x="connsiteX0" y="connsiteY0"/>
              </a:cxn>
              <a:cxn ang="0">
                <a:pos x="connsiteX1" y="connsiteY1"/>
              </a:cxn>
              <a:cxn ang="0">
                <a:pos x="connsiteX2" y="connsiteY2"/>
              </a:cxn>
              <a:cxn ang="0">
                <a:pos x="connsiteX3" y="connsiteY3"/>
              </a:cxn>
            </a:cxnLst>
            <a:rect l="l" t="t" r="r" b="b"/>
            <a:pathLst>
              <a:path w="2056679" h="2079556">
                <a:moveTo>
                  <a:pt x="316250" y="0"/>
                </a:moveTo>
                <a:lnTo>
                  <a:pt x="2056679" y="311268"/>
                </a:lnTo>
                <a:lnTo>
                  <a:pt x="1740428" y="2079556"/>
                </a:lnTo>
                <a:lnTo>
                  <a:pt x="0" y="1768287"/>
                </a:ln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5408084" y="1555682"/>
            <a:ext cx="1906122" cy="1974317"/>
          </a:xfrm>
          <a:custGeom>
            <a:avLst/>
            <a:gdLst>
              <a:gd name="connsiteX0" fmla="*/ 1210675 w 1906122"/>
              <a:gd name="connsiteY0" fmla="*/ 0 h 1974317"/>
              <a:gd name="connsiteX1" fmla="*/ 1906122 w 1906122"/>
              <a:gd name="connsiteY1" fmla="*/ 1351193 h 1974317"/>
              <a:gd name="connsiteX2" fmla="*/ 695447 w 1906122"/>
              <a:gd name="connsiteY2" fmla="*/ 1974317 h 1974317"/>
              <a:gd name="connsiteX3" fmla="*/ 0 w 1906122"/>
              <a:gd name="connsiteY3" fmla="*/ 623124 h 1974317"/>
            </a:gdLst>
            <a:ahLst/>
            <a:cxnLst>
              <a:cxn ang="0">
                <a:pos x="connsiteX0" y="connsiteY0"/>
              </a:cxn>
              <a:cxn ang="0">
                <a:pos x="connsiteX1" y="connsiteY1"/>
              </a:cxn>
              <a:cxn ang="0">
                <a:pos x="connsiteX2" y="connsiteY2"/>
              </a:cxn>
              <a:cxn ang="0">
                <a:pos x="connsiteX3" y="connsiteY3"/>
              </a:cxn>
            </a:cxnLst>
            <a:rect l="l" t="t" r="r" b="b"/>
            <a:pathLst>
              <a:path w="1906122" h="1974317">
                <a:moveTo>
                  <a:pt x="1210675" y="0"/>
                </a:moveTo>
                <a:lnTo>
                  <a:pt x="1906122" y="1351193"/>
                </a:lnTo>
                <a:lnTo>
                  <a:pt x="695447" y="1974317"/>
                </a:lnTo>
                <a:lnTo>
                  <a:pt x="0" y="623124"/>
                </a:lnTo>
                <a:close/>
              </a:path>
            </a:pathLst>
          </a:custGeom>
        </p:spPr>
        <p:txBody>
          <a:bodyPr wrap="square">
            <a:noAutofit/>
          </a:bodyPr>
          <a:lstStyle/>
          <a:p>
            <a:endParaRPr lang="zh-CN" altLang="en-US"/>
          </a:p>
        </p:txBody>
      </p:sp>
      <p:sp>
        <p:nvSpPr>
          <p:cNvPr id="14" name="图片占位符 13"/>
          <p:cNvSpPr>
            <a:spLocks noGrp="1"/>
          </p:cNvSpPr>
          <p:nvPr>
            <p:ph type="pic" sz="quarter" idx="13"/>
          </p:nvPr>
        </p:nvSpPr>
        <p:spPr>
          <a:xfrm>
            <a:off x="8084639" y="1499621"/>
            <a:ext cx="2192282" cy="2297047"/>
          </a:xfrm>
          <a:custGeom>
            <a:avLst/>
            <a:gdLst>
              <a:gd name="connsiteX0" fmla="*/ 810445 w 2192282"/>
              <a:gd name="connsiteY0" fmla="*/ 0 h 2297047"/>
              <a:gd name="connsiteX1" fmla="*/ 2192282 w 2192282"/>
              <a:gd name="connsiteY1" fmla="*/ 702202 h 2297047"/>
              <a:gd name="connsiteX2" fmla="*/ 1381837 w 2192282"/>
              <a:gd name="connsiteY2" fmla="*/ 2297047 h 2297047"/>
              <a:gd name="connsiteX3" fmla="*/ 0 w 2192282"/>
              <a:gd name="connsiteY3" fmla="*/ 1594845 h 2297047"/>
            </a:gdLst>
            <a:ahLst/>
            <a:cxnLst>
              <a:cxn ang="0">
                <a:pos x="connsiteX0" y="connsiteY0"/>
              </a:cxn>
              <a:cxn ang="0">
                <a:pos x="connsiteX1" y="connsiteY1"/>
              </a:cxn>
              <a:cxn ang="0">
                <a:pos x="connsiteX2" y="connsiteY2"/>
              </a:cxn>
              <a:cxn ang="0">
                <a:pos x="connsiteX3" y="connsiteY3"/>
              </a:cxn>
            </a:cxnLst>
            <a:rect l="l" t="t" r="r" b="b"/>
            <a:pathLst>
              <a:path w="2192282" h="2297047">
                <a:moveTo>
                  <a:pt x="810445" y="0"/>
                </a:moveTo>
                <a:lnTo>
                  <a:pt x="2192282" y="702202"/>
                </a:lnTo>
                <a:lnTo>
                  <a:pt x="1381837" y="2297047"/>
                </a:lnTo>
                <a:lnTo>
                  <a:pt x="0" y="1594845"/>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7114873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advTm="1000">
        <p15:prstTrans prst="origami"/>
      </p:transition>
    </mc:Choice>
    <mc:Fallback xmlns="">
      <p:transition spd="slow" advTm="1000">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12" name="图片占位符 11"/>
          <p:cNvSpPr>
            <a:spLocks noGrp="1"/>
          </p:cNvSpPr>
          <p:nvPr>
            <p:ph type="pic" sz="quarter" idx="12"/>
          </p:nvPr>
        </p:nvSpPr>
        <p:spPr>
          <a:xfrm>
            <a:off x="6354413" y="1651001"/>
            <a:ext cx="2082899" cy="1451900"/>
          </a:xfrm>
          <a:custGeom>
            <a:avLst/>
            <a:gdLst>
              <a:gd name="connsiteX0" fmla="*/ 0 w 2082899"/>
              <a:gd name="connsiteY0" fmla="*/ 0 h 1451900"/>
              <a:gd name="connsiteX1" fmla="*/ 2082899 w 2082899"/>
              <a:gd name="connsiteY1" fmla="*/ 0 h 1451900"/>
              <a:gd name="connsiteX2" fmla="*/ 2082899 w 2082899"/>
              <a:gd name="connsiteY2" fmla="*/ 1451900 h 1451900"/>
              <a:gd name="connsiteX3" fmla="*/ 0 w 2082899"/>
              <a:gd name="connsiteY3" fmla="*/ 1451900 h 1451900"/>
            </a:gdLst>
            <a:ahLst/>
            <a:cxnLst>
              <a:cxn ang="0">
                <a:pos x="connsiteX0" y="connsiteY0"/>
              </a:cxn>
              <a:cxn ang="0">
                <a:pos x="connsiteX1" y="connsiteY1"/>
              </a:cxn>
              <a:cxn ang="0">
                <a:pos x="connsiteX2" y="connsiteY2"/>
              </a:cxn>
              <a:cxn ang="0">
                <a:pos x="connsiteX3" y="connsiteY3"/>
              </a:cxn>
            </a:cxnLst>
            <a:rect l="l" t="t" r="r" b="b"/>
            <a:pathLst>
              <a:path w="2082899" h="1451900">
                <a:moveTo>
                  <a:pt x="0" y="0"/>
                </a:moveTo>
                <a:lnTo>
                  <a:pt x="2082899" y="0"/>
                </a:lnTo>
                <a:lnTo>
                  <a:pt x="2082899" y="1451900"/>
                </a:lnTo>
                <a:lnTo>
                  <a:pt x="0" y="1451900"/>
                </a:lnTo>
                <a:close/>
              </a:path>
            </a:pathLst>
          </a:custGeom>
        </p:spPr>
        <p:txBody>
          <a:bodyPr wrap="square">
            <a:noAutofit/>
          </a:bodyPr>
          <a:lstStyle/>
          <a:p>
            <a:endParaRPr lang="zh-CN" altLang="en-US"/>
          </a:p>
        </p:txBody>
      </p:sp>
      <p:sp>
        <p:nvSpPr>
          <p:cNvPr id="15" name="图片占位符 14"/>
          <p:cNvSpPr>
            <a:spLocks noGrp="1"/>
          </p:cNvSpPr>
          <p:nvPr>
            <p:ph type="pic" sz="quarter" idx="13"/>
          </p:nvPr>
        </p:nvSpPr>
        <p:spPr>
          <a:xfrm>
            <a:off x="6354413" y="3829713"/>
            <a:ext cx="2082899" cy="1451900"/>
          </a:xfrm>
          <a:custGeom>
            <a:avLst/>
            <a:gdLst>
              <a:gd name="connsiteX0" fmla="*/ 0 w 2082899"/>
              <a:gd name="connsiteY0" fmla="*/ 0 h 1451900"/>
              <a:gd name="connsiteX1" fmla="*/ 2082899 w 2082899"/>
              <a:gd name="connsiteY1" fmla="*/ 0 h 1451900"/>
              <a:gd name="connsiteX2" fmla="*/ 2082899 w 2082899"/>
              <a:gd name="connsiteY2" fmla="*/ 1451900 h 1451900"/>
              <a:gd name="connsiteX3" fmla="*/ 0 w 2082899"/>
              <a:gd name="connsiteY3" fmla="*/ 1451900 h 1451900"/>
            </a:gdLst>
            <a:ahLst/>
            <a:cxnLst>
              <a:cxn ang="0">
                <a:pos x="connsiteX0" y="connsiteY0"/>
              </a:cxn>
              <a:cxn ang="0">
                <a:pos x="connsiteX1" y="connsiteY1"/>
              </a:cxn>
              <a:cxn ang="0">
                <a:pos x="connsiteX2" y="connsiteY2"/>
              </a:cxn>
              <a:cxn ang="0">
                <a:pos x="connsiteX3" y="connsiteY3"/>
              </a:cxn>
            </a:cxnLst>
            <a:rect l="l" t="t" r="r" b="b"/>
            <a:pathLst>
              <a:path w="2082899" h="1451900">
                <a:moveTo>
                  <a:pt x="0" y="0"/>
                </a:moveTo>
                <a:lnTo>
                  <a:pt x="2082899" y="0"/>
                </a:lnTo>
                <a:lnTo>
                  <a:pt x="2082899" y="1451900"/>
                </a:lnTo>
                <a:lnTo>
                  <a:pt x="0" y="1451900"/>
                </a:lnTo>
                <a:close/>
              </a:path>
            </a:pathLst>
          </a:custGeom>
        </p:spPr>
        <p:txBody>
          <a:bodyPr wrap="square">
            <a:noAutofit/>
          </a:bodyPr>
          <a:lstStyle/>
          <a:p>
            <a:endParaRPr lang="zh-CN" altLang="en-US"/>
          </a:p>
        </p:txBody>
      </p:sp>
      <p:sp>
        <p:nvSpPr>
          <p:cNvPr id="13" name="图片占位符 12"/>
          <p:cNvSpPr>
            <a:spLocks noGrp="1"/>
          </p:cNvSpPr>
          <p:nvPr>
            <p:ph type="pic" sz="quarter" idx="10"/>
          </p:nvPr>
        </p:nvSpPr>
        <p:spPr>
          <a:xfrm>
            <a:off x="1509918" y="1651001"/>
            <a:ext cx="2082899" cy="1451900"/>
          </a:xfrm>
          <a:custGeom>
            <a:avLst/>
            <a:gdLst>
              <a:gd name="connsiteX0" fmla="*/ 0 w 2082899"/>
              <a:gd name="connsiteY0" fmla="*/ 0 h 1451900"/>
              <a:gd name="connsiteX1" fmla="*/ 2082899 w 2082899"/>
              <a:gd name="connsiteY1" fmla="*/ 0 h 1451900"/>
              <a:gd name="connsiteX2" fmla="*/ 2082899 w 2082899"/>
              <a:gd name="connsiteY2" fmla="*/ 1451900 h 1451900"/>
              <a:gd name="connsiteX3" fmla="*/ 0 w 2082899"/>
              <a:gd name="connsiteY3" fmla="*/ 1451900 h 1451900"/>
            </a:gdLst>
            <a:ahLst/>
            <a:cxnLst>
              <a:cxn ang="0">
                <a:pos x="connsiteX0" y="connsiteY0"/>
              </a:cxn>
              <a:cxn ang="0">
                <a:pos x="connsiteX1" y="connsiteY1"/>
              </a:cxn>
              <a:cxn ang="0">
                <a:pos x="connsiteX2" y="connsiteY2"/>
              </a:cxn>
              <a:cxn ang="0">
                <a:pos x="connsiteX3" y="connsiteY3"/>
              </a:cxn>
            </a:cxnLst>
            <a:rect l="l" t="t" r="r" b="b"/>
            <a:pathLst>
              <a:path w="2082899" h="1451900">
                <a:moveTo>
                  <a:pt x="0" y="0"/>
                </a:moveTo>
                <a:lnTo>
                  <a:pt x="2082899" y="0"/>
                </a:lnTo>
                <a:lnTo>
                  <a:pt x="2082899" y="1451900"/>
                </a:lnTo>
                <a:lnTo>
                  <a:pt x="0" y="1451900"/>
                </a:lnTo>
                <a:close/>
              </a:path>
            </a:pathLst>
          </a:custGeom>
        </p:spPr>
        <p:txBody>
          <a:bodyPr wrap="square">
            <a:noAutofit/>
          </a:bodyPr>
          <a:lstStyle/>
          <a:p>
            <a:endParaRPr lang="zh-CN" altLang="en-US"/>
          </a:p>
        </p:txBody>
      </p:sp>
      <p:sp>
        <p:nvSpPr>
          <p:cNvPr id="14" name="图片占位符 13"/>
          <p:cNvSpPr>
            <a:spLocks noGrp="1"/>
          </p:cNvSpPr>
          <p:nvPr>
            <p:ph type="pic" sz="quarter" idx="11"/>
          </p:nvPr>
        </p:nvSpPr>
        <p:spPr>
          <a:xfrm>
            <a:off x="1509918" y="3829713"/>
            <a:ext cx="2082899" cy="1451900"/>
          </a:xfrm>
          <a:custGeom>
            <a:avLst/>
            <a:gdLst>
              <a:gd name="connsiteX0" fmla="*/ 0 w 2082899"/>
              <a:gd name="connsiteY0" fmla="*/ 0 h 1451900"/>
              <a:gd name="connsiteX1" fmla="*/ 2082899 w 2082899"/>
              <a:gd name="connsiteY1" fmla="*/ 0 h 1451900"/>
              <a:gd name="connsiteX2" fmla="*/ 2082899 w 2082899"/>
              <a:gd name="connsiteY2" fmla="*/ 1451900 h 1451900"/>
              <a:gd name="connsiteX3" fmla="*/ 0 w 2082899"/>
              <a:gd name="connsiteY3" fmla="*/ 1451900 h 1451900"/>
            </a:gdLst>
            <a:ahLst/>
            <a:cxnLst>
              <a:cxn ang="0">
                <a:pos x="connsiteX0" y="connsiteY0"/>
              </a:cxn>
              <a:cxn ang="0">
                <a:pos x="connsiteX1" y="connsiteY1"/>
              </a:cxn>
              <a:cxn ang="0">
                <a:pos x="connsiteX2" y="connsiteY2"/>
              </a:cxn>
              <a:cxn ang="0">
                <a:pos x="connsiteX3" y="connsiteY3"/>
              </a:cxn>
            </a:cxnLst>
            <a:rect l="l" t="t" r="r" b="b"/>
            <a:pathLst>
              <a:path w="2082899" h="1451900">
                <a:moveTo>
                  <a:pt x="0" y="0"/>
                </a:moveTo>
                <a:lnTo>
                  <a:pt x="2082899" y="0"/>
                </a:lnTo>
                <a:lnTo>
                  <a:pt x="2082899" y="1451900"/>
                </a:lnTo>
                <a:lnTo>
                  <a:pt x="0" y="1451900"/>
                </a:lnTo>
                <a:close/>
              </a:path>
            </a:pathLst>
          </a:custGeom>
        </p:spPr>
        <p:txBody>
          <a:bodyPr wrap="square">
            <a:noAutofit/>
          </a:bodyPr>
          <a:lstStyle/>
          <a:p>
            <a:endParaRPr lang="zh-CN" altLang="en-US" dirty="0"/>
          </a:p>
        </p:txBody>
      </p:sp>
    </p:spTree>
    <p:extLst>
      <p:ext uri="{BB962C8B-B14F-4D97-AF65-F5344CB8AC3E}">
        <p14:creationId xmlns:p14="http://schemas.microsoft.com/office/powerpoint/2010/main" val="42025169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advTm="1000">
        <p15:prstTrans prst="origami"/>
      </p:transition>
    </mc:Choice>
    <mc:Fallback xmlns="">
      <p:transition spd="slow" advTm="1000">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CE5B826-6809-49B3-9B4B-177D412235B0}" type="datetimeFigureOut">
              <a:rPr kumimoji="0" lang="zh-CN" altLang="en-US" sz="1800" b="0" i="0" u="none" strike="noStrike" kern="1200" cap="none" spc="0" normalizeH="0" baseline="0" noProof="0" smtClean="0">
                <a:ln>
                  <a:noFill/>
                </a:ln>
                <a:solidFill>
                  <a:prstClr val="black"/>
                </a:solidFill>
                <a:effectLst/>
                <a:uLnTx/>
                <a:uFillTx/>
                <a:latin typeface="Arial"/>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2021/10/1</a:t>
            </a:fld>
            <a:endParaRPr kumimoji="0" lang="zh-CN" altLang="en-US" sz="1800" b="0" i="0" u="none" strike="noStrike" kern="1200" cap="none" spc="0" normalizeH="0" baseline="0" noProof="0">
              <a:ln>
                <a:noFill/>
              </a:ln>
              <a:solidFill>
                <a:prstClr val="black"/>
              </a:solidFill>
              <a:effectLst/>
              <a:uLnTx/>
              <a:uFillTx/>
              <a:latin typeface="Arial"/>
              <a:ea typeface="微软雅黑"/>
              <a:cs typeface="+mn-cs"/>
            </a:endParaRPr>
          </a:p>
        </p:txBody>
      </p:sp>
      <p:sp>
        <p:nvSpPr>
          <p:cNvPr id="5" name="页脚占位符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a:ea typeface="微软雅黑"/>
              <a:cs typeface="+mn-cs"/>
            </a:endParaRPr>
          </a:p>
        </p:txBody>
      </p:sp>
      <p:sp>
        <p:nvSpPr>
          <p:cNvPr id="6" name="灯片编号占位符 5"/>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01AD0B5-09AD-499F-88BC-01FCE55CDA76}" type="slidenum">
              <a:rPr kumimoji="0" lang="zh-CN" altLang="en-US" sz="1800" b="0" i="0" u="none" strike="noStrike" kern="1200" cap="none" spc="0" normalizeH="0" baseline="0" noProof="0" smtClean="0">
                <a:ln>
                  <a:noFill/>
                </a:ln>
                <a:solidFill>
                  <a:prstClr val="black"/>
                </a:solidFill>
                <a:effectLst/>
                <a:uLnTx/>
                <a:uFillTx/>
                <a:latin typeface="Arial"/>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Arial"/>
              <a:ea typeface="微软雅黑"/>
              <a:cs typeface="+mn-cs"/>
            </a:endParaRPr>
          </a:p>
        </p:txBody>
      </p:sp>
    </p:spTree>
    <p:extLst>
      <p:ext uri="{BB962C8B-B14F-4D97-AF65-F5344CB8AC3E}">
        <p14:creationId xmlns:p14="http://schemas.microsoft.com/office/powerpoint/2010/main" val="1536934737"/>
      </p:ext>
    </p:extLst>
  </p:cSld>
  <p:clrMapOvr>
    <a:masterClrMapping/>
  </p:clrMapOvr>
  <p:transition spd="med" advClick="0" advTm="0">
    <p:pull/>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3F7812-5831-4B47-867E-6AACD3E4EE0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58893B5-3A4A-48F8-A774-0DE8F58E86B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A23DB5A-3027-4D38-8798-A30633BCD61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3C59029-2351-43F4-BE15-A0B05CDDCCAF}"/>
              </a:ext>
            </a:extLst>
          </p:cNvPr>
          <p:cNvSpPr>
            <a:spLocks noGrp="1"/>
          </p:cNvSpPr>
          <p:nvPr>
            <p:ph type="dt" sz="half" idx="10"/>
          </p:nvPr>
        </p:nvSpPr>
        <p:spPr/>
        <p:txBody>
          <a:bodyPr/>
          <a:lstStyle/>
          <a:p>
            <a:fld id="{389C5F93-887A-4481-A204-754FB144E4BE}" type="datetimeFigureOut">
              <a:rPr lang="en-US" smtClean="0"/>
              <a:t>10/1/2021</a:t>
            </a:fld>
            <a:endParaRPr lang="en-US"/>
          </a:p>
        </p:txBody>
      </p:sp>
      <p:sp>
        <p:nvSpPr>
          <p:cNvPr id="6" name="Footer Placeholder 5">
            <a:extLst>
              <a:ext uri="{FF2B5EF4-FFF2-40B4-BE49-F238E27FC236}">
                <a16:creationId xmlns:a16="http://schemas.microsoft.com/office/drawing/2014/main" id="{D982C413-63C8-4708-B04B-22EA3CBE0CA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C35F2F7-954D-4718-AB34-12C970AEDF09}"/>
              </a:ext>
            </a:extLst>
          </p:cNvPr>
          <p:cNvSpPr>
            <a:spLocks noGrp="1"/>
          </p:cNvSpPr>
          <p:nvPr>
            <p:ph type="sldNum" sz="quarter" idx="12"/>
          </p:nvPr>
        </p:nvSpPr>
        <p:spPr/>
        <p:txBody>
          <a:bodyPr/>
          <a:lstStyle/>
          <a:p>
            <a:fld id="{484E047B-2186-4570-B73E-AAD78CC2AB62}" type="slidenum">
              <a:rPr lang="en-US" smtClean="0"/>
              <a:t>‹#›</a:t>
            </a:fld>
            <a:endParaRPr lang="en-US"/>
          </a:p>
        </p:txBody>
      </p:sp>
    </p:spTree>
    <p:extLst>
      <p:ext uri="{BB962C8B-B14F-4D97-AF65-F5344CB8AC3E}">
        <p14:creationId xmlns:p14="http://schemas.microsoft.com/office/powerpoint/2010/main" val="34493718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8F00AA-FC9B-4B22-909A-66E2B4E7911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2AE43A2-95F0-4FDA-A3A9-994D72DF7D2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AA94606-FDC0-44C6-B2F6-78A0EE4BDFD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E4136C7-42FF-44D1-9DDD-2AFC74A0E9A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A383972-0D86-400F-AFB9-057E6E4038E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8A12704-9F3B-4E5D-B37A-A65FB6639FB7}"/>
              </a:ext>
            </a:extLst>
          </p:cNvPr>
          <p:cNvSpPr>
            <a:spLocks noGrp="1"/>
          </p:cNvSpPr>
          <p:nvPr>
            <p:ph type="dt" sz="half" idx="10"/>
          </p:nvPr>
        </p:nvSpPr>
        <p:spPr/>
        <p:txBody>
          <a:bodyPr/>
          <a:lstStyle/>
          <a:p>
            <a:fld id="{389C5F93-887A-4481-A204-754FB144E4BE}" type="datetimeFigureOut">
              <a:rPr lang="en-US" smtClean="0"/>
              <a:t>10/1/2021</a:t>
            </a:fld>
            <a:endParaRPr lang="en-US"/>
          </a:p>
        </p:txBody>
      </p:sp>
      <p:sp>
        <p:nvSpPr>
          <p:cNvPr id="8" name="Footer Placeholder 7">
            <a:extLst>
              <a:ext uri="{FF2B5EF4-FFF2-40B4-BE49-F238E27FC236}">
                <a16:creationId xmlns:a16="http://schemas.microsoft.com/office/drawing/2014/main" id="{DED14B6A-D31E-4E4E-9999-2A037F28C0F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23CE0C2-879A-464E-B0C6-8927F16B4815}"/>
              </a:ext>
            </a:extLst>
          </p:cNvPr>
          <p:cNvSpPr>
            <a:spLocks noGrp="1"/>
          </p:cNvSpPr>
          <p:nvPr>
            <p:ph type="sldNum" sz="quarter" idx="12"/>
          </p:nvPr>
        </p:nvSpPr>
        <p:spPr/>
        <p:txBody>
          <a:bodyPr/>
          <a:lstStyle/>
          <a:p>
            <a:fld id="{484E047B-2186-4570-B73E-AAD78CC2AB62}" type="slidenum">
              <a:rPr lang="en-US" smtClean="0"/>
              <a:t>‹#›</a:t>
            </a:fld>
            <a:endParaRPr lang="en-US"/>
          </a:p>
        </p:txBody>
      </p:sp>
    </p:spTree>
    <p:extLst>
      <p:ext uri="{BB962C8B-B14F-4D97-AF65-F5344CB8AC3E}">
        <p14:creationId xmlns:p14="http://schemas.microsoft.com/office/powerpoint/2010/main" val="29802466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584C4B-E99A-4637-B2A5-62A92ADAB29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9C2A881-E3AF-49DA-A4B1-579A0F39FEBB}"/>
              </a:ext>
            </a:extLst>
          </p:cNvPr>
          <p:cNvSpPr>
            <a:spLocks noGrp="1"/>
          </p:cNvSpPr>
          <p:nvPr>
            <p:ph type="dt" sz="half" idx="10"/>
          </p:nvPr>
        </p:nvSpPr>
        <p:spPr/>
        <p:txBody>
          <a:bodyPr/>
          <a:lstStyle/>
          <a:p>
            <a:fld id="{389C5F93-887A-4481-A204-754FB144E4BE}" type="datetimeFigureOut">
              <a:rPr lang="en-US" smtClean="0"/>
              <a:t>10/1/2021</a:t>
            </a:fld>
            <a:endParaRPr lang="en-US"/>
          </a:p>
        </p:txBody>
      </p:sp>
      <p:sp>
        <p:nvSpPr>
          <p:cNvPr id="4" name="Footer Placeholder 3">
            <a:extLst>
              <a:ext uri="{FF2B5EF4-FFF2-40B4-BE49-F238E27FC236}">
                <a16:creationId xmlns:a16="http://schemas.microsoft.com/office/drawing/2014/main" id="{F35913B2-3613-49A3-8703-7439B1EE9C3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C282779-E726-41E8-A702-F4E40F136998}"/>
              </a:ext>
            </a:extLst>
          </p:cNvPr>
          <p:cNvSpPr>
            <a:spLocks noGrp="1"/>
          </p:cNvSpPr>
          <p:nvPr>
            <p:ph type="sldNum" sz="quarter" idx="12"/>
          </p:nvPr>
        </p:nvSpPr>
        <p:spPr/>
        <p:txBody>
          <a:bodyPr/>
          <a:lstStyle/>
          <a:p>
            <a:fld id="{484E047B-2186-4570-B73E-AAD78CC2AB62}" type="slidenum">
              <a:rPr lang="en-US" smtClean="0"/>
              <a:t>‹#›</a:t>
            </a:fld>
            <a:endParaRPr lang="en-US"/>
          </a:p>
        </p:txBody>
      </p:sp>
    </p:spTree>
    <p:extLst>
      <p:ext uri="{BB962C8B-B14F-4D97-AF65-F5344CB8AC3E}">
        <p14:creationId xmlns:p14="http://schemas.microsoft.com/office/powerpoint/2010/main" val="40494504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80958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90F86B-DE1B-47E5-AF1E-F1E43D126DB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3839149-F5C9-4A3E-B1F1-64AC32A8C4E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0B49737-FC39-46B3-AA8E-88ED0BBE3DB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D70A5A9-3EC5-49B2-BB5D-3ADB82122DAF}"/>
              </a:ext>
            </a:extLst>
          </p:cNvPr>
          <p:cNvSpPr>
            <a:spLocks noGrp="1"/>
          </p:cNvSpPr>
          <p:nvPr>
            <p:ph type="dt" sz="half" idx="10"/>
          </p:nvPr>
        </p:nvSpPr>
        <p:spPr/>
        <p:txBody>
          <a:bodyPr/>
          <a:lstStyle/>
          <a:p>
            <a:fld id="{389C5F93-887A-4481-A204-754FB144E4BE}" type="datetimeFigureOut">
              <a:rPr lang="en-US" smtClean="0"/>
              <a:t>10/1/2021</a:t>
            </a:fld>
            <a:endParaRPr lang="en-US"/>
          </a:p>
        </p:txBody>
      </p:sp>
      <p:sp>
        <p:nvSpPr>
          <p:cNvPr id="6" name="Footer Placeholder 5">
            <a:extLst>
              <a:ext uri="{FF2B5EF4-FFF2-40B4-BE49-F238E27FC236}">
                <a16:creationId xmlns:a16="http://schemas.microsoft.com/office/drawing/2014/main" id="{EB834B9C-1E2F-4435-98A0-7D4AACDEAFA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D319B98-E521-4405-A564-3AB1026FDDA3}"/>
              </a:ext>
            </a:extLst>
          </p:cNvPr>
          <p:cNvSpPr>
            <a:spLocks noGrp="1"/>
          </p:cNvSpPr>
          <p:nvPr>
            <p:ph type="sldNum" sz="quarter" idx="12"/>
          </p:nvPr>
        </p:nvSpPr>
        <p:spPr/>
        <p:txBody>
          <a:bodyPr/>
          <a:lstStyle/>
          <a:p>
            <a:fld id="{484E047B-2186-4570-B73E-AAD78CC2AB62}" type="slidenum">
              <a:rPr lang="en-US" smtClean="0"/>
              <a:t>‹#›</a:t>
            </a:fld>
            <a:endParaRPr lang="en-US"/>
          </a:p>
        </p:txBody>
      </p:sp>
    </p:spTree>
    <p:extLst>
      <p:ext uri="{BB962C8B-B14F-4D97-AF65-F5344CB8AC3E}">
        <p14:creationId xmlns:p14="http://schemas.microsoft.com/office/powerpoint/2010/main" val="39664618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F9B37F-F0AD-4E46-B21B-5C2CD91743E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76602EB-C689-4796-BE01-E59E221EA91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86E3EE4-9555-4C63-94C7-F6ACA3E82D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B6BCC5D-691D-47D3-874F-80E55C572CE6}"/>
              </a:ext>
            </a:extLst>
          </p:cNvPr>
          <p:cNvSpPr>
            <a:spLocks noGrp="1"/>
          </p:cNvSpPr>
          <p:nvPr>
            <p:ph type="dt" sz="half" idx="10"/>
          </p:nvPr>
        </p:nvSpPr>
        <p:spPr/>
        <p:txBody>
          <a:bodyPr/>
          <a:lstStyle/>
          <a:p>
            <a:fld id="{389C5F93-887A-4481-A204-754FB144E4BE}" type="datetimeFigureOut">
              <a:rPr lang="en-US" smtClean="0"/>
              <a:t>10/1/2021</a:t>
            </a:fld>
            <a:endParaRPr lang="en-US"/>
          </a:p>
        </p:txBody>
      </p:sp>
      <p:sp>
        <p:nvSpPr>
          <p:cNvPr id="6" name="Footer Placeholder 5">
            <a:extLst>
              <a:ext uri="{FF2B5EF4-FFF2-40B4-BE49-F238E27FC236}">
                <a16:creationId xmlns:a16="http://schemas.microsoft.com/office/drawing/2014/main" id="{7FFBD8AA-F3E0-4242-98F6-9558B68AF38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5ED071D-48D1-4743-B5AE-2DF61239820E}"/>
              </a:ext>
            </a:extLst>
          </p:cNvPr>
          <p:cNvSpPr>
            <a:spLocks noGrp="1"/>
          </p:cNvSpPr>
          <p:nvPr>
            <p:ph type="sldNum" sz="quarter" idx="12"/>
          </p:nvPr>
        </p:nvSpPr>
        <p:spPr/>
        <p:txBody>
          <a:bodyPr/>
          <a:lstStyle/>
          <a:p>
            <a:fld id="{484E047B-2186-4570-B73E-AAD78CC2AB62}" type="slidenum">
              <a:rPr lang="en-US" smtClean="0"/>
              <a:t>‹#›</a:t>
            </a:fld>
            <a:endParaRPr lang="en-US"/>
          </a:p>
        </p:txBody>
      </p:sp>
    </p:spTree>
    <p:extLst>
      <p:ext uri="{BB962C8B-B14F-4D97-AF65-F5344CB8AC3E}">
        <p14:creationId xmlns:p14="http://schemas.microsoft.com/office/powerpoint/2010/main" val="16244556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1.pn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6F7407B-4E2C-408B-B389-F57864F2DE9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DF7A4D6-DEAC-485D-B330-F569F9C4745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453AB30-B58C-41B9-BE13-88ED91F345A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89C5F93-887A-4481-A204-754FB144E4BE}" type="datetimeFigureOut">
              <a:rPr lang="en-US" smtClean="0"/>
              <a:t>10/1/2021</a:t>
            </a:fld>
            <a:endParaRPr lang="en-US"/>
          </a:p>
        </p:txBody>
      </p:sp>
      <p:sp>
        <p:nvSpPr>
          <p:cNvPr id="5" name="Footer Placeholder 4">
            <a:extLst>
              <a:ext uri="{FF2B5EF4-FFF2-40B4-BE49-F238E27FC236}">
                <a16:creationId xmlns:a16="http://schemas.microsoft.com/office/drawing/2014/main" id="{C353CEE2-EF76-4032-8D9E-DB3CC52D393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EB41C0C-DBC5-49B1-BED0-EED11950E29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4E047B-2186-4570-B73E-AAD78CC2AB62}" type="slidenum">
              <a:rPr lang="en-US" smtClean="0"/>
              <a:t>‹#›</a:t>
            </a:fld>
            <a:endParaRPr lang="en-US"/>
          </a:p>
        </p:txBody>
      </p:sp>
    </p:spTree>
    <p:extLst>
      <p:ext uri="{BB962C8B-B14F-4D97-AF65-F5344CB8AC3E}">
        <p14:creationId xmlns:p14="http://schemas.microsoft.com/office/powerpoint/2010/main" val="153605862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6665794-D2DE-4457-9937-79F4D9E7BFB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6463553-4951-4E9C-AFD7-6B61ECE0D47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90F3B5-F42C-4A3F-A584-4AFE7202ECD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9F8909A-0360-48E0-AEDB-8CC2DA759A6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6392E15A-7434-47B9-9097-F88D4CDD125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03833CCF-7AA8-45BD-B087-D8F91C18A54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990737C-8E8B-4FC3-8D1C-AE003253694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9165534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pattFill prst="pct5">
          <a:fgClr>
            <a:srgbClr val="DBFBFD"/>
          </a:fgClr>
          <a:bgClr>
            <a:schemeClr val="bg1"/>
          </a:bgClr>
        </a:pattFill>
        <a:effectLst/>
      </p:bgPr>
    </p:bg>
    <p:spTree>
      <p:nvGrpSpPr>
        <p:cNvPr id="1" name=""/>
        <p:cNvGrpSpPr/>
        <p:nvPr/>
      </p:nvGrpSpPr>
      <p:grpSpPr>
        <a:xfrm>
          <a:off x="0" y="0"/>
          <a:ext cx="0" cy="0"/>
          <a:chOff x="0" y="0"/>
          <a:chExt cx="0" cy="0"/>
        </a:xfrm>
      </p:grpSpPr>
      <p:sp>
        <p:nvSpPr>
          <p:cNvPr id="7" name="矩形 6"/>
          <p:cNvSpPr/>
          <p:nvPr userDrawn="1"/>
        </p:nvSpPr>
        <p:spPr>
          <a:xfrm>
            <a:off x="0" y="6553200"/>
            <a:ext cx="12192000" cy="304800"/>
          </a:xfrm>
          <a:prstGeom prst="rect">
            <a:avLst/>
          </a:prstGeom>
          <a:solidFill>
            <a:srgbClr val="A1BF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pic>
        <p:nvPicPr>
          <p:cNvPr id="8" name="图片 7"/>
          <p:cNvPicPr>
            <a:picLocks noChangeAspect="1"/>
          </p:cNvPicPr>
          <p:nvPr userDrawn="1"/>
        </p:nvPicPr>
        <p:blipFill>
          <a:blip r:embed="rId13"/>
          <a:stretch>
            <a:fillRect/>
          </a:stretch>
        </p:blipFill>
        <p:spPr>
          <a:xfrm>
            <a:off x="9093200" y="5970960"/>
            <a:ext cx="2815661" cy="747339"/>
          </a:xfrm>
          <a:prstGeom prst="rect">
            <a:avLst/>
          </a:prstGeom>
        </p:spPr>
      </p:pic>
      <p:pic>
        <p:nvPicPr>
          <p:cNvPr id="9" name="图片 8"/>
          <p:cNvPicPr>
            <a:picLocks noChangeAspect="1"/>
          </p:cNvPicPr>
          <p:nvPr userDrawn="1"/>
        </p:nvPicPr>
        <p:blipFill>
          <a:blip r:embed="rId14"/>
          <a:stretch>
            <a:fillRect/>
          </a:stretch>
        </p:blipFill>
        <p:spPr>
          <a:xfrm>
            <a:off x="390533" y="216861"/>
            <a:ext cx="1425567" cy="657468"/>
          </a:xfrm>
          <a:prstGeom prst="rect">
            <a:avLst/>
          </a:prstGeom>
        </p:spPr>
      </p:pic>
    </p:spTree>
    <p:extLst>
      <p:ext uri="{BB962C8B-B14F-4D97-AF65-F5344CB8AC3E}">
        <p14:creationId xmlns:p14="http://schemas.microsoft.com/office/powerpoint/2010/main" val="1657194670"/>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mc:AlternateContent xmlns:mc="http://schemas.openxmlformats.org/markup-compatibility/2006" xmlns:p15="http://schemas.microsoft.com/office/powerpoint/2012/main">
    <mc:Choice Requires="p15">
      <p:transition xmlns:p14="http://schemas.microsoft.com/office/powerpoint/2010/main" spd="slow" p14:dur="3250" advTm="1000">
        <p15:prstTrans prst="origami"/>
      </p:transition>
    </mc:Choice>
    <mc:Fallback xmlns="">
      <p:transition spd="slow" advTm="100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6.xml"/></Relationships>
</file>

<file path=ppt/slides/_rels/slide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6.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6.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AFA68B95-2E26-4AA8-A85A-2DF96EDCCAF8}"/>
              </a:ext>
            </a:extLst>
          </p:cNvPr>
          <p:cNvSpPr/>
          <p:nvPr/>
        </p:nvSpPr>
        <p:spPr>
          <a:xfrm>
            <a:off x="633046" y="337625"/>
            <a:ext cx="10902462" cy="617571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nvGrpSpPr>
          <p:cNvPr id="2" name="Group 1"/>
          <p:cNvGrpSpPr/>
          <p:nvPr/>
        </p:nvGrpSpPr>
        <p:grpSpPr>
          <a:xfrm>
            <a:off x="3724535" y="1275121"/>
            <a:ext cx="6002647" cy="1300191"/>
            <a:chOff x="9566064" y="964372"/>
            <a:chExt cx="5446164" cy="698253"/>
          </a:xfrm>
        </p:grpSpPr>
        <p:sp>
          <p:nvSpPr>
            <p:cNvPr id="13" name="Rectangle 10"/>
            <p:cNvSpPr/>
            <p:nvPr/>
          </p:nvSpPr>
          <p:spPr>
            <a:xfrm rot="416356">
              <a:off x="13066912" y="966823"/>
              <a:ext cx="1945316" cy="695802"/>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 name="connsiteX0" fmla="*/ 0 w 5333999"/>
                <a:gd name="connsiteY0" fmla="*/ 0 h 724766"/>
                <a:gd name="connsiteX1" fmla="*/ 5334000 w 5333999"/>
                <a:gd name="connsiteY1" fmla="*/ 0 h 724766"/>
                <a:gd name="connsiteX2" fmla="*/ 3970191 w 5333999"/>
                <a:gd name="connsiteY2" fmla="*/ 513468 h 724766"/>
                <a:gd name="connsiteX3" fmla="*/ 5334000 w 5333999"/>
                <a:gd name="connsiteY3" fmla="*/ 724766 h 724766"/>
                <a:gd name="connsiteX4" fmla="*/ 0 w 5333999"/>
                <a:gd name="connsiteY4" fmla="*/ 724766 h 724766"/>
                <a:gd name="connsiteX5" fmla="*/ 0 w 5333999"/>
                <a:gd name="connsiteY5" fmla="*/ 0 h 724766"/>
                <a:gd name="connsiteX0" fmla="*/ 0 w 5334002"/>
                <a:gd name="connsiteY0" fmla="*/ 0 h 724766"/>
                <a:gd name="connsiteX1" fmla="*/ 5334000 w 5334002"/>
                <a:gd name="connsiteY1" fmla="*/ 0 h 724766"/>
                <a:gd name="connsiteX2" fmla="*/ 4572681 w 5334002"/>
                <a:gd name="connsiteY2" fmla="*/ 409907 h 724766"/>
                <a:gd name="connsiteX3" fmla="*/ 5334000 w 5334002"/>
                <a:gd name="connsiteY3" fmla="*/ 724766 h 724766"/>
                <a:gd name="connsiteX4" fmla="*/ 0 w 5334002"/>
                <a:gd name="connsiteY4" fmla="*/ 724766 h 724766"/>
                <a:gd name="connsiteX5" fmla="*/ 0 w 5334002"/>
                <a:gd name="connsiteY5" fmla="*/ 0 h 724766"/>
                <a:gd name="connsiteX0" fmla="*/ 0 w 5649495"/>
                <a:gd name="connsiteY0" fmla="*/ 0 h 724766"/>
                <a:gd name="connsiteX1" fmla="*/ 5649496 w 5649495"/>
                <a:gd name="connsiteY1" fmla="*/ 27302 h 724766"/>
                <a:gd name="connsiteX2" fmla="*/ 4572681 w 5649495"/>
                <a:gd name="connsiteY2" fmla="*/ 409907 h 724766"/>
                <a:gd name="connsiteX3" fmla="*/ 5334000 w 5649495"/>
                <a:gd name="connsiteY3" fmla="*/ 724766 h 724766"/>
                <a:gd name="connsiteX4" fmla="*/ 0 w 5649495"/>
                <a:gd name="connsiteY4" fmla="*/ 724766 h 724766"/>
                <a:gd name="connsiteX5" fmla="*/ 0 w 5649495"/>
                <a:gd name="connsiteY5" fmla="*/ 0 h 724766"/>
                <a:gd name="connsiteX0" fmla="*/ -1 w 5673840"/>
                <a:gd name="connsiteY0" fmla="*/ 152873 h 697464"/>
                <a:gd name="connsiteX1" fmla="*/ 5673841 w 5673840"/>
                <a:gd name="connsiteY1" fmla="*/ 0 h 697464"/>
                <a:gd name="connsiteX2" fmla="*/ 4597026 w 5673840"/>
                <a:gd name="connsiteY2" fmla="*/ 382605 h 697464"/>
                <a:gd name="connsiteX3" fmla="*/ 5358345 w 5673840"/>
                <a:gd name="connsiteY3" fmla="*/ 697464 h 697464"/>
                <a:gd name="connsiteX4" fmla="*/ 24345 w 5673840"/>
                <a:gd name="connsiteY4" fmla="*/ 697464 h 697464"/>
                <a:gd name="connsiteX5" fmla="*/ -1 w 5673840"/>
                <a:gd name="connsiteY5" fmla="*/ 152873 h 697464"/>
                <a:gd name="connsiteX0" fmla="*/ -1 w 5673840"/>
                <a:gd name="connsiteY0" fmla="*/ 152873 h 697464"/>
                <a:gd name="connsiteX1" fmla="*/ 5673841 w 5673840"/>
                <a:gd name="connsiteY1" fmla="*/ 0 h 697464"/>
                <a:gd name="connsiteX2" fmla="*/ 4597026 w 5673840"/>
                <a:gd name="connsiteY2" fmla="*/ 382605 h 697464"/>
                <a:gd name="connsiteX3" fmla="*/ 5358345 w 5673840"/>
                <a:gd name="connsiteY3" fmla="*/ 697464 h 697464"/>
                <a:gd name="connsiteX4" fmla="*/ 6831 w 5673840"/>
                <a:gd name="connsiteY4" fmla="*/ 568730 h 697464"/>
                <a:gd name="connsiteX5" fmla="*/ -1 w 5673840"/>
                <a:gd name="connsiteY5" fmla="*/ 152873 h 697464"/>
                <a:gd name="connsiteX0" fmla="*/ -1 w 5673840"/>
                <a:gd name="connsiteY0" fmla="*/ 152873 h 661803"/>
                <a:gd name="connsiteX1" fmla="*/ 5673841 w 5673840"/>
                <a:gd name="connsiteY1" fmla="*/ 0 h 661803"/>
                <a:gd name="connsiteX2" fmla="*/ 4597026 w 5673840"/>
                <a:gd name="connsiteY2" fmla="*/ 382605 h 661803"/>
                <a:gd name="connsiteX3" fmla="*/ 5253439 w 5673840"/>
                <a:gd name="connsiteY3" fmla="*/ 661803 h 661803"/>
                <a:gd name="connsiteX4" fmla="*/ 6831 w 5673840"/>
                <a:gd name="connsiteY4" fmla="*/ 568730 h 661803"/>
                <a:gd name="connsiteX5" fmla="*/ -1 w 5673840"/>
                <a:gd name="connsiteY5" fmla="*/ 152873 h 661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73840" h="661803">
                  <a:moveTo>
                    <a:pt x="-1" y="152873"/>
                  </a:moveTo>
                  <a:lnTo>
                    <a:pt x="5673841" y="0"/>
                  </a:lnTo>
                  <a:cubicBezTo>
                    <a:pt x="5674995" y="102899"/>
                    <a:pt x="4595872" y="279706"/>
                    <a:pt x="4597026" y="382605"/>
                  </a:cubicBezTo>
                  <a:lnTo>
                    <a:pt x="5253439" y="661803"/>
                  </a:lnTo>
                  <a:lnTo>
                    <a:pt x="6831" y="568730"/>
                  </a:lnTo>
                  <a:lnTo>
                    <a:pt x="-1" y="152873"/>
                  </a:lnTo>
                  <a:close/>
                </a:path>
              </a:pathLst>
            </a:cu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4" tIns="60952" rIns="121904" bIns="60952" spcCol="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1" name="Rectangle 10"/>
            <p:cNvSpPr/>
            <p:nvPr/>
          </p:nvSpPr>
          <p:spPr>
            <a:xfrm>
              <a:off x="9566064" y="964372"/>
              <a:ext cx="5334002" cy="646524"/>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4" tIns="60952" rIns="121904" bIns="60952" spcCol="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2" name="Rectangle 10"/>
            <p:cNvSpPr/>
            <p:nvPr/>
          </p:nvSpPr>
          <p:spPr>
            <a:xfrm>
              <a:off x="9616287" y="1021956"/>
              <a:ext cx="5049983" cy="543791"/>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4" tIns="60952" rIns="121904" bIns="60952" spcCol="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grpSp>
        <p:nvGrpSpPr>
          <p:cNvPr id="10" name="Group 9"/>
          <p:cNvGrpSpPr/>
          <p:nvPr/>
        </p:nvGrpSpPr>
        <p:grpSpPr>
          <a:xfrm>
            <a:off x="2844293" y="1130547"/>
            <a:ext cx="1402072" cy="1443449"/>
            <a:chOff x="1212273" y="1084984"/>
            <a:chExt cx="992332" cy="992332"/>
          </a:xfrm>
          <a:solidFill>
            <a:srgbClr val="00B0F0"/>
          </a:solidFill>
          <a:scene3d>
            <a:camera prst="orthographicFront">
              <a:rot lat="0" lon="0" rev="0"/>
            </a:camera>
            <a:lightRig rig="balanced" dir="t">
              <a:rot lat="0" lon="0" rev="8700000"/>
            </a:lightRig>
          </a:scene3d>
        </p:grpSpPr>
        <p:sp>
          <p:nvSpPr>
            <p:cNvPr id="9" name="Oval 8"/>
            <p:cNvSpPr/>
            <p:nvPr/>
          </p:nvSpPr>
          <p:spPr>
            <a:xfrm>
              <a:off x="1212273" y="1084984"/>
              <a:ext cx="992332" cy="992332"/>
            </a:xfrm>
            <a:prstGeom prst="ellipse">
              <a:avLst/>
            </a:prstGeom>
            <a:grpFill/>
            <a:ln>
              <a:noFill/>
            </a:ln>
            <a:effectLst>
              <a:outerShdw blurRad="44450" dist="27940" dir="5400000" algn="ctr">
                <a:srgbClr val="000000">
                  <a:alpha val="32000"/>
                </a:srgbClr>
              </a:outerShdw>
            </a:effectLst>
            <a:sp3d>
              <a:bevelT w="190500" h="38100"/>
            </a:sp3d>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8" name="Oval 7"/>
            <p:cNvSpPr/>
            <p:nvPr/>
          </p:nvSpPr>
          <p:spPr>
            <a:xfrm>
              <a:off x="1252971" y="1095375"/>
              <a:ext cx="914400" cy="914400"/>
            </a:xfrm>
            <a:prstGeom prst="ellipse">
              <a:avLst/>
            </a:prstGeom>
            <a:grpFill/>
            <a:ln>
              <a:noFill/>
            </a:ln>
            <a:effectLst>
              <a:outerShdw blurRad="44450" dist="27940" dir="5400000" algn="ctr">
                <a:srgbClr val="000000">
                  <a:alpha val="32000"/>
                </a:srgbClr>
              </a:outerShdw>
            </a:effectLst>
            <a:sp3d>
              <a:bevelT w="190500" h="38100"/>
            </a:sp3d>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sp>
        <p:nvSpPr>
          <p:cNvPr id="33" name="TextBox 32"/>
          <p:cNvSpPr txBox="1"/>
          <p:nvPr/>
        </p:nvSpPr>
        <p:spPr>
          <a:xfrm>
            <a:off x="2898687" y="1427751"/>
            <a:ext cx="1320800" cy="779701"/>
          </a:xfrm>
          <a:prstGeom prst="rect">
            <a:avLst/>
          </a:prstGeom>
          <a:noFill/>
        </p:spPr>
        <p:txBody>
          <a:bodyPr wrap="square" lIns="121855" tIns="60928" rIns="121855" bIns="60928"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smtClean="0">
                <a:ln>
                  <a:noFill/>
                </a:ln>
                <a:solidFill>
                  <a:prstClr val="white"/>
                </a:solidFill>
                <a:effectLst/>
                <a:uLnTx/>
                <a:uFillTx/>
                <a:latin typeface="Arial" panose="020B0604020202020204" pitchFamily="34" charset="0"/>
                <a:ea typeface="Arial-Rounded" panose="020B0500000000000000" pitchFamily="34" charset="0"/>
                <a:cs typeface="Arial" panose="020B0604020202020204" pitchFamily="34" charset="0"/>
              </a:rPr>
              <a:t>Bài</a:t>
            </a:r>
            <a:r>
              <a:rPr kumimoji="0" lang="en-US" sz="3200" b="1" i="0" u="none" strike="noStrike" kern="1200" cap="none" spc="0" normalizeH="0" baseline="0" noProof="0" dirty="0" smtClean="0">
                <a:ln>
                  <a:noFill/>
                </a:ln>
                <a:solidFill>
                  <a:prstClr val="white"/>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4267" b="1" i="0" u="none" strike="noStrike" kern="1200" cap="none" spc="0" normalizeH="0" baseline="0" noProof="0" dirty="0" smtClean="0">
                <a:ln>
                  <a:noFill/>
                </a:ln>
                <a:solidFill>
                  <a:prstClr val="white"/>
                </a:solidFill>
                <a:effectLst/>
                <a:uLnTx/>
                <a:uFillTx/>
                <a:latin typeface="Arial" panose="020B0604020202020204" pitchFamily="34" charset="0"/>
                <a:ea typeface="Arial-Rounded" panose="020B0500000000000000" pitchFamily="34" charset="0"/>
                <a:cs typeface="Arial" panose="020B0604020202020204" pitchFamily="34" charset="0"/>
              </a:rPr>
              <a:t>8</a:t>
            </a:r>
            <a:endParaRPr kumimoji="0" lang="en-US" sz="4267" b="1" i="0" u="none" strike="noStrike" kern="1200" cap="none" spc="0" normalizeH="0" baseline="0" noProof="0" dirty="0">
              <a:ln>
                <a:noFill/>
              </a:ln>
              <a:solidFill>
                <a:prstClr val="white"/>
              </a:solidFill>
              <a:effectLst/>
              <a:uLnTx/>
              <a:uFillTx/>
              <a:latin typeface="Arial" panose="020B0604020202020204" pitchFamily="34" charset="0"/>
              <a:ea typeface="Arial-Rounded" panose="020B0500000000000000" pitchFamily="34" charset="0"/>
              <a:cs typeface="Arial" panose="020B0604020202020204" pitchFamily="34" charset="0"/>
            </a:endParaRPr>
          </a:p>
        </p:txBody>
      </p:sp>
      <p:sp>
        <p:nvSpPr>
          <p:cNvPr id="24" name="TextBox 23"/>
          <p:cNvSpPr txBox="1"/>
          <p:nvPr/>
        </p:nvSpPr>
        <p:spPr>
          <a:xfrm>
            <a:off x="3293079" y="1447714"/>
            <a:ext cx="6741935" cy="800154"/>
          </a:xfrm>
          <a:prstGeom prst="rect">
            <a:avLst/>
          </a:prstGeom>
          <a:noFill/>
        </p:spPr>
        <p:txBody>
          <a:bodyPr wrap="square" lIns="121855" tIns="60928" rIns="121855" bIns="60928"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smtClean="0">
                <a:ln>
                  <a:noFill/>
                </a:ln>
                <a:solidFill>
                  <a:srgbClr val="0070C0"/>
                </a:solidFill>
                <a:effectLst/>
                <a:uLnTx/>
                <a:uFillTx/>
                <a:latin typeface="Arial" panose="020B0604020202020204" pitchFamily="34" charset="0"/>
                <a:ea typeface="Arial-Rounded" panose="020B0500000000000000" pitchFamily="34" charset="0"/>
                <a:cs typeface="Arial" panose="020B0604020202020204" pitchFamily="34" charset="0"/>
              </a:rPr>
              <a:t>CẦU</a:t>
            </a:r>
            <a:r>
              <a:rPr kumimoji="0" lang="en-US" sz="4400" b="1" i="0" u="none" strike="noStrike" kern="1200" cap="none" spc="0" normalizeH="0" noProof="0" dirty="0" smtClean="0">
                <a:ln>
                  <a:noFill/>
                </a:ln>
                <a:solidFill>
                  <a:srgbClr val="0070C0"/>
                </a:solidFill>
                <a:effectLst/>
                <a:uLnTx/>
                <a:uFillTx/>
                <a:latin typeface="Arial" panose="020B0604020202020204" pitchFamily="34" charset="0"/>
                <a:ea typeface="Arial-Rounded" panose="020B0500000000000000" pitchFamily="34" charset="0"/>
                <a:cs typeface="Arial" panose="020B0604020202020204" pitchFamily="34" charset="0"/>
              </a:rPr>
              <a:t> THỦ DỰ BỊ</a:t>
            </a:r>
            <a:endParaRPr kumimoji="0" lang="en-US" sz="4400" b="1" i="0" u="none" strike="noStrike" kern="1200" cap="none" spc="0" normalizeH="0" baseline="0" noProof="0" dirty="0">
              <a:ln>
                <a:noFill/>
              </a:ln>
              <a:solidFill>
                <a:srgbClr val="0070C0"/>
              </a:solidFill>
              <a:effectLst/>
              <a:uLnTx/>
              <a:uFillTx/>
              <a:latin typeface="Arial" panose="020B0604020202020204" pitchFamily="34" charset="0"/>
              <a:ea typeface="Arial-Rounded" panose="020B0500000000000000" pitchFamily="34" charset="0"/>
              <a:cs typeface="Arial" panose="020B0604020202020204" pitchFamily="34" charset="0"/>
            </a:endParaRPr>
          </a:p>
        </p:txBody>
      </p:sp>
      <p:pic>
        <p:nvPicPr>
          <p:cNvPr id="15" name="Picture 14" descr="Icon&#10;&#10;Description automatically generated">
            <a:extLst>
              <a:ext uri="{FF2B5EF4-FFF2-40B4-BE49-F238E27FC236}">
                <a16:creationId xmlns:a16="http://schemas.microsoft.com/office/drawing/2014/main" id="{3526A218-E0F8-4456-947C-7FFE753FB59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55547" y="3552166"/>
            <a:ext cx="2284916" cy="2891348"/>
          </a:xfrm>
          <a:prstGeom prst="rect">
            <a:avLst/>
          </a:prstGeom>
        </p:spPr>
      </p:pic>
      <p:sp>
        <p:nvSpPr>
          <p:cNvPr id="14" name="Rectangle 13">
            <a:extLst>
              <a:ext uri="{FF2B5EF4-FFF2-40B4-BE49-F238E27FC236}">
                <a16:creationId xmlns:a16="http://schemas.microsoft.com/office/drawing/2014/main" id="{E2C41686-61D4-404D-9E8F-DF7321B2DFBC}"/>
              </a:ext>
            </a:extLst>
          </p:cNvPr>
          <p:cNvSpPr/>
          <p:nvPr/>
        </p:nvSpPr>
        <p:spPr>
          <a:xfrm>
            <a:off x="1419922" y="2638529"/>
            <a:ext cx="9289642" cy="1015663"/>
          </a:xfrm>
          <a:prstGeom prst="rect">
            <a:avLst/>
          </a:prstGeom>
          <a:noFill/>
          <a:ln>
            <a:solidFill>
              <a:srgbClr val="0033CC"/>
            </a:solidFill>
          </a:ln>
        </p:spPr>
        <p:txBody>
          <a:bodyPr wrap="square" lIns="91440" tIns="45720" rIns="91440" bIns="4572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dirty="0">
                <a:ln w="22225">
                  <a:solidFill>
                    <a:srgbClr val="ED7D31"/>
                  </a:solidFill>
                  <a:prstDash val="solid"/>
                </a:ln>
                <a:solidFill>
                  <a:srgbClr val="FF0000"/>
                </a:solidFill>
                <a:effectLst/>
                <a:uLnTx/>
                <a:uFillTx/>
                <a:latin typeface="Times New Roman" panose="02020603050405020304" pitchFamily="18" charset="0"/>
                <a:ea typeface="+mn-ea"/>
                <a:cs typeface="Times New Roman" panose="02020603050405020304" pitchFamily="18" charset="0"/>
              </a:rPr>
              <a:t>TIẾT </a:t>
            </a:r>
            <a:r>
              <a:rPr kumimoji="0" lang="en-US" sz="4000" b="0" i="0" u="none" strike="noStrike" kern="1200" cap="none" spc="0" normalizeH="0" baseline="0" noProof="0" dirty="0" smtClean="0">
                <a:ln w="22225">
                  <a:solidFill>
                    <a:srgbClr val="ED7D31"/>
                  </a:solidFill>
                  <a:prstDash val="solid"/>
                </a:ln>
                <a:solidFill>
                  <a:srgbClr val="FF0000"/>
                </a:solidFill>
                <a:effectLst/>
                <a:uLnTx/>
                <a:uFillTx/>
                <a:latin typeface="Times New Roman" panose="02020603050405020304" pitchFamily="18" charset="0"/>
                <a:ea typeface="+mn-ea"/>
                <a:cs typeface="Times New Roman" panose="02020603050405020304" pitchFamily="18" charset="0"/>
              </a:rPr>
              <a:t>5. </a:t>
            </a:r>
            <a:r>
              <a:rPr kumimoji="0" lang="en-US" sz="4000" b="0" i="0" u="none" strike="noStrike" kern="1200" cap="none" spc="0" normalizeH="0" baseline="0" noProof="0" dirty="0" smtClean="0">
                <a:ln w="22225">
                  <a:solidFill>
                    <a:srgbClr val="ED7D31"/>
                  </a:solidFill>
                  <a:prstDash val="solid"/>
                </a:ln>
                <a:solidFill>
                  <a:srgbClr val="0033CC"/>
                </a:solidFill>
                <a:effectLst/>
                <a:uLnTx/>
                <a:uFillTx/>
                <a:latin typeface="Times New Roman" panose="02020603050405020304" pitchFamily="18" charset="0"/>
                <a:ea typeface="+mn-ea"/>
                <a:cs typeface="Times New Roman" panose="02020603050405020304" pitchFamily="18" charset="0"/>
              </a:rPr>
              <a:t>LUYỆN VIẾT ĐOẠN</a:t>
            </a:r>
            <a:endParaRPr kumimoji="0" lang="en-US" sz="4000" b="0" i="0" u="none" strike="noStrike" kern="1200" cap="none" spc="0" normalizeH="0" baseline="0" noProof="0" dirty="0">
              <a:ln w="22225">
                <a:solidFill>
                  <a:srgbClr val="ED7D31"/>
                </a:solidFill>
                <a:prstDash val="solid"/>
              </a:ln>
              <a:solidFill>
                <a:srgbClr val="0033CC"/>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57310375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2369331" y="4386645"/>
            <a:ext cx="7644100" cy="2117535"/>
          </a:xfrm>
          <a:prstGeom prst="roundRect">
            <a:avLst/>
          </a:prstGeom>
          <a:noFill/>
          <a:ln w="38100">
            <a:solidFill>
              <a:srgbClr val="FFC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 name="Rectangle 3"/>
          <p:cNvSpPr/>
          <p:nvPr/>
        </p:nvSpPr>
        <p:spPr>
          <a:xfrm>
            <a:off x="3316230" y="202993"/>
            <a:ext cx="5455340" cy="584775"/>
          </a:xfrm>
          <a:prstGeom prst="rect">
            <a:avLst/>
          </a:prstGeom>
        </p:spPr>
        <p:txBody>
          <a:bodyPr wrap="non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smtClean="0">
                <a:ln>
                  <a:noFill/>
                </a:ln>
                <a:effectLst/>
                <a:uLnTx/>
                <a:uFillTx/>
                <a:latin typeface="Times New Roman" pitchFamily="18" charset="0"/>
                <a:ea typeface="Arial-Rounded" panose="020B0500000000000000" pitchFamily="34" charset="0"/>
                <a:cs typeface="Times New Roman" pitchFamily="18" charset="0"/>
              </a:rPr>
              <a:t>Hoạt</a:t>
            </a:r>
            <a:r>
              <a:rPr kumimoji="0" lang="en-US" sz="3200" b="1" i="0" u="none" strike="noStrike" kern="1200" cap="none" spc="0" normalizeH="0" baseline="0" noProof="0" dirty="0" smtClean="0">
                <a:ln>
                  <a:noFill/>
                </a:ln>
                <a:effectLst/>
                <a:uLnTx/>
                <a:uFillTx/>
                <a:latin typeface="Times New Roman" pitchFamily="18" charset="0"/>
                <a:ea typeface="Arial-Rounded" panose="020B0500000000000000" pitchFamily="34" charset="0"/>
                <a:cs typeface="Times New Roman" pitchFamily="18" charset="0"/>
              </a:rPr>
              <a:t> </a:t>
            </a:r>
            <a:r>
              <a:rPr kumimoji="0" lang="en-US" sz="32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động đó cần mấy người?</a:t>
            </a:r>
          </a:p>
        </p:txBody>
      </p:sp>
      <p:sp>
        <p:nvSpPr>
          <p:cNvPr id="5" name="Rectangle 4"/>
          <p:cNvSpPr/>
          <p:nvPr/>
        </p:nvSpPr>
        <p:spPr>
          <a:xfrm>
            <a:off x="2560320" y="4312118"/>
            <a:ext cx="7363327" cy="2260367"/>
          </a:xfrm>
          <a:prstGeom prst="rect">
            <a:avLst/>
          </a:prstGeom>
        </p:spPr>
        <p:txBody>
          <a:bodyPr wrap="square">
            <a:spAutoFit/>
          </a:bodyPr>
          <a:lstStyle/>
          <a:p>
            <a:pPr marR="0" lvl="0" defTabSz="914400" rtl="0" eaLnBrk="1" fontAlgn="auto" latinLnBrk="0" hangingPunct="1">
              <a:lnSpc>
                <a:spcPct val="100000"/>
              </a:lnSpc>
              <a:spcBef>
                <a:spcPts val="0"/>
              </a:spcBef>
              <a:spcAft>
                <a:spcPts val="0"/>
              </a:spcAft>
              <a:buClrTx/>
              <a:buSzTx/>
              <a:tabLst/>
              <a:defRPr/>
            </a:pPr>
            <a:r>
              <a:rPr kumimoji="0" lang="en-US" sz="2800" b="1" i="0" u="none" strike="noStrike" kern="1200" cap="none" spc="0" normalizeH="0" baseline="0" noProof="0" smtClean="0">
                <a:ln>
                  <a:noFill/>
                </a:ln>
                <a:solidFill>
                  <a:srgbClr val="002060"/>
                </a:solidFill>
                <a:effectLst/>
                <a:uLnTx/>
                <a:uFillTx/>
                <a:latin typeface="Times New Roman" pitchFamily="18" charset="0"/>
                <a:ea typeface="Arial-Rounded" panose="020B0500000000000000" pitchFamily="34" charset="0"/>
                <a:cs typeface="Times New Roman" pitchFamily="18" charset="0"/>
              </a:rPr>
              <a:t>Trong tranh:</a:t>
            </a:r>
          </a:p>
          <a:p>
            <a:pPr marL="457200" marR="0" lvl="0" indent="-457200" defTabSz="914400" rtl="0" eaLnBrk="1" fontAlgn="auto" latinLnBrk="0" hangingPunct="1">
              <a:lnSpc>
                <a:spcPct val="100000"/>
              </a:lnSpc>
              <a:spcBef>
                <a:spcPts val="0"/>
              </a:spcBef>
              <a:spcAft>
                <a:spcPts val="0"/>
              </a:spcAft>
              <a:buClrTx/>
              <a:buSzTx/>
              <a:buFontTx/>
              <a:buChar char="-"/>
              <a:tabLst/>
              <a:defRPr/>
            </a:pPr>
            <a:r>
              <a:rPr kumimoji="0" lang="en-US" sz="2800" b="1" i="0" u="none" strike="noStrike" kern="1200" cap="none" spc="0" normalizeH="0" baseline="0" noProof="0" smtClean="0">
                <a:ln>
                  <a:noFill/>
                </a:ln>
                <a:solidFill>
                  <a:srgbClr val="002060"/>
                </a:solidFill>
                <a:effectLst/>
                <a:uLnTx/>
                <a:uFillTx/>
                <a:latin typeface="Times New Roman" pitchFamily="18" charset="0"/>
                <a:ea typeface="Arial-Rounded" panose="020B0500000000000000" pitchFamily="34" charset="0"/>
                <a:cs typeface="Times New Roman" pitchFamily="18" charset="0"/>
              </a:rPr>
              <a:t>Trò </a:t>
            </a:r>
            <a:r>
              <a:rPr kumimoji="0" lang="en-US" sz="28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chơi kéo co</a:t>
            </a:r>
            <a:r>
              <a:rPr kumimoji="0" lang="en-US" sz="2800" b="1" i="0" u="none" strike="noStrike" kern="1200" cap="none" spc="0" normalizeH="0" baseline="0" noProof="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800" b="1" i="0" u="none" strike="noStrike" kern="1200" cap="none" spc="0" normalizeH="0" baseline="0" noProof="0" smtClean="0">
                <a:ln>
                  <a:noFill/>
                </a:ln>
                <a:solidFill>
                  <a:srgbClr val="002060"/>
                </a:solidFill>
                <a:effectLst/>
                <a:uLnTx/>
                <a:uFillTx/>
                <a:latin typeface="Times New Roman" pitchFamily="18" charset="0"/>
                <a:ea typeface="Arial-Rounded" panose="020B0500000000000000" pitchFamily="34" charset="0"/>
                <a:cs typeface="Times New Roman" pitchFamily="18" charset="0"/>
              </a:rPr>
              <a:t>chia </a:t>
            </a:r>
            <a:r>
              <a:rPr kumimoji="0" lang="en-US" sz="28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thành </a:t>
            </a:r>
            <a:r>
              <a:rPr kumimoji="0" lang="en-US" sz="2800" b="1" i="0" u="none" strike="noStrike" kern="1200" cap="none" spc="0" normalizeH="0" baseline="0" noProof="0" dirty="0">
                <a:ln>
                  <a:noFill/>
                </a:ln>
                <a:solidFill>
                  <a:srgbClr val="FF0000"/>
                </a:solidFill>
                <a:effectLst/>
                <a:uLnTx/>
                <a:uFillTx/>
                <a:latin typeface="Times New Roman" pitchFamily="18" charset="0"/>
                <a:ea typeface="Arial-Rounded" panose="020B0500000000000000" pitchFamily="34" charset="0"/>
                <a:cs typeface="Times New Roman" pitchFamily="18" charset="0"/>
              </a:rPr>
              <a:t>2 đội</a:t>
            </a:r>
            <a:r>
              <a:rPr kumimoji="0" lang="en-US" sz="28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mỗi </a:t>
            </a:r>
            <a:r>
              <a:rPr kumimoji="0" lang="en-US" sz="2800" b="1" i="0" u="none" strike="noStrike" kern="1200" cap="none" spc="0" normalizeH="0" baseline="0" noProof="0">
                <a:ln>
                  <a:noFill/>
                </a:ln>
                <a:solidFill>
                  <a:srgbClr val="002060"/>
                </a:solidFill>
                <a:effectLst/>
                <a:uLnTx/>
                <a:uFillTx/>
                <a:latin typeface="Times New Roman" pitchFamily="18" charset="0"/>
                <a:ea typeface="Arial-Rounded" panose="020B0500000000000000" pitchFamily="34" charset="0"/>
                <a:cs typeface="Times New Roman" pitchFamily="18" charset="0"/>
              </a:rPr>
              <a:t>đội </a:t>
            </a:r>
            <a:r>
              <a:rPr lang="en-US" sz="2800" b="1" noProof="0" smtClean="0">
                <a:solidFill>
                  <a:srgbClr val="FF0000"/>
                </a:solidFill>
                <a:latin typeface="Times New Roman" pitchFamily="18" charset="0"/>
                <a:ea typeface="Arial-Rounded" panose="020B0500000000000000" pitchFamily="34" charset="0"/>
                <a:cs typeface="Times New Roman" pitchFamily="18" charset="0"/>
              </a:rPr>
              <a:t>4</a:t>
            </a:r>
            <a:r>
              <a:rPr kumimoji="0" lang="en-US" sz="2800" b="1" i="0" u="none" strike="noStrike" kern="1200" cap="none" spc="0" normalizeH="0" baseline="0" noProof="0" smtClean="0">
                <a:ln>
                  <a:noFill/>
                </a:ln>
                <a:solidFill>
                  <a:srgbClr val="FF0000"/>
                </a:solidFill>
                <a:effectLst/>
                <a:uLnTx/>
                <a:uFillTx/>
                <a:latin typeface="Times New Roman" pitchFamily="18" charset="0"/>
                <a:ea typeface="Arial-Rounded" panose="020B0500000000000000" pitchFamily="34" charset="0"/>
                <a:cs typeface="Times New Roman" pitchFamily="18" charset="0"/>
              </a:rPr>
              <a:t> </a:t>
            </a:r>
            <a:r>
              <a:rPr kumimoji="0" lang="en-US" sz="2800" b="1" i="0" u="none" strike="noStrike" kern="1200" cap="none" spc="0" normalizeH="0" baseline="0" noProof="0">
                <a:ln>
                  <a:noFill/>
                </a:ln>
                <a:solidFill>
                  <a:srgbClr val="FF0000"/>
                </a:solidFill>
                <a:effectLst/>
                <a:uLnTx/>
                <a:uFillTx/>
                <a:latin typeface="Times New Roman" pitchFamily="18" charset="0"/>
                <a:ea typeface="Arial-Rounded" panose="020B0500000000000000" pitchFamily="34" charset="0"/>
                <a:cs typeface="Times New Roman" pitchFamily="18" charset="0"/>
              </a:rPr>
              <a:t>thành </a:t>
            </a:r>
            <a:r>
              <a:rPr kumimoji="0" lang="en-US" sz="2800" b="1" i="0" u="none" strike="noStrike" kern="1200" cap="none" spc="0" normalizeH="0" baseline="0" noProof="0" smtClean="0">
                <a:ln>
                  <a:noFill/>
                </a:ln>
                <a:solidFill>
                  <a:srgbClr val="FF0000"/>
                </a:solidFill>
                <a:effectLst/>
                <a:uLnTx/>
                <a:uFillTx/>
                <a:latin typeface="Times New Roman" pitchFamily="18" charset="0"/>
                <a:ea typeface="Arial-Rounded" panose="020B0500000000000000" pitchFamily="34" charset="0"/>
                <a:cs typeface="Times New Roman" pitchFamily="18" charset="0"/>
              </a:rPr>
              <a:t>viên</a:t>
            </a:r>
            <a:r>
              <a:rPr kumimoji="0" lang="en-US" sz="2800" b="1" i="0" u="none" strike="noStrike" kern="1200" cap="none" spc="0" normalizeH="0" baseline="0" noProof="0" smtClean="0">
                <a:ln>
                  <a:noFill/>
                </a:ln>
                <a:solidFill>
                  <a:srgbClr val="002060"/>
                </a:solidFill>
                <a:effectLst/>
                <a:uLnTx/>
                <a:uFillTx/>
                <a:latin typeface="Times New Roman" pitchFamily="18" charset="0"/>
                <a:ea typeface="Arial-Rounded" panose="020B0500000000000000" pitchFamily="34" charset="0"/>
                <a:cs typeface="Times New Roman" pitchFamily="18" charset="0"/>
              </a:rPr>
              <a:t>.</a:t>
            </a:r>
            <a:endParaRPr kumimoji="0" lang="en-US" sz="28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endParaRPr>
          </a:p>
          <a:p>
            <a:pPr marL="457200" marR="0" lvl="0" indent="-457200" defTabSz="914400" rtl="0" eaLnBrk="1" fontAlgn="auto" latinLnBrk="0" hangingPunct="1">
              <a:lnSpc>
                <a:spcPct val="100000"/>
              </a:lnSpc>
              <a:spcBef>
                <a:spcPts val="0"/>
              </a:spcBef>
              <a:spcAft>
                <a:spcPts val="0"/>
              </a:spcAft>
              <a:buClrTx/>
              <a:buSzTx/>
              <a:buFontTx/>
              <a:buChar char="-"/>
              <a:tabLst/>
              <a:defRPr/>
            </a:pPr>
            <a:r>
              <a:rPr kumimoji="0" lang="en-US" sz="28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Trò chơi đá cầu: </a:t>
            </a:r>
            <a:r>
              <a:rPr kumimoji="0" lang="en-US" sz="2800" b="1" i="0" u="none" strike="noStrike" kern="1200" cap="none" spc="0" normalizeH="0" baseline="0" noProof="0" dirty="0">
                <a:ln>
                  <a:noFill/>
                </a:ln>
                <a:solidFill>
                  <a:srgbClr val="FF0000"/>
                </a:solidFill>
                <a:effectLst/>
                <a:uLnTx/>
                <a:uFillTx/>
                <a:latin typeface="Times New Roman" pitchFamily="18" charset="0"/>
                <a:ea typeface="Arial-Rounded" panose="020B0500000000000000" pitchFamily="34" charset="0"/>
                <a:cs typeface="Times New Roman" pitchFamily="18" charset="0"/>
              </a:rPr>
              <a:t>2 bạn.</a:t>
            </a:r>
          </a:p>
          <a:p>
            <a:pPr marL="457200" marR="0" lvl="0" indent="-457200" defTabSz="914400" rtl="0" eaLnBrk="1" fontAlgn="auto" latinLnBrk="0" hangingPunct="1">
              <a:lnSpc>
                <a:spcPct val="100000"/>
              </a:lnSpc>
              <a:spcBef>
                <a:spcPts val="0"/>
              </a:spcBef>
              <a:spcAft>
                <a:spcPts val="0"/>
              </a:spcAft>
              <a:buClrTx/>
              <a:buSzTx/>
              <a:buFontTx/>
              <a:buChar char="-"/>
              <a:tabLst/>
              <a:defRPr/>
            </a:pPr>
            <a:r>
              <a:rPr kumimoji="0" lang="en-US" sz="28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Trò chơi nhảy dây: </a:t>
            </a:r>
            <a:r>
              <a:rPr kumimoji="0" lang="en-US" sz="2800" b="1" i="0" u="none" strike="noStrike" kern="1200" cap="none" spc="0" normalizeH="0" baseline="0" noProof="0" dirty="0">
                <a:ln>
                  <a:noFill/>
                </a:ln>
                <a:solidFill>
                  <a:srgbClr val="FF0000"/>
                </a:solidFill>
                <a:effectLst/>
                <a:uLnTx/>
                <a:uFillTx/>
                <a:latin typeface="Times New Roman" pitchFamily="18" charset="0"/>
                <a:ea typeface="Arial-Rounded" panose="020B0500000000000000" pitchFamily="34" charset="0"/>
                <a:cs typeface="Times New Roman" pitchFamily="18" charset="0"/>
              </a:rPr>
              <a:t>3 bạn.</a:t>
            </a:r>
          </a:p>
        </p:txBody>
      </p:sp>
      <p:pic>
        <p:nvPicPr>
          <p:cNvPr id="6" name="Picture 5">
            <a:extLst>
              <a:ext uri="{FF2B5EF4-FFF2-40B4-BE49-F238E27FC236}">
                <a16:creationId xmlns:a16="http://schemas.microsoft.com/office/drawing/2014/main" id="{BCFCFC17-40BA-46A2-864A-B9F2EF20C77B}"/>
              </a:ext>
            </a:extLst>
          </p:cNvPr>
          <p:cNvPicPr>
            <a:picLocks noChangeAspect="1"/>
          </p:cNvPicPr>
          <p:nvPr/>
        </p:nvPicPr>
        <p:blipFill>
          <a:blip r:embed="rId2"/>
          <a:stretch>
            <a:fillRect/>
          </a:stretch>
        </p:blipFill>
        <p:spPr>
          <a:xfrm>
            <a:off x="1528692" y="898788"/>
            <a:ext cx="8924925" cy="3238500"/>
          </a:xfrm>
          <a:prstGeom prst="rect">
            <a:avLst/>
          </a:prstGeom>
        </p:spPr>
      </p:pic>
    </p:spTree>
    <p:extLst>
      <p:ext uri="{BB962C8B-B14F-4D97-AF65-F5344CB8AC3E}">
        <p14:creationId xmlns:p14="http://schemas.microsoft.com/office/powerpoint/2010/main" val="3311281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2369331" y="4386645"/>
            <a:ext cx="7644100" cy="2471355"/>
          </a:xfrm>
          <a:prstGeom prst="roundRect">
            <a:avLst/>
          </a:prstGeom>
          <a:noFill/>
          <a:ln w="38100">
            <a:solidFill>
              <a:srgbClr val="FFC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 name="Rectangle 3"/>
          <p:cNvSpPr/>
          <p:nvPr/>
        </p:nvSpPr>
        <p:spPr>
          <a:xfrm>
            <a:off x="3316230" y="202993"/>
            <a:ext cx="5455340" cy="584775"/>
          </a:xfrm>
          <a:prstGeom prst="rect">
            <a:avLst/>
          </a:prstGeom>
        </p:spPr>
        <p:txBody>
          <a:bodyPr wrap="non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smtClean="0">
                <a:ln>
                  <a:noFill/>
                </a:ln>
                <a:effectLst/>
                <a:uLnTx/>
                <a:uFillTx/>
                <a:latin typeface="Times New Roman" pitchFamily="18" charset="0"/>
                <a:ea typeface="Arial-Rounded" panose="020B0500000000000000" pitchFamily="34" charset="0"/>
                <a:cs typeface="Times New Roman" pitchFamily="18" charset="0"/>
              </a:rPr>
              <a:t>Hoạt</a:t>
            </a:r>
            <a:r>
              <a:rPr kumimoji="0" lang="en-US" sz="3200" b="1" i="0" u="none" strike="noStrike" kern="1200" cap="none" spc="0" normalizeH="0" baseline="0" noProof="0" dirty="0" smtClean="0">
                <a:ln>
                  <a:noFill/>
                </a:ln>
                <a:effectLst/>
                <a:uLnTx/>
                <a:uFillTx/>
                <a:latin typeface="Times New Roman" pitchFamily="18" charset="0"/>
                <a:ea typeface="Arial-Rounded" panose="020B0500000000000000" pitchFamily="34" charset="0"/>
                <a:cs typeface="Times New Roman" pitchFamily="18" charset="0"/>
              </a:rPr>
              <a:t> </a:t>
            </a:r>
            <a:r>
              <a:rPr kumimoji="0" lang="en-US" sz="32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động đó cần mấy người?</a:t>
            </a:r>
          </a:p>
        </p:txBody>
      </p:sp>
      <p:sp>
        <p:nvSpPr>
          <p:cNvPr id="5" name="Rectangle 4"/>
          <p:cNvSpPr/>
          <p:nvPr/>
        </p:nvSpPr>
        <p:spPr>
          <a:xfrm>
            <a:off x="2560320" y="4446868"/>
            <a:ext cx="7363327" cy="2308324"/>
          </a:xfrm>
          <a:prstGeom prst="rect">
            <a:avLst/>
          </a:prstGeom>
        </p:spPr>
        <p:txBody>
          <a:bodyPr wrap="square">
            <a:spAutoFit/>
          </a:bodyPr>
          <a:lstStyle/>
          <a:p>
            <a:pPr marR="0" lvl="0" defTabSz="914400" rtl="0" eaLnBrk="1" fontAlgn="auto" latinLnBrk="0" hangingPunct="1">
              <a:lnSpc>
                <a:spcPct val="100000"/>
              </a:lnSpc>
              <a:spcBef>
                <a:spcPts val="0"/>
              </a:spcBef>
              <a:spcAft>
                <a:spcPts val="0"/>
              </a:spcAft>
              <a:buClrTx/>
              <a:buSzTx/>
              <a:tabLst/>
              <a:defRPr/>
            </a:pPr>
            <a:r>
              <a:rPr kumimoji="0" lang="en-US" sz="2400" b="1" i="0" u="none" strike="noStrike" kern="1200" cap="none" spc="0" normalizeH="0" baseline="0" noProof="0" smtClean="0">
                <a:ln>
                  <a:noFill/>
                </a:ln>
                <a:solidFill>
                  <a:srgbClr val="002060"/>
                </a:solidFill>
                <a:effectLst/>
                <a:uLnTx/>
                <a:uFillTx/>
                <a:latin typeface="Times New Roman" pitchFamily="18" charset="0"/>
                <a:ea typeface="Arial-Rounded" panose="020B0500000000000000" pitchFamily="34" charset="0"/>
                <a:cs typeface="Times New Roman" pitchFamily="18" charset="0"/>
              </a:rPr>
              <a:t>Thực</a:t>
            </a:r>
            <a:r>
              <a:rPr kumimoji="0" lang="en-US" sz="2400" b="1" i="0" u="none" strike="noStrike" kern="1200" cap="none" spc="0" normalizeH="0" noProof="0" smtClean="0">
                <a:ln>
                  <a:noFill/>
                </a:ln>
                <a:solidFill>
                  <a:srgbClr val="002060"/>
                </a:solidFill>
                <a:effectLst/>
                <a:uLnTx/>
                <a:uFillTx/>
                <a:latin typeface="Times New Roman" pitchFamily="18" charset="0"/>
                <a:ea typeface="Arial-Rounded" panose="020B0500000000000000" pitchFamily="34" charset="0"/>
                <a:cs typeface="Times New Roman" pitchFamily="18" charset="0"/>
              </a:rPr>
              <a:t> tế</a:t>
            </a:r>
            <a:r>
              <a:rPr kumimoji="0" lang="en-US" sz="2400" b="1" i="0" u="none" strike="noStrike" kern="1200" cap="none" spc="0" normalizeH="0" baseline="0" noProof="0" smtClean="0">
                <a:ln>
                  <a:noFill/>
                </a:ln>
                <a:solidFill>
                  <a:srgbClr val="002060"/>
                </a:solidFill>
                <a:effectLst/>
                <a:uLnTx/>
                <a:uFillTx/>
                <a:latin typeface="Times New Roman" pitchFamily="18" charset="0"/>
                <a:ea typeface="Arial-Rounded" panose="020B0500000000000000" pitchFamily="34" charset="0"/>
                <a:cs typeface="Times New Roman" pitchFamily="18" charset="0"/>
              </a:rPr>
              <a:t>:</a:t>
            </a:r>
          </a:p>
          <a:p>
            <a:pPr marL="457200" marR="0" lvl="0" indent="-457200" defTabSz="914400" rtl="0" eaLnBrk="1" fontAlgn="auto" latinLnBrk="0" hangingPunct="1">
              <a:lnSpc>
                <a:spcPct val="100000"/>
              </a:lnSpc>
              <a:spcBef>
                <a:spcPts val="0"/>
              </a:spcBef>
              <a:spcAft>
                <a:spcPts val="0"/>
              </a:spcAft>
              <a:buClrTx/>
              <a:buSzTx/>
              <a:buFontTx/>
              <a:buChar char="-"/>
              <a:tabLst/>
              <a:defRPr/>
            </a:pPr>
            <a:r>
              <a:rPr kumimoji="0" lang="en-US" sz="2400" b="1" i="0" u="none" strike="noStrike" kern="1200" cap="none" spc="0" normalizeH="0" baseline="0" noProof="0" smtClean="0">
                <a:ln>
                  <a:noFill/>
                </a:ln>
                <a:solidFill>
                  <a:srgbClr val="002060"/>
                </a:solidFill>
                <a:effectLst/>
                <a:uLnTx/>
                <a:uFillTx/>
                <a:latin typeface="Times New Roman" pitchFamily="18" charset="0"/>
                <a:ea typeface="Arial-Rounded" panose="020B0500000000000000" pitchFamily="34" charset="0"/>
                <a:cs typeface="Times New Roman" pitchFamily="18" charset="0"/>
              </a:rPr>
              <a:t>Trò </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chơi kéo co</a:t>
            </a:r>
            <a:r>
              <a:rPr kumimoji="0" lang="en-US" sz="2400" b="1" i="0" u="none" strike="noStrike" kern="1200" cap="none" spc="0" normalizeH="0" baseline="0" noProof="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smtClean="0">
                <a:ln>
                  <a:noFill/>
                </a:ln>
                <a:solidFill>
                  <a:srgbClr val="002060"/>
                </a:solidFill>
                <a:effectLst/>
                <a:uLnTx/>
                <a:uFillTx/>
                <a:latin typeface="Times New Roman" pitchFamily="18" charset="0"/>
                <a:ea typeface="Arial-Rounded" panose="020B0500000000000000" pitchFamily="34" charset="0"/>
                <a:cs typeface="Times New Roman" pitchFamily="18" charset="0"/>
              </a:rPr>
              <a:t>chia </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thành </a:t>
            </a:r>
            <a:r>
              <a:rPr kumimoji="0" lang="en-US" sz="2400" b="1" i="0" u="none" strike="noStrike" kern="1200" cap="none" spc="0" normalizeH="0" baseline="0" noProof="0" dirty="0">
                <a:ln>
                  <a:noFill/>
                </a:ln>
                <a:solidFill>
                  <a:srgbClr val="FF0000"/>
                </a:solidFill>
                <a:effectLst/>
                <a:uLnTx/>
                <a:uFillTx/>
                <a:latin typeface="Times New Roman" pitchFamily="18" charset="0"/>
                <a:ea typeface="Arial-Rounded" panose="020B0500000000000000" pitchFamily="34" charset="0"/>
                <a:cs typeface="Times New Roman" pitchFamily="18" charset="0"/>
              </a:rPr>
              <a:t>2 đội</a:t>
            </a: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mỗi </a:t>
            </a:r>
            <a:r>
              <a:rPr kumimoji="0" lang="en-US" sz="2400" b="1" i="0" u="none" strike="noStrike" kern="1200" cap="none" spc="0" normalizeH="0" baseline="0" noProof="0">
                <a:ln>
                  <a:noFill/>
                </a:ln>
                <a:solidFill>
                  <a:srgbClr val="002060"/>
                </a:solidFill>
                <a:effectLst/>
                <a:uLnTx/>
                <a:uFillTx/>
                <a:latin typeface="Times New Roman" pitchFamily="18" charset="0"/>
                <a:ea typeface="Arial-Rounded" panose="020B0500000000000000" pitchFamily="34" charset="0"/>
                <a:cs typeface="Times New Roman" pitchFamily="18" charset="0"/>
              </a:rPr>
              <a:t>đội </a:t>
            </a:r>
            <a:r>
              <a:rPr kumimoji="0" lang="en-US" sz="2400" b="1" i="0" u="none" strike="noStrike" kern="1200" cap="none" spc="0" normalizeH="0" baseline="0" noProof="0" smtClean="0">
                <a:ln>
                  <a:noFill/>
                </a:ln>
                <a:solidFill>
                  <a:srgbClr val="002060"/>
                </a:solidFill>
                <a:effectLst/>
                <a:uLnTx/>
                <a:uFillTx/>
                <a:latin typeface="Times New Roman" pitchFamily="18" charset="0"/>
                <a:ea typeface="Arial-Rounded" panose="020B0500000000000000" pitchFamily="34" charset="0"/>
                <a:cs typeface="Times New Roman" pitchFamily="18" charset="0"/>
              </a:rPr>
              <a:t>cần</a:t>
            </a:r>
            <a:r>
              <a:rPr kumimoji="0" lang="en-US" sz="2400" b="1" i="0" u="none" strike="noStrike" kern="1200" cap="none" spc="0" normalizeH="0" noProof="0" smtClean="0">
                <a:ln>
                  <a:noFill/>
                </a:ln>
                <a:solidFill>
                  <a:srgbClr val="002060"/>
                </a:solidFill>
                <a:effectLst/>
                <a:uLnTx/>
                <a:uFillTx/>
                <a:latin typeface="Times New Roman" pitchFamily="18" charset="0"/>
                <a:ea typeface="Arial-Rounded" panose="020B0500000000000000" pitchFamily="34" charset="0"/>
                <a:cs typeface="Times New Roman" pitchFamily="18" charset="0"/>
              </a:rPr>
              <a:t> ít nhất</a:t>
            </a:r>
            <a:r>
              <a:rPr kumimoji="0" lang="en-US" sz="2400" b="1" i="0" u="none" strike="noStrike" kern="1200" cap="none" spc="0" normalizeH="0" noProof="0" smtClean="0">
                <a:ln>
                  <a:noFill/>
                </a:ln>
                <a:solidFill>
                  <a:srgbClr val="FF0000"/>
                </a:solidFill>
                <a:effectLst/>
                <a:uLnTx/>
                <a:uFillTx/>
                <a:latin typeface="Times New Roman" pitchFamily="18" charset="0"/>
                <a:ea typeface="Arial-Rounded" panose="020B0500000000000000" pitchFamily="34" charset="0"/>
                <a:cs typeface="Times New Roman" pitchFamily="18" charset="0"/>
              </a:rPr>
              <a:t> 2</a:t>
            </a:r>
            <a:r>
              <a:rPr kumimoji="0" lang="en-US" sz="2400" b="1" i="0" u="none" strike="noStrike" kern="1200" cap="none" spc="0" normalizeH="0" baseline="0" noProof="0" smtClean="0">
                <a:ln>
                  <a:noFill/>
                </a:ln>
                <a:solidFill>
                  <a:srgbClr val="FF0000"/>
                </a:solidFill>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a:ln>
                  <a:noFill/>
                </a:ln>
                <a:solidFill>
                  <a:srgbClr val="FF0000"/>
                </a:solidFill>
                <a:effectLst/>
                <a:uLnTx/>
                <a:uFillTx/>
                <a:latin typeface="Times New Roman" pitchFamily="18" charset="0"/>
                <a:ea typeface="Arial-Rounded" panose="020B0500000000000000" pitchFamily="34" charset="0"/>
                <a:cs typeface="Times New Roman" pitchFamily="18" charset="0"/>
              </a:rPr>
              <a:t>thành </a:t>
            </a:r>
            <a:r>
              <a:rPr kumimoji="0" lang="en-US" sz="2400" b="1" i="0" u="none" strike="noStrike" kern="1200" cap="none" spc="0" normalizeH="0" baseline="0" noProof="0" smtClean="0">
                <a:ln>
                  <a:noFill/>
                </a:ln>
                <a:solidFill>
                  <a:srgbClr val="FF0000"/>
                </a:solidFill>
                <a:effectLst/>
                <a:uLnTx/>
                <a:uFillTx/>
                <a:latin typeface="Times New Roman" pitchFamily="18" charset="0"/>
                <a:ea typeface="Arial-Rounded" panose="020B0500000000000000" pitchFamily="34" charset="0"/>
                <a:cs typeface="Times New Roman" pitchFamily="18" charset="0"/>
              </a:rPr>
              <a:t>viên trở</a:t>
            </a:r>
            <a:r>
              <a:rPr kumimoji="0" lang="en-US" sz="2400" b="1" i="0" u="none" strike="noStrike" kern="1200" cap="none" spc="0" normalizeH="0" noProof="0" smtClean="0">
                <a:ln>
                  <a:noFill/>
                </a:ln>
                <a:solidFill>
                  <a:srgbClr val="FF0000"/>
                </a:solidFill>
                <a:effectLst/>
                <a:uLnTx/>
                <a:uFillTx/>
                <a:latin typeface="Times New Roman" pitchFamily="18" charset="0"/>
                <a:ea typeface="Arial-Rounded" panose="020B0500000000000000" pitchFamily="34" charset="0"/>
                <a:cs typeface="Times New Roman" pitchFamily="18" charset="0"/>
              </a:rPr>
              <a:t> lên</a:t>
            </a:r>
            <a:r>
              <a:rPr kumimoji="0" lang="en-US" sz="2400" b="1" i="0" u="none" strike="noStrike" kern="1200" cap="none" spc="0" normalizeH="0" baseline="0" noProof="0" smtClean="0">
                <a:ln>
                  <a:noFill/>
                </a:ln>
                <a:solidFill>
                  <a:srgbClr val="002060"/>
                </a:solidFill>
                <a:effectLst/>
                <a:uLnTx/>
                <a:uFillTx/>
                <a:latin typeface="Times New Roman" pitchFamily="18" charset="0"/>
                <a:ea typeface="Arial-Rounded" panose="020B0500000000000000" pitchFamily="34" charset="0"/>
                <a:cs typeface="Times New Roman" pitchFamily="18" charset="0"/>
              </a:rPr>
              <a:t>.</a:t>
            </a:r>
            <a:endPar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endParaRPr>
          </a:p>
          <a:p>
            <a:pPr marL="457200" marR="0" lvl="0" indent="-457200" defTabSz="914400" rtl="0" eaLnBrk="1" fontAlgn="auto" latinLnBrk="0" hangingPunct="1">
              <a:lnSpc>
                <a:spcPct val="100000"/>
              </a:lnSpc>
              <a:spcBef>
                <a:spcPts val="0"/>
              </a:spcBef>
              <a:spcAft>
                <a:spcPts val="0"/>
              </a:spcAft>
              <a:buClrTx/>
              <a:buSzTx/>
              <a:buFontTx/>
              <a:buChar char="-"/>
              <a:tabLst/>
              <a:defRPr/>
            </a:pP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Trò chơi đá cầu</a:t>
            </a:r>
            <a:r>
              <a:rPr kumimoji="0" lang="en-US" sz="2400" b="1" i="0" u="none" strike="noStrike" kern="1200" cap="none" spc="0" normalizeH="0" baseline="0" noProof="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lang="en-US" sz="2400" b="1" smtClean="0">
                <a:solidFill>
                  <a:srgbClr val="FF0000"/>
                </a:solidFill>
                <a:latin typeface="Times New Roman" pitchFamily="18" charset="0"/>
                <a:ea typeface="Arial-Rounded" panose="020B0500000000000000" pitchFamily="34" charset="0"/>
                <a:cs typeface="Times New Roman" pitchFamily="18" charset="0"/>
              </a:rPr>
              <a:t>có thể 1 hoặc nhiều người cùng chơi.</a:t>
            </a:r>
            <a:endParaRPr kumimoji="0" lang="en-US" sz="2400" b="1" i="0" u="none" strike="noStrike" kern="1200" cap="none" spc="0" normalizeH="0" baseline="0" noProof="0" dirty="0">
              <a:ln>
                <a:noFill/>
              </a:ln>
              <a:solidFill>
                <a:srgbClr val="FF0000"/>
              </a:solidFill>
              <a:effectLst/>
              <a:uLnTx/>
              <a:uFillTx/>
              <a:latin typeface="Times New Roman" pitchFamily="18" charset="0"/>
              <a:ea typeface="Arial-Rounded" panose="020B0500000000000000" pitchFamily="34" charset="0"/>
              <a:cs typeface="Times New Roman" pitchFamily="18" charset="0"/>
            </a:endParaRPr>
          </a:p>
          <a:p>
            <a:pPr marL="457200" marR="0" lvl="0" indent="-457200" defTabSz="914400" rtl="0" eaLnBrk="1" fontAlgn="auto" latinLnBrk="0" hangingPunct="1">
              <a:lnSpc>
                <a:spcPct val="100000"/>
              </a:lnSpc>
              <a:spcBef>
                <a:spcPts val="0"/>
              </a:spcBef>
              <a:spcAft>
                <a:spcPts val="0"/>
              </a:spcAft>
              <a:buClrTx/>
              <a:buSzTx/>
              <a:buFontTx/>
              <a:buChar char="-"/>
              <a:tabLst/>
              <a:defRPr/>
            </a:pPr>
            <a:r>
              <a:rPr kumimoji="0" lang="en-US" sz="24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Trò chơi nhảy dây</a:t>
            </a:r>
            <a:r>
              <a:rPr kumimoji="0" lang="en-US" sz="2400" b="1" i="0" u="none" strike="noStrike" kern="1200" cap="none" spc="0" normalizeH="0" baseline="0" noProof="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lang="en-US" sz="2400" b="1" smtClean="0">
                <a:solidFill>
                  <a:srgbClr val="FF0000"/>
                </a:solidFill>
                <a:latin typeface="Times New Roman" pitchFamily="18" charset="0"/>
                <a:ea typeface="Arial-Rounded" panose="020B0500000000000000" pitchFamily="34" charset="0"/>
                <a:cs typeface="Times New Roman" pitchFamily="18" charset="0"/>
              </a:rPr>
              <a:t>1 hoặc nhiều</a:t>
            </a:r>
            <a:r>
              <a:rPr kumimoji="0" lang="en-US" sz="2400" b="1" i="0" u="none" strike="noStrike" kern="1200" cap="none" spc="0" normalizeH="0" baseline="0" noProof="0" smtClean="0">
                <a:ln>
                  <a:noFill/>
                </a:ln>
                <a:solidFill>
                  <a:srgbClr val="FF0000"/>
                </a:solidFill>
                <a:effectLst/>
                <a:uLnTx/>
                <a:uFillTx/>
                <a:latin typeface="Times New Roman" pitchFamily="18" charset="0"/>
                <a:ea typeface="Arial-Rounded" panose="020B0500000000000000" pitchFamily="34" charset="0"/>
                <a:cs typeface="Times New Roman" pitchFamily="18" charset="0"/>
              </a:rPr>
              <a:t> người.</a:t>
            </a:r>
            <a:endParaRPr kumimoji="0" lang="en-US" sz="2400" b="1" i="0" u="none" strike="noStrike" kern="1200" cap="none" spc="0" normalizeH="0" baseline="0" noProof="0" dirty="0">
              <a:ln>
                <a:noFill/>
              </a:ln>
              <a:solidFill>
                <a:srgbClr val="FF0000"/>
              </a:solidFill>
              <a:effectLst/>
              <a:uLnTx/>
              <a:uFillTx/>
              <a:latin typeface="Times New Roman" pitchFamily="18" charset="0"/>
              <a:ea typeface="Arial-Rounded" panose="020B0500000000000000" pitchFamily="34" charset="0"/>
              <a:cs typeface="Times New Roman" pitchFamily="18" charset="0"/>
            </a:endParaRPr>
          </a:p>
        </p:txBody>
      </p:sp>
      <p:pic>
        <p:nvPicPr>
          <p:cNvPr id="6" name="Picture 5">
            <a:extLst>
              <a:ext uri="{FF2B5EF4-FFF2-40B4-BE49-F238E27FC236}">
                <a16:creationId xmlns:a16="http://schemas.microsoft.com/office/drawing/2014/main" id="{BCFCFC17-40BA-46A2-864A-B9F2EF20C77B}"/>
              </a:ext>
            </a:extLst>
          </p:cNvPr>
          <p:cNvPicPr>
            <a:picLocks noChangeAspect="1"/>
          </p:cNvPicPr>
          <p:nvPr/>
        </p:nvPicPr>
        <p:blipFill>
          <a:blip r:embed="rId2"/>
          <a:stretch>
            <a:fillRect/>
          </a:stretch>
        </p:blipFill>
        <p:spPr>
          <a:xfrm>
            <a:off x="1528692" y="898788"/>
            <a:ext cx="8924925" cy="3238500"/>
          </a:xfrm>
          <a:prstGeom prst="rect">
            <a:avLst/>
          </a:prstGeom>
        </p:spPr>
      </p:pic>
    </p:spTree>
    <p:extLst>
      <p:ext uri="{BB962C8B-B14F-4D97-AF65-F5344CB8AC3E}">
        <p14:creationId xmlns:p14="http://schemas.microsoft.com/office/powerpoint/2010/main" val="1148508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2748779" y="4981422"/>
            <a:ext cx="6919876" cy="1539816"/>
          </a:xfrm>
          <a:prstGeom prst="roundRect">
            <a:avLst/>
          </a:prstGeom>
          <a:noFill/>
          <a:ln w="38100">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 name="Rectangle 3"/>
          <p:cNvSpPr/>
          <p:nvPr/>
        </p:nvSpPr>
        <p:spPr>
          <a:xfrm>
            <a:off x="2636553" y="207129"/>
            <a:ext cx="6811480" cy="584775"/>
          </a:xfrm>
          <a:prstGeom prst="rect">
            <a:avLst/>
          </a:prstGeom>
        </p:spPr>
        <p:txBody>
          <a:bodyPr wrap="non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smtClean="0">
                <a:ln>
                  <a:noFill/>
                </a:ln>
                <a:effectLst/>
                <a:uLnTx/>
                <a:uFillTx/>
                <a:latin typeface="Times New Roman" pitchFamily="18" charset="0"/>
                <a:ea typeface="Arial-Rounded" panose="020B0500000000000000" pitchFamily="34" charset="0"/>
                <a:cs typeface="Times New Roman" pitchFamily="18" charset="0"/>
              </a:rPr>
              <a:t>Dụng</a:t>
            </a:r>
            <a:r>
              <a:rPr kumimoji="0" lang="en-US" sz="3200" b="1" i="0" u="none" strike="noStrike" kern="1200" cap="none" spc="0" normalizeH="0" baseline="0" noProof="0" dirty="0" smtClean="0">
                <a:ln>
                  <a:noFill/>
                </a:ln>
                <a:effectLst/>
                <a:uLnTx/>
                <a:uFillTx/>
                <a:latin typeface="Times New Roman" pitchFamily="18" charset="0"/>
                <a:ea typeface="Arial-Rounded" panose="020B0500000000000000" pitchFamily="34" charset="0"/>
                <a:cs typeface="Times New Roman" pitchFamily="18" charset="0"/>
              </a:rPr>
              <a:t> </a:t>
            </a:r>
            <a:r>
              <a:rPr kumimoji="0" lang="en-US" sz="32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cụ để thực hiện </a:t>
            </a:r>
            <a:r>
              <a:rPr kumimoji="0" lang="en-US" sz="32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hoạt</a:t>
            </a:r>
            <a:r>
              <a:rPr kumimoji="0" lang="en-US" sz="32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3200" b="1" i="0" u="none" strike="noStrike" kern="1200" cap="none" spc="0" normalizeH="0" baseline="0" noProof="0" dirty="0" err="1" smtClean="0">
                <a:ln>
                  <a:noFill/>
                </a:ln>
                <a:effectLst/>
                <a:uLnTx/>
                <a:uFillTx/>
                <a:latin typeface="Times New Roman" pitchFamily="18" charset="0"/>
                <a:ea typeface="Arial-Rounded" panose="020B0500000000000000" pitchFamily="34" charset="0"/>
                <a:cs typeface="Times New Roman" pitchFamily="18" charset="0"/>
              </a:rPr>
              <a:t>động</a:t>
            </a:r>
            <a:r>
              <a:rPr kumimoji="0" lang="en-US" sz="3200" b="1" i="0" u="none" strike="noStrike" kern="1200" cap="none" spc="0" normalizeH="0" baseline="0" noProof="0" dirty="0" smtClean="0">
                <a:ln>
                  <a:noFill/>
                </a:ln>
                <a:effectLst/>
                <a:uLnTx/>
                <a:uFillTx/>
                <a:latin typeface="Times New Roman" pitchFamily="18" charset="0"/>
                <a:ea typeface="Arial-Rounded" panose="020B0500000000000000" pitchFamily="34" charset="0"/>
                <a:cs typeface="Times New Roman" pitchFamily="18" charset="0"/>
              </a:rPr>
              <a:t> </a:t>
            </a:r>
            <a:r>
              <a:rPr kumimoji="0" lang="en-US" sz="3200" b="1" i="0" u="none" strike="noStrike" kern="1200" cap="none" spc="0" normalizeH="0" baseline="0" noProof="0" dirty="0" err="1" smtClean="0">
                <a:ln>
                  <a:noFill/>
                </a:ln>
                <a:effectLst/>
                <a:uLnTx/>
                <a:uFillTx/>
                <a:latin typeface="Times New Roman" pitchFamily="18" charset="0"/>
                <a:ea typeface="Arial-Rounded" panose="020B0500000000000000" pitchFamily="34" charset="0"/>
                <a:cs typeface="Times New Roman" pitchFamily="18" charset="0"/>
              </a:rPr>
              <a:t>là</a:t>
            </a:r>
            <a:r>
              <a:rPr kumimoji="0" lang="en-US" sz="3200" b="1" i="0" u="none" strike="noStrike" kern="1200" cap="none" spc="0" normalizeH="0" noProof="0" dirty="0" smtClean="0">
                <a:ln>
                  <a:noFill/>
                </a:ln>
                <a:effectLst/>
                <a:uLnTx/>
                <a:uFillTx/>
                <a:latin typeface="Times New Roman" pitchFamily="18" charset="0"/>
                <a:ea typeface="Arial-Rounded" panose="020B0500000000000000" pitchFamily="34" charset="0"/>
                <a:cs typeface="Times New Roman" pitchFamily="18" charset="0"/>
              </a:rPr>
              <a:t> </a:t>
            </a:r>
            <a:r>
              <a:rPr kumimoji="0" lang="en-US" sz="3200" b="1" i="0" u="none" strike="noStrike" kern="1200" cap="none" spc="0" normalizeH="0" noProof="0" dirty="0" err="1" smtClean="0">
                <a:ln>
                  <a:noFill/>
                </a:ln>
                <a:effectLst/>
                <a:uLnTx/>
                <a:uFillTx/>
                <a:latin typeface="Times New Roman" pitchFamily="18" charset="0"/>
                <a:ea typeface="Arial-Rounded" panose="020B0500000000000000" pitchFamily="34" charset="0"/>
                <a:cs typeface="Times New Roman" pitchFamily="18" charset="0"/>
              </a:rPr>
              <a:t>gì</a:t>
            </a:r>
            <a:r>
              <a:rPr kumimoji="0" lang="en-US" sz="3200" b="1" i="0" u="none" strike="noStrike" kern="1200" cap="none" spc="0" normalizeH="0" baseline="0" noProof="0" dirty="0" smtClean="0">
                <a:ln>
                  <a:noFill/>
                </a:ln>
                <a:effectLst/>
                <a:uLnTx/>
                <a:uFillTx/>
                <a:latin typeface="Times New Roman" pitchFamily="18" charset="0"/>
                <a:ea typeface="Arial-Rounded" panose="020B0500000000000000" pitchFamily="34" charset="0"/>
                <a:cs typeface="Times New Roman" pitchFamily="18" charset="0"/>
              </a:rPr>
              <a:t>?</a:t>
            </a:r>
            <a:endParaRPr kumimoji="0" lang="en-US" sz="32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endParaRPr>
          </a:p>
        </p:txBody>
      </p:sp>
      <p:sp>
        <p:nvSpPr>
          <p:cNvPr id="5" name="Rectangle 4"/>
          <p:cNvSpPr/>
          <p:nvPr/>
        </p:nvSpPr>
        <p:spPr>
          <a:xfrm>
            <a:off x="3058141" y="5058832"/>
            <a:ext cx="7849137" cy="1384995"/>
          </a:xfrm>
          <a:prstGeom prst="rect">
            <a:avLst/>
          </a:prstGeom>
        </p:spPr>
        <p:txBody>
          <a:bodyPr wrap="square">
            <a:spAutoFit/>
          </a:bodyPr>
          <a:lstStyle/>
          <a:p>
            <a:pPr marL="457200" marR="0" lvl="0" indent="-457200" algn="just" defTabSz="914400" rtl="0" eaLnBrk="1" fontAlgn="auto" latinLnBrk="0" hangingPunct="1">
              <a:lnSpc>
                <a:spcPct val="100000"/>
              </a:lnSpc>
              <a:spcBef>
                <a:spcPts val="0"/>
              </a:spcBef>
              <a:spcAft>
                <a:spcPts val="0"/>
              </a:spcAft>
              <a:buClrTx/>
              <a:buSzTx/>
              <a:buFontTx/>
              <a:buChar char="-"/>
              <a:tabLst/>
              <a:defRPr/>
            </a:pPr>
            <a:r>
              <a:rPr kumimoji="0" lang="en-US" sz="28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Hoạt động đá cầu: </a:t>
            </a:r>
            <a:r>
              <a:rPr kumimoji="0" lang="en-US" sz="2800" b="1" i="0" u="none" strike="noStrike" kern="1200" cap="none" spc="0" normalizeH="0" baseline="0" noProof="0" dirty="0">
                <a:ln>
                  <a:noFill/>
                </a:ln>
                <a:solidFill>
                  <a:srgbClr val="FF0000"/>
                </a:solidFill>
                <a:effectLst/>
                <a:uLnTx/>
                <a:uFillTx/>
                <a:latin typeface="Times New Roman" pitchFamily="18" charset="0"/>
                <a:ea typeface="Arial-Rounded" panose="020B0500000000000000" pitchFamily="34" charset="0"/>
                <a:cs typeface="Times New Roman" pitchFamily="18" charset="0"/>
              </a:rPr>
              <a:t>quả cầu.</a:t>
            </a:r>
          </a:p>
          <a:p>
            <a:pPr marL="457200" marR="0" lvl="0" indent="-457200" algn="just" defTabSz="914400" rtl="0" eaLnBrk="1" fontAlgn="auto" latinLnBrk="0" hangingPunct="1">
              <a:lnSpc>
                <a:spcPct val="100000"/>
              </a:lnSpc>
              <a:spcBef>
                <a:spcPts val="0"/>
              </a:spcBef>
              <a:spcAft>
                <a:spcPts val="0"/>
              </a:spcAft>
              <a:buClrTx/>
              <a:buSzTx/>
              <a:buFontTx/>
              <a:buChar char="-"/>
              <a:tabLst/>
              <a:defRPr/>
            </a:pPr>
            <a:r>
              <a:rPr kumimoji="0" lang="en-US" sz="28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Hoạt động nhảy dây: </a:t>
            </a:r>
            <a:r>
              <a:rPr kumimoji="0" lang="en-US" sz="2800" b="1" i="0" u="none" strike="noStrike" kern="1200" cap="none" spc="0" normalizeH="0" baseline="0" noProof="0" dirty="0">
                <a:ln>
                  <a:noFill/>
                </a:ln>
                <a:solidFill>
                  <a:srgbClr val="FF0000"/>
                </a:solidFill>
                <a:effectLst/>
                <a:uLnTx/>
                <a:uFillTx/>
                <a:latin typeface="Times New Roman" pitchFamily="18" charset="0"/>
                <a:ea typeface="Arial-Rounded" panose="020B0500000000000000" pitchFamily="34" charset="0"/>
                <a:cs typeface="Times New Roman" pitchFamily="18" charset="0"/>
              </a:rPr>
              <a:t>dây nhảy.</a:t>
            </a:r>
          </a:p>
          <a:p>
            <a:pPr marL="457200" marR="0" lvl="0" indent="-457200" algn="just" defTabSz="914400" rtl="0" eaLnBrk="1" fontAlgn="auto" latinLnBrk="0" hangingPunct="1">
              <a:lnSpc>
                <a:spcPct val="100000"/>
              </a:lnSpc>
              <a:spcBef>
                <a:spcPts val="0"/>
              </a:spcBef>
              <a:spcAft>
                <a:spcPts val="0"/>
              </a:spcAft>
              <a:buClrTx/>
              <a:buSzTx/>
              <a:buFontTx/>
              <a:buChar char="-"/>
              <a:tabLst/>
              <a:defRPr/>
            </a:pPr>
            <a:r>
              <a:rPr kumimoji="0" lang="en-US" sz="28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Hoạt động kéo co: </a:t>
            </a:r>
            <a:r>
              <a:rPr kumimoji="0" lang="en-US" sz="2800" b="1" i="0" u="none" strike="noStrike" kern="1200" cap="none" spc="0" normalizeH="0" baseline="0" noProof="0" dirty="0" err="1">
                <a:ln>
                  <a:noFill/>
                </a:ln>
                <a:solidFill>
                  <a:srgbClr val="FF0000"/>
                </a:solidFill>
                <a:effectLst/>
                <a:uLnTx/>
                <a:uFillTx/>
                <a:latin typeface="Times New Roman" pitchFamily="18" charset="0"/>
                <a:ea typeface="Arial-Rounded" panose="020B0500000000000000" pitchFamily="34" charset="0"/>
                <a:cs typeface="Times New Roman" pitchFamily="18" charset="0"/>
              </a:rPr>
              <a:t>dây</a:t>
            </a:r>
            <a:r>
              <a:rPr kumimoji="0" lang="en-US" sz="2800" b="1" i="0" u="none" strike="noStrike" kern="1200" cap="none" spc="0" normalizeH="0" baseline="0" noProof="0" dirty="0">
                <a:ln>
                  <a:noFill/>
                </a:ln>
                <a:solidFill>
                  <a:srgbClr val="FF0000"/>
                </a:solidFill>
                <a:effectLst/>
                <a:uLnTx/>
                <a:uFillTx/>
                <a:latin typeface="Times New Roman" pitchFamily="18" charset="0"/>
                <a:ea typeface="Arial-Rounded" panose="020B0500000000000000" pitchFamily="34" charset="0"/>
                <a:cs typeface="Times New Roman" pitchFamily="18" charset="0"/>
              </a:rPr>
              <a:t> </a:t>
            </a:r>
            <a:r>
              <a:rPr kumimoji="0" lang="en-US" sz="2800" b="1" i="0" u="none" strike="noStrike" kern="1200" cap="none" spc="0" normalizeH="0" baseline="0" noProof="0" dirty="0" err="1" smtClean="0">
                <a:ln>
                  <a:noFill/>
                </a:ln>
                <a:solidFill>
                  <a:srgbClr val="FF0000"/>
                </a:solidFill>
                <a:effectLst/>
                <a:uLnTx/>
                <a:uFillTx/>
                <a:latin typeface="Times New Roman" pitchFamily="18" charset="0"/>
                <a:ea typeface="Arial-Rounded" panose="020B0500000000000000" pitchFamily="34" charset="0"/>
                <a:cs typeface="Times New Roman" pitchFamily="18" charset="0"/>
              </a:rPr>
              <a:t>thừng</a:t>
            </a:r>
            <a:r>
              <a:rPr kumimoji="0" lang="en-US" sz="2800" b="1" i="0" u="none" strike="noStrike" kern="1200" cap="none" spc="0" normalizeH="0" noProof="0" dirty="0" smtClean="0">
                <a:ln>
                  <a:noFill/>
                </a:ln>
                <a:solidFill>
                  <a:srgbClr val="FF0000"/>
                </a:solidFill>
                <a:effectLst/>
                <a:uLnTx/>
                <a:uFillTx/>
                <a:latin typeface="Times New Roman" pitchFamily="18" charset="0"/>
                <a:ea typeface="Arial-Rounded" panose="020B0500000000000000" pitchFamily="34" charset="0"/>
                <a:cs typeface="Times New Roman" pitchFamily="18" charset="0"/>
              </a:rPr>
              <a:t> to</a:t>
            </a:r>
            <a:r>
              <a:rPr kumimoji="0" lang="en-US" sz="2800" b="1" i="0" u="none" strike="noStrike" kern="1200" cap="none" spc="0" normalizeH="0" baseline="0" noProof="0" dirty="0" smtClean="0">
                <a:ln>
                  <a:noFill/>
                </a:ln>
                <a:solidFill>
                  <a:srgbClr val="FF0000"/>
                </a:solidFill>
                <a:effectLst/>
                <a:uLnTx/>
                <a:uFillTx/>
                <a:latin typeface="Times New Roman" pitchFamily="18" charset="0"/>
                <a:ea typeface="Arial-Rounded" panose="020B0500000000000000" pitchFamily="34" charset="0"/>
                <a:cs typeface="Times New Roman" pitchFamily="18" charset="0"/>
              </a:rPr>
              <a:t>.</a:t>
            </a:r>
            <a:endParaRPr kumimoji="0" lang="en-US" sz="2800" b="1" i="0" u="none" strike="noStrike" kern="1200" cap="none" spc="0" normalizeH="0" baseline="0" noProof="0" dirty="0">
              <a:ln>
                <a:noFill/>
              </a:ln>
              <a:solidFill>
                <a:srgbClr val="FF0000"/>
              </a:solidFill>
              <a:effectLst/>
              <a:uLnTx/>
              <a:uFillTx/>
              <a:latin typeface="Times New Roman" pitchFamily="18" charset="0"/>
              <a:ea typeface="Arial-Rounded" panose="020B0500000000000000" pitchFamily="34" charset="0"/>
              <a:cs typeface="Times New Roman" pitchFamily="18" charset="0"/>
            </a:endParaRPr>
          </a:p>
        </p:txBody>
      </p:sp>
      <p:pic>
        <p:nvPicPr>
          <p:cNvPr id="6" name="Picture 5">
            <a:extLst>
              <a:ext uri="{FF2B5EF4-FFF2-40B4-BE49-F238E27FC236}">
                <a16:creationId xmlns:a16="http://schemas.microsoft.com/office/drawing/2014/main" id="{16845750-1AD0-48E3-93F4-690CEFA9B521}"/>
              </a:ext>
            </a:extLst>
          </p:cNvPr>
          <p:cNvPicPr>
            <a:picLocks noChangeAspect="1"/>
          </p:cNvPicPr>
          <p:nvPr/>
        </p:nvPicPr>
        <p:blipFill>
          <a:blip r:embed="rId3"/>
          <a:stretch>
            <a:fillRect/>
          </a:stretch>
        </p:blipFill>
        <p:spPr>
          <a:xfrm>
            <a:off x="935397" y="791904"/>
            <a:ext cx="10546641" cy="3826956"/>
          </a:xfrm>
          <a:prstGeom prst="rect">
            <a:avLst/>
          </a:prstGeom>
        </p:spPr>
      </p:pic>
    </p:spTree>
    <p:extLst>
      <p:ext uri="{BB962C8B-B14F-4D97-AF65-F5344CB8AC3E}">
        <p14:creationId xmlns:p14="http://schemas.microsoft.com/office/powerpoint/2010/main" val="3999079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2239027" y="5109865"/>
            <a:ext cx="8319435" cy="1181362"/>
          </a:xfrm>
          <a:prstGeom prst="roundRect">
            <a:avLst/>
          </a:prstGeom>
          <a:noFill/>
          <a:ln w="38100">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 name="Rectangle 3"/>
          <p:cNvSpPr/>
          <p:nvPr/>
        </p:nvSpPr>
        <p:spPr>
          <a:xfrm>
            <a:off x="917450" y="305163"/>
            <a:ext cx="11046746" cy="523220"/>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smtClean="0">
                <a:ln>
                  <a:noFill/>
                </a:ln>
                <a:effectLst/>
                <a:uLnTx/>
                <a:uFillTx/>
                <a:latin typeface="Times New Roman" pitchFamily="18" charset="0"/>
                <a:ea typeface="Arial-Rounded" panose="020B0500000000000000" pitchFamily="34" charset="0"/>
                <a:cs typeface="Times New Roman" pitchFamily="18" charset="0"/>
              </a:rPr>
              <a:t>Em</a:t>
            </a:r>
            <a:r>
              <a:rPr kumimoji="0" lang="en-US" sz="2800" b="1" i="0" u="none" strike="noStrike" kern="1200" cap="none" spc="0" normalizeH="0" baseline="0" noProof="0" dirty="0" smtClean="0">
                <a:ln>
                  <a:noFill/>
                </a:ln>
                <a:effectLst/>
                <a:uLnTx/>
                <a:uFillTx/>
                <a:latin typeface="Times New Roman" pitchFamily="18" charset="0"/>
                <a:ea typeface="Arial-Rounded" panose="020B0500000000000000" pitchFamily="34" charset="0"/>
                <a:cs typeface="Times New Roman" pitchFamily="18" charset="0"/>
              </a:rPr>
              <a:t> </a:t>
            </a:r>
            <a:r>
              <a:rPr kumimoji="0" lang="en-US" sz="28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đoán xem các bạn cảm thấy thế nào khi tham gia hoạt động đó?</a:t>
            </a:r>
          </a:p>
        </p:txBody>
      </p:sp>
      <p:sp>
        <p:nvSpPr>
          <p:cNvPr id="5" name="Rectangle 4"/>
          <p:cNvSpPr/>
          <p:nvPr/>
        </p:nvSpPr>
        <p:spPr>
          <a:xfrm>
            <a:off x="2398681" y="5191244"/>
            <a:ext cx="8084285" cy="954107"/>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Các bạn nhỏ đều rất vui và háo hức vì trên khuôn mặt của các bạn hiện lên vẻ tươi vui.</a:t>
            </a:r>
            <a:endParaRPr kumimoji="0" lang="en-US" sz="2800" b="1" i="0" u="none" strike="noStrike" kern="1200" cap="none" spc="0" normalizeH="0" baseline="0" noProof="0" dirty="0">
              <a:ln>
                <a:noFill/>
              </a:ln>
              <a:solidFill>
                <a:srgbClr val="FF0000"/>
              </a:solidFill>
              <a:effectLst/>
              <a:uLnTx/>
              <a:uFillTx/>
              <a:latin typeface="Times New Roman" pitchFamily="18" charset="0"/>
              <a:ea typeface="Arial-Rounded" panose="020B0500000000000000" pitchFamily="34" charset="0"/>
              <a:cs typeface="Times New Roman" pitchFamily="18" charset="0"/>
            </a:endParaRPr>
          </a:p>
        </p:txBody>
      </p:sp>
      <p:pic>
        <p:nvPicPr>
          <p:cNvPr id="6" name="Picture 5">
            <a:extLst>
              <a:ext uri="{FF2B5EF4-FFF2-40B4-BE49-F238E27FC236}">
                <a16:creationId xmlns:a16="http://schemas.microsoft.com/office/drawing/2014/main" id="{FF39D46A-AD34-4DB6-9812-9CEDC1B8F5C3}"/>
              </a:ext>
            </a:extLst>
          </p:cNvPr>
          <p:cNvPicPr>
            <a:picLocks noChangeAspect="1"/>
          </p:cNvPicPr>
          <p:nvPr/>
        </p:nvPicPr>
        <p:blipFill>
          <a:blip r:embed="rId2"/>
          <a:stretch>
            <a:fillRect/>
          </a:stretch>
        </p:blipFill>
        <p:spPr>
          <a:xfrm>
            <a:off x="1333734" y="1067513"/>
            <a:ext cx="9988442" cy="3624408"/>
          </a:xfrm>
          <a:prstGeom prst="rect">
            <a:avLst/>
          </a:prstGeom>
        </p:spPr>
      </p:pic>
    </p:spTree>
    <p:extLst>
      <p:ext uri="{BB962C8B-B14F-4D97-AF65-F5344CB8AC3E}">
        <p14:creationId xmlns:p14="http://schemas.microsoft.com/office/powerpoint/2010/main" val="884115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53" presetClass="entr" presetSubtype="16"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 calcmode="lin" valueType="num">
                                      <p:cBhvr>
                                        <p:cTn id="10" dur="500" fill="hold"/>
                                        <p:tgtEl>
                                          <p:spTgt spid="3"/>
                                        </p:tgtEl>
                                        <p:attrNameLst>
                                          <p:attrName>ppt_w</p:attrName>
                                        </p:attrNameLst>
                                      </p:cBhvr>
                                      <p:tavLst>
                                        <p:tav tm="0">
                                          <p:val>
                                            <p:fltVal val="0"/>
                                          </p:val>
                                        </p:tav>
                                        <p:tav tm="100000">
                                          <p:val>
                                            <p:strVal val="#ppt_w"/>
                                          </p:val>
                                        </p:tav>
                                      </p:tavLst>
                                    </p:anim>
                                    <p:anim calcmode="lin" valueType="num">
                                      <p:cBhvr>
                                        <p:cTn id="11" dur="500" fill="hold"/>
                                        <p:tgtEl>
                                          <p:spTgt spid="3"/>
                                        </p:tgtEl>
                                        <p:attrNameLst>
                                          <p:attrName>ppt_h</p:attrName>
                                        </p:attrNameLst>
                                      </p:cBhvr>
                                      <p:tavLst>
                                        <p:tav tm="0">
                                          <p:val>
                                            <p:fltVal val="0"/>
                                          </p:val>
                                        </p:tav>
                                        <p:tav tm="100000">
                                          <p:val>
                                            <p:strVal val="#ppt_h"/>
                                          </p:val>
                                        </p:tav>
                                      </p:tavLst>
                                    </p:anim>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3" cstate="print">
            <a:extLst>
              <a:ext uri="{28A0092B-C50C-407E-A947-70E740481C1C}">
                <a14:useLocalDpi xmlns:a14="http://schemas.microsoft.com/office/drawing/2010/main" val="0"/>
              </a:ext>
            </a:extLst>
          </a:blip>
          <a:srcRect l="652" t="1786" r="770"/>
          <a:stretch>
            <a:fillRect/>
          </a:stretch>
        </p:blipFill>
        <p:spPr>
          <a:xfrm>
            <a:off x="0" y="0"/>
            <a:ext cx="12192000" cy="6858000"/>
          </a:xfrm>
          <a:prstGeom prst="rect">
            <a:avLst/>
          </a:prstGeom>
        </p:spPr>
      </p:pic>
      <p:sp>
        <p:nvSpPr>
          <p:cNvPr id="10" name="Rectangle 9">
            <a:extLst>
              <a:ext uri="{FF2B5EF4-FFF2-40B4-BE49-F238E27FC236}">
                <a16:creationId xmlns:a16="http://schemas.microsoft.com/office/drawing/2014/main" id="{BAB9E31F-D4BA-488A-8E6C-DC9A07F5473C}"/>
              </a:ext>
            </a:extLst>
          </p:cNvPr>
          <p:cNvSpPr/>
          <p:nvPr/>
        </p:nvSpPr>
        <p:spPr>
          <a:xfrm>
            <a:off x="3131127" y="1828549"/>
            <a:ext cx="4999579" cy="1323439"/>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smtClean="0">
                <a:ln w="22225">
                  <a:solidFill>
                    <a:srgbClr val="ED7D31"/>
                  </a:solidFill>
                  <a:prstDash val="solid"/>
                </a:ln>
                <a:solidFill>
                  <a:srgbClr val="FF0000"/>
                </a:solidFill>
                <a:effectLst/>
                <a:uLnTx/>
                <a:uFillTx/>
                <a:latin typeface="Times New Roman" panose="02020603050405020304" pitchFamily="18" charset="0"/>
                <a:ea typeface="微软雅黑"/>
                <a:cs typeface="Times New Roman" panose="02020603050405020304" pitchFamily="18" charset="0"/>
              </a:rPr>
              <a:t>Vận</a:t>
            </a:r>
            <a:r>
              <a:rPr kumimoji="0" lang="en-US" sz="8000" b="1" i="0" u="none" strike="noStrike" kern="1200" cap="none" spc="0" normalizeH="0" noProof="0" dirty="0" smtClean="0">
                <a:ln w="22225">
                  <a:solidFill>
                    <a:srgbClr val="ED7D31"/>
                  </a:solidFill>
                  <a:prstDash val="solid"/>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8000" b="1" i="0" u="none" strike="noStrike" kern="1200" cap="none" spc="0" normalizeH="0" noProof="0" dirty="0" err="1" smtClean="0">
                <a:ln w="22225">
                  <a:solidFill>
                    <a:srgbClr val="ED7D31"/>
                  </a:solidFill>
                  <a:prstDash val="solid"/>
                </a:ln>
                <a:solidFill>
                  <a:srgbClr val="FF0000"/>
                </a:solidFill>
                <a:effectLst/>
                <a:uLnTx/>
                <a:uFillTx/>
                <a:latin typeface="Times New Roman" panose="02020603050405020304" pitchFamily="18" charset="0"/>
                <a:ea typeface="微软雅黑"/>
                <a:cs typeface="Times New Roman" panose="02020603050405020304" pitchFamily="18" charset="0"/>
              </a:rPr>
              <a:t>dụng</a:t>
            </a:r>
            <a:endParaRPr kumimoji="0" lang="en-US" sz="8000" b="1" i="0" u="none" strike="noStrike" kern="1200" cap="none" spc="0" normalizeH="0" baseline="0" noProof="0" dirty="0">
              <a:ln w="22225">
                <a:solidFill>
                  <a:srgbClr val="ED7D31"/>
                </a:solidFill>
                <a:prstDash val="solid"/>
              </a:ln>
              <a:solidFill>
                <a:srgbClr val="FF0000"/>
              </a:solidFill>
              <a:effectLst/>
              <a:uLnTx/>
              <a:uFillTx/>
              <a:latin typeface="Times New Roman" panose="02020603050405020304" pitchFamily="18" charset="0"/>
              <a:ea typeface="微软雅黑"/>
              <a:cs typeface="Times New Roman" panose="02020603050405020304" pitchFamily="18" charset="0"/>
            </a:endParaRPr>
          </a:p>
        </p:txBody>
      </p:sp>
    </p:spTree>
    <p:extLst>
      <p:ext uri="{BB962C8B-B14F-4D97-AF65-F5344CB8AC3E}">
        <p14:creationId xmlns:p14="http://schemas.microsoft.com/office/powerpoint/2010/main" val="2683668729"/>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728799" y="304802"/>
            <a:ext cx="10798183" cy="104644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100" b="1" i="0" u="none" strike="noStrike" kern="1200" cap="none" spc="0" normalizeH="0" baseline="0" noProof="0" dirty="0" smtClean="0">
                <a:ln>
                  <a:noFill/>
                </a:ln>
                <a:solidFill>
                  <a:srgbClr val="FF0000"/>
                </a:solidFill>
                <a:effectLst/>
                <a:uLnTx/>
                <a:uFillTx/>
                <a:latin typeface="Times New Roman" pitchFamily="18" charset="0"/>
                <a:ea typeface="Arial-Rounded" panose="020B0500000000000000" pitchFamily="34" charset="0"/>
                <a:cs typeface="Times New Roman" pitchFamily="18" charset="0"/>
              </a:rPr>
              <a:t>2.</a:t>
            </a:r>
            <a:r>
              <a:rPr kumimoji="0" lang="en-US" sz="3100" b="1" i="0" u="none" strike="noStrike" kern="1200" cap="none" spc="0" normalizeH="0" baseline="0" noProof="0" dirty="0" smtClean="0">
                <a:ln>
                  <a:noFill/>
                </a:ln>
                <a:solidFill>
                  <a:srgbClr val="008000"/>
                </a:solidFill>
                <a:effectLst/>
                <a:uLnTx/>
                <a:uFillTx/>
                <a:latin typeface="Times New Roman" pitchFamily="18" charset="0"/>
                <a:ea typeface="Arial-Rounded" panose="020B0500000000000000" pitchFamily="34" charset="0"/>
                <a:cs typeface="Times New Roman" pitchFamily="18" charset="0"/>
              </a:rPr>
              <a:t> </a:t>
            </a:r>
            <a:r>
              <a:rPr kumimoji="0" lang="en-US" sz="3100" b="1" i="0" u="none" strike="noStrike" kern="1200" cap="none" spc="0" normalizeH="0" baseline="0" noProof="0" dirty="0" err="1" smtClean="0">
                <a:ln>
                  <a:noFill/>
                </a:ln>
                <a:effectLst/>
                <a:uLnTx/>
                <a:uFillTx/>
                <a:latin typeface="Times New Roman" pitchFamily="18" charset="0"/>
                <a:ea typeface="Arial-Rounded" panose="020B0500000000000000" pitchFamily="34" charset="0"/>
                <a:cs typeface="Times New Roman" pitchFamily="18" charset="0"/>
              </a:rPr>
              <a:t>Viết</a:t>
            </a:r>
            <a:r>
              <a:rPr kumimoji="0" lang="en-US" sz="3100" b="1" i="0" u="none" strike="noStrike" kern="1200" cap="none" spc="0" normalizeH="0" baseline="0" noProof="0" dirty="0" smtClean="0">
                <a:ln>
                  <a:noFill/>
                </a:ln>
                <a:effectLst/>
                <a:uLnTx/>
                <a:uFillTx/>
                <a:latin typeface="Times New Roman" pitchFamily="18" charset="0"/>
                <a:ea typeface="Arial-Rounded" panose="020B0500000000000000" pitchFamily="34" charset="0"/>
                <a:cs typeface="Times New Roman" pitchFamily="18" charset="0"/>
              </a:rPr>
              <a:t> 3 - 4 </a:t>
            </a:r>
            <a:r>
              <a:rPr kumimoji="0" lang="en-US" sz="31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câu kể về một hoạt động thể thao hoặc một trò chơi em đã tham gia ở trường.</a:t>
            </a:r>
            <a:endParaRPr kumimoji="0" lang="vi-VN" sz="31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endParaRPr>
          </a:p>
        </p:txBody>
      </p:sp>
      <p:pic>
        <p:nvPicPr>
          <p:cNvPr id="7" name="图片 4">
            <a:extLst>
              <a:ext uri="{FF2B5EF4-FFF2-40B4-BE49-F238E27FC236}">
                <a16:creationId xmlns:a16="http://schemas.microsoft.com/office/drawing/2014/main" id="{1D7BF903-E6F8-4C5D-84EC-8C9BF12F5F2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9461" y="1593129"/>
            <a:ext cx="9787812" cy="3253228"/>
          </a:xfrm>
          <a:prstGeom prst="rect">
            <a:avLst/>
          </a:prstGeom>
        </p:spPr>
      </p:pic>
      <p:sp>
        <p:nvSpPr>
          <p:cNvPr id="11" name="Rectangle 10"/>
          <p:cNvSpPr/>
          <p:nvPr/>
        </p:nvSpPr>
        <p:spPr>
          <a:xfrm>
            <a:off x="1222408" y="1655542"/>
            <a:ext cx="9045131" cy="2658406"/>
          </a:xfrm>
          <a:prstGeom prst="rect">
            <a:avLst/>
          </a:prstGeom>
        </p:spPr>
        <p:txBody>
          <a:bodyPr wrap="square">
            <a:spAutoFit/>
          </a:bodyPr>
          <a:lstStyle/>
          <a:p>
            <a:pPr marR="0" lvl="0" algn="just" defTabSz="914400" rtl="0" eaLnBrk="1" fontAlgn="auto" latinLnBrk="0" hangingPunct="1">
              <a:lnSpc>
                <a:spcPct val="150000"/>
              </a:lnSpc>
              <a:spcBef>
                <a:spcPts val="0"/>
              </a:spcBef>
              <a:spcAft>
                <a:spcPts val="0"/>
              </a:spcAft>
              <a:buClrTx/>
              <a:buSzTx/>
              <a:tabLst/>
              <a:defRPr/>
            </a:pPr>
            <a:r>
              <a:rPr kumimoji="0" lang="en-US" sz="2800" b="1" i="0" u="none" strike="noStrike" kern="1200" cap="none" spc="0" normalizeH="0" baseline="0" noProof="0" dirty="0" smtClean="0">
                <a:ln>
                  <a:noFill/>
                </a:ln>
                <a:solidFill>
                  <a:srgbClr val="FF0000"/>
                </a:solidFill>
                <a:effectLst/>
                <a:uLnTx/>
                <a:uFillTx/>
                <a:latin typeface="Times New Roman" pitchFamily="18" charset="0"/>
                <a:ea typeface="Arial-Rounded" panose="020B0500000000000000" pitchFamily="34" charset="0"/>
                <a:cs typeface="Times New Roman" pitchFamily="18" charset="0"/>
              </a:rPr>
              <a:t>G:</a:t>
            </a:r>
          </a:p>
          <a:p>
            <a:pPr marR="0" lvl="0" algn="just" defTabSz="914400" rtl="0" eaLnBrk="1" fontAlgn="auto" latinLnBrk="0" hangingPunct="1">
              <a:lnSpc>
                <a:spcPct val="150000"/>
              </a:lnSpc>
              <a:spcBef>
                <a:spcPts val="0"/>
              </a:spcBef>
              <a:spcAft>
                <a:spcPts val="0"/>
              </a:spcAft>
              <a:buClrTx/>
              <a:buSzTx/>
              <a:tabLst/>
              <a:defRPr/>
            </a:pPr>
            <a:r>
              <a:rPr kumimoji="0" lang="en-US" sz="2800" b="1" i="0" u="none" strike="noStrike" kern="1200" cap="none" spc="0" normalizeH="0" baseline="0" noProof="0" dirty="0" smtClean="0">
                <a:ln>
                  <a:noFill/>
                </a:ln>
                <a:effectLst/>
                <a:uLnTx/>
                <a:uFillTx/>
                <a:latin typeface="Times New Roman" pitchFamily="18" charset="0"/>
                <a:ea typeface="Arial-Rounded" panose="020B0500000000000000" pitchFamily="34" charset="0"/>
                <a:cs typeface="Times New Roman" pitchFamily="18" charset="0"/>
              </a:rPr>
              <a:t>- </a:t>
            </a:r>
            <a:r>
              <a:rPr kumimoji="0" lang="en-US" sz="2800" b="1" i="0" u="none" strike="noStrike" kern="1200" cap="none" spc="0" normalizeH="0" baseline="0" noProof="0" dirty="0" err="1" smtClean="0">
                <a:ln>
                  <a:noFill/>
                </a:ln>
                <a:effectLst/>
                <a:uLnTx/>
                <a:uFillTx/>
                <a:latin typeface="Times New Roman" pitchFamily="18" charset="0"/>
                <a:ea typeface="Arial-Rounded" panose="020B0500000000000000" pitchFamily="34" charset="0"/>
                <a:cs typeface="Times New Roman" pitchFamily="18" charset="0"/>
              </a:rPr>
              <a:t>Hoạt</a:t>
            </a:r>
            <a:r>
              <a:rPr kumimoji="0" lang="en-US" sz="2800" b="1" i="0" u="none" strike="noStrike" kern="1200" cap="none" spc="0" normalizeH="0" baseline="0" noProof="0" dirty="0" smtClean="0">
                <a:ln>
                  <a:noFill/>
                </a:ln>
                <a:effectLst/>
                <a:uLnTx/>
                <a:uFillTx/>
                <a:latin typeface="Times New Roman" pitchFamily="18" charset="0"/>
                <a:ea typeface="Arial-Rounded" panose="020B0500000000000000" pitchFamily="34" charset="0"/>
                <a:cs typeface="Times New Roman" pitchFamily="18" charset="0"/>
              </a:rPr>
              <a:t> </a:t>
            </a:r>
            <a:r>
              <a:rPr kumimoji="0" lang="en-US" sz="28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động thể </a:t>
            </a:r>
            <a:r>
              <a:rPr kumimoji="0" lang="en-US" sz="2800" b="1" i="0" u="none" strike="noStrike" kern="1200" cap="none" spc="0" normalizeH="0" baseline="0" noProof="0">
                <a:ln>
                  <a:noFill/>
                </a:ln>
                <a:effectLst/>
                <a:uLnTx/>
                <a:uFillTx/>
                <a:latin typeface="Times New Roman" pitchFamily="18" charset="0"/>
                <a:ea typeface="Arial-Rounded" panose="020B0500000000000000" pitchFamily="34" charset="0"/>
                <a:cs typeface="Times New Roman" pitchFamily="18" charset="0"/>
              </a:rPr>
              <a:t>thao </a:t>
            </a:r>
            <a:r>
              <a:rPr kumimoji="0" lang="en-US" sz="2800" b="1" i="0" u="none" strike="noStrike" kern="1200" cap="none" spc="0" normalizeH="0" baseline="0" noProof="0" smtClean="0">
                <a:ln>
                  <a:noFill/>
                </a:ln>
                <a:effectLst/>
                <a:uLnTx/>
                <a:uFillTx/>
                <a:latin typeface="Times New Roman" pitchFamily="18" charset="0"/>
                <a:ea typeface="Arial-Rounded" panose="020B0500000000000000" pitchFamily="34" charset="0"/>
                <a:cs typeface="Times New Roman" pitchFamily="18" charset="0"/>
              </a:rPr>
              <a:t>(hoặc </a:t>
            </a:r>
            <a:r>
              <a:rPr kumimoji="0" lang="en-US" sz="2800" b="1" i="0" u="none" strike="noStrike" kern="1200" cap="none" spc="0" normalizeH="0" baseline="0" noProof="0">
                <a:ln>
                  <a:noFill/>
                </a:ln>
                <a:effectLst/>
                <a:uLnTx/>
                <a:uFillTx/>
                <a:latin typeface="Times New Roman" pitchFamily="18" charset="0"/>
                <a:ea typeface="Arial-Rounded" panose="020B0500000000000000" pitchFamily="34" charset="0"/>
                <a:cs typeface="Times New Roman" pitchFamily="18" charset="0"/>
              </a:rPr>
              <a:t>trò </a:t>
            </a:r>
            <a:r>
              <a:rPr kumimoji="0" lang="en-US" sz="2800" b="1" i="0" u="none" strike="noStrike" kern="1200" cap="none" spc="0" normalizeH="0" baseline="0" noProof="0" smtClean="0">
                <a:ln>
                  <a:noFill/>
                </a:ln>
                <a:effectLst/>
                <a:uLnTx/>
                <a:uFillTx/>
                <a:latin typeface="Times New Roman" pitchFamily="18" charset="0"/>
                <a:ea typeface="Arial-Rounded" panose="020B0500000000000000" pitchFamily="34" charset="0"/>
                <a:cs typeface="Times New Roman" pitchFamily="18" charset="0"/>
              </a:rPr>
              <a:t>chơi) </a:t>
            </a:r>
            <a:r>
              <a:rPr kumimoji="0" lang="en-US" sz="28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em đã tham gia là gì?</a:t>
            </a:r>
          </a:p>
          <a:p>
            <a:pPr marR="0" lvl="0" algn="just" defTabSz="914400" rtl="0" eaLnBrk="1" fontAlgn="auto" latinLnBrk="0" hangingPunct="1">
              <a:lnSpc>
                <a:spcPct val="150000"/>
              </a:lnSpc>
              <a:spcBef>
                <a:spcPts val="0"/>
              </a:spcBef>
              <a:spcAft>
                <a:spcPts val="0"/>
              </a:spcAft>
              <a:buClrTx/>
              <a:buSzTx/>
              <a:tabLst/>
              <a:defRPr/>
            </a:pPr>
            <a:r>
              <a:rPr kumimoji="0" lang="en-US" sz="2800" b="1" i="0" u="none" strike="noStrike" kern="1200" cap="none" spc="0" normalizeH="0" baseline="0" noProof="0" dirty="0" smtClean="0">
                <a:ln>
                  <a:noFill/>
                </a:ln>
                <a:effectLst/>
                <a:uLnTx/>
                <a:uFillTx/>
                <a:latin typeface="Times New Roman" pitchFamily="18" charset="0"/>
                <a:ea typeface="Arial-Rounded" panose="020B0500000000000000" pitchFamily="34" charset="0"/>
                <a:cs typeface="Times New Roman" pitchFamily="18" charset="0"/>
              </a:rPr>
              <a:t>- </a:t>
            </a:r>
            <a:r>
              <a:rPr kumimoji="0" lang="en-US" sz="2800" b="1" i="0" u="none" strike="noStrike" kern="1200" cap="none" spc="0" normalizeH="0" baseline="0" noProof="0" dirty="0" err="1" smtClean="0">
                <a:ln>
                  <a:noFill/>
                </a:ln>
                <a:effectLst/>
                <a:uLnTx/>
                <a:uFillTx/>
                <a:latin typeface="Times New Roman" pitchFamily="18" charset="0"/>
                <a:ea typeface="Arial-Rounded" panose="020B0500000000000000" pitchFamily="34" charset="0"/>
                <a:cs typeface="Times New Roman" pitchFamily="18" charset="0"/>
              </a:rPr>
              <a:t>Em</a:t>
            </a:r>
            <a:r>
              <a:rPr kumimoji="0" lang="en-US" sz="2800" b="1" i="0" u="none" strike="noStrike" kern="1200" cap="none" spc="0" normalizeH="0" baseline="0" noProof="0" dirty="0" smtClean="0">
                <a:ln>
                  <a:noFill/>
                </a:ln>
                <a:effectLst/>
                <a:uLnTx/>
                <a:uFillTx/>
                <a:latin typeface="Times New Roman" pitchFamily="18" charset="0"/>
                <a:ea typeface="Arial-Rounded" panose="020B0500000000000000" pitchFamily="34" charset="0"/>
                <a:cs typeface="Times New Roman" pitchFamily="18" charset="0"/>
              </a:rPr>
              <a:t> </a:t>
            </a:r>
            <a:r>
              <a:rPr kumimoji="0" lang="en-US" sz="28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tham gia cùng với ai, ở đâu?</a:t>
            </a:r>
          </a:p>
          <a:p>
            <a:pPr marR="0" lvl="0" algn="just" defTabSz="914400" rtl="0" eaLnBrk="1" fontAlgn="auto" latinLnBrk="0" hangingPunct="1">
              <a:lnSpc>
                <a:spcPct val="150000"/>
              </a:lnSpc>
              <a:spcBef>
                <a:spcPts val="0"/>
              </a:spcBef>
              <a:spcAft>
                <a:spcPts val="0"/>
              </a:spcAft>
              <a:buClrTx/>
              <a:buSzTx/>
              <a:tabLst/>
              <a:defRPr/>
            </a:pPr>
            <a:r>
              <a:rPr kumimoji="0" lang="en-US" sz="2800" b="1" i="0" u="none" strike="noStrike" kern="1200" cap="none" spc="0" normalizeH="0" baseline="0" noProof="0" dirty="0" smtClean="0">
                <a:ln>
                  <a:noFill/>
                </a:ln>
                <a:effectLst/>
                <a:uLnTx/>
                <a:uFillTx/>
                <a:latin typeface="Times New Roman" pitchFamily="18" charset="0"/>
                <a:ea typeface="Arial-Rounded" panose="020B0500000000000000" pitchFamily="34" charset="0"/>
                <a:cs typeface="Times New Roman" pitchFamily="18" charset="0"/>
              </a:rPr>
              <a:t>- </a:t>
            </a:r>
            <a:r>
              <a:rPr kumimoji="0" lang="en-US" sz="2800" b="1" i="0" u="none" strike="noStrike" kern="1200" cap="none" spc="0" normalizeH="0" baseline="0" noProof="0" dirty="0" err="1" smtClean="0">
                <a:ln>
                  <a:noFill/>
                </a:ln>
                <a:effectLst/>
                <a:uLnTx/>
                <a:uFillTx/>
                <a:latin typeface="Times New Roman" pitchFamily="18" charset="0"/>
                <a:ea typeface="Arial-Rounded" panose="020B0500000000000000" pitchFamily="34" charset="0"/>
                <a:cs typeface="Times New Roman" pitchFamily="18" charset="0"/>
              </a:rPr>
              <a:t>Em</a:t>
            </a:r>
            <a:r>
              <a:rPr kumimoji="0" lang="en-US" sz="2800" b="1" i="0" u="none" strike="noStrike" kern="1200" cap="none" spc="0" normalizeH="0" baseline="0" noProof="0" dirty="0" smtClean="0">
                <a:ln>
                  <a:noFill/>
                </a:ln>
                <a:effectLst/>
                <a:uLnTx/>
                <a:uFillTx/>
                <a:latin typeface="Times New Roman" pitchFamily="18" charset="0"/>
                <a:ea typeface="Arial-Rounded" panose="020B0500000000000000" pitchFamily="34" charset="0"/>
                <a:cs typeface="Times New Roman" pitchFamily="18" charset="0"/>
              </a:rPr>
              <a:t> </a:t>
            </a:r>
            <a:r>
              <a:rPr kumimoji="0" lang="en-US" sz="28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cảm thấy thế nào khi tham </a:t>
            </a:r>
            <a:r>
              <a:rPr kumimoji="0" lang="en-US" sz="2800" b="1" i="0" u="none" strike="noStrike" kern="1200" cap="none" spc="0" normalizeH="0" baseline="0" noProof="0">
                <a:ln>
                  <a:noFill/>
                </a:ln>
                <a:effectLst/>
                <a:uLnTx/>
                <a:uFillTx/>
                <a:latin typeface="Times New Roman" pitchFamily="18" charset="0"/>
                <a:ea typeface="Arial-Rounded" panose="020B0500000000000000" pitchFamily="34" charset="0"/>
                <a:cs typeface="Times New Roman" pitchFamily="18" charset="0"/>
              </a:rPr>
              <a:t>gia </a:t>
            </a:r>
            <a:r>
              <a:rPr kumimoji="0" lang="en-US" sz="2800" b="1" i="0" u="none" strike="noStrike" kern="1200" cap="none" spc="0" normalizeH="0" baseline="0" noProof="0" smtClean="0">
                <a:ln>
                  <a:noFill/>
                </a:ln>
                <a:effectLst/>
                <a:uLnTx/>
                <a:uFillTx/>
                <a:latin typeface="Times New Roman" pitchFamily="18" charset="0"/>
                <a:ea typeface="Arial-Rounded" panose="020B0500000000000000" pitchFamily="34" charset="0"/>
                <a:cs typeface="Times New Roman" pitchFamily="18" charset="0"/>
              </a:rPr>
              <a:t>hoạt </a:t>
            </a:r>
            <a:r>
              <a:rPr kumimoji="0" lang="en-US" sz="28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động đó?</a:t>
            </a:r>
          </a:p>
        </p:txBody>
      </p:sp>
    </p:spTree>
    <p:extLst>
      <p:ext uri="{BB962C8B-B14F-4D97-AF65-F5344CB8AC3E}">
        <p14:creationId xmlns:p14="http://schemas.microsoft.com/office/powerpoint/2010/main" val="2813780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animEffect transition="in" filter="fade">
                                      <p:cBhvr>
                                        <p:cTn id="16" dur="500"/>
                                        <p:tgtEl>
                                          <p:spTgt spid="7"/>
                                        </p:tgtEl>
                                      </p:cBhvr>
                                    </p:animEffect>
                                  </p:childTnLst>
                                </p:cTn>
                              </p:par>
                              <p:par>
                                <p:cTn id="17" presetID="53" presetClass="entr" presetSubtype="16"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p:cTn id="19" dur="500" fill="hold"/>
                                        <p:tgtEl>
                                          <p:spTgt spid="11"/>
                                        </p:tgtEl>
                                        <p:attrNameLst>
                                          <p:attrName>ppt_w</p:attrName>
                                        </p:attrNameLst>
                                      </p:cBhvr>
                                      <p:tavLst>
                                        <p:tav tm="0">
                                          <p:val>
                                            <p:fltVal val="0"/>
                                          </p:val>
                                        </p:tav>
                                        <p:tav tm="100000">
                                          <p:val>
                                            <p:strVal val="#ppt_w"/>
                                          </p:val>
                                        </p:tav>
                                      </p:tavLst>
                                    </p:anim>
                                    <p:anim calcmode="lin" valueType="num">
                                      <p:cBhvr>
                                        <p:cTn id="20" dur="500" fill="hold"/>
                                        <p:tgtEl>
                                          <p:spTgt spid="11"/>
                                        </p:tgtEl>
                                        <p:attrNameLst>
                                          <p:attrName>ppt_h</p:attrName>
                                        </p:attrNameLst>
                                      </p:cBhvr>
                                      <p:tavLst>
                                        <p:tav tm="0">
                                          <p:val>
                                            <p:fltVal val="0"/>
                                          </p:val>
                                        </p:tav>
                                        <p:tav tm="100000">
                                          <p:val>
                                            <p:strVal val="#ppt_h"/>
                                          </p:val>
                                        </p:tav>
                                      </p:tavLst>
                                    </p:anim>
                                    <p:animEffect transition="in" filter="fade">
                                      <p:cBhvr>
                                        <p:cTn id="2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32519" y="1664346"/>
            <a:ext cx="10905702" cy="3970318"/>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Năm </a:t>
            </a:r>
            <a:r>
              <a:rPr kumimoji="0" lang="en-US" sz="2800" b="1" i="0" u="none" strike="noStrike" kern="1200" cap="none" spc="0" normalizeH="0" baseline="0" noProof="0">
                <a:ln>
                  <a:noFill/>
                </a:ln>
                <a:solidFill>
                  <a:srgbClr val="002060"/>
                </a:solidFill>
                <a:effectLst/>
                <a:uLnTx/>
                <a:uFillTx/>
                <a:latin typeface="Times New Roman" pitchFamily="18" charset="0"/>
                <a:ea typeface="Arial-Rounded" panose="020B0500000000000000" pitchFamily="34" charset="0"/>
                <a:cs typeface="Times New Roman" pitchFamily="18" charset="0"/>
              </a:rPr>
              <a:t>lớp </a:t>
            </a:r>
            <a:r>
              <a:rPr kumimoji="0" lang="en-US" sz="2800" b="1" i="0" u="none" strike="noStrike" kern="1200" cap="none" spc="0" normalizeH="0" baseline="0" noProof="0" smtClean="0">
                <a:ln>
                  <a:noFill/>
                </a:ln>
                <a:solidFill>
                  <a:srgbClr val="002060"/>
                </a:solidFill>
                <a:effectLst/>
                <a:uLnTx/>
                <a:uFillTx/>
                <a:latin typeface="Times New Roman" pitchFamily="18" charset="0"/>
                <a:ea typeface="Arial-Rounded" panose="020B0500000000000000" pitchFamily="34" charset="0"/>
                <a:cs typeface="Times New Roman" pitchFamily="18" charset="0"/>
              </a:rPr>
              <a:t>Một </a:t>
            </a:r>
            <a:r>
              <a:rPr kumimoji="0" lang="en-US" sz="28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vừa qua, nhà </a:t>
            </a:r>
            <a:r>
              <a:rPr kumimoji="0" lang="en-US" sz="28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trường</a:t>
            </a:r>
            <a:r>
              <a:rPr kumimoji="0" lang="en-US" sz="28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800" b="1" i="0" u="none" strike="noStrike" kern="1200" cap="none" spc="0" normalizeH="0" baseline="0" noProof="0" dirty="0" err="1" smtClean="0">
                <a:ln>
                  <a:noFill/>
                </a:ln>
                <a:solidFill>
                  <a:srgbClr val="002060"/>
                </a:solidFill>
                <a:effectLst/>
                <a:uLnTx/>
                <a:uFillTx/>
                <a:latin typeface="Times New Roman" pitchFamily="18" charset="0"/>
                <a:ea typeface="Arial-Rounded" panose="020B0500000000000000" pitchFamily="34" charset="0"/>
                <a:cs typeface="Times New Roman" pitchFamily="18" charset="0"/>
              </a:rPr>
              <a:t>tổ</a:t>
            </a:r>
            <a:r>
              <a:rPr kumimoji="0" lang="en-US" sz="2800" b="1" i="0" u="none" strike="noStrike" kern="1200" cap="none" spc="0" normalizeH="0" baseline="0" noProof="0" dirty="0" smtClean="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8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chức cho chúng em đi tham quan ở </a:t>
            </a:r>
            <a:r>
              <a:rPr kumimoji="0" lang="en-US" sz="28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khu</a:t>
            </a:r>
            <a:r>
              <a:rPr kumimoji="0" lang="en-US" sz="28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800" b="1" i="0" u="none" strike="noStrike" kern="1200" cap="none" spc="0" normalizeH="0" baseline="0" noProof="0" dirty="0" err="1" smtClean="0">
                <a:ln>
                  <a:noFill/>
                </a:ln>
                <a:solidFill>
                  <a:srgbClr val="002060"/>
                </a:solidFill>
                <a:effectLst/>
                <a:uLnTx/>
                <a:uFillTx/>
                <a:latin typeface="Times New Roman" pitchFamily="18" charset="0"/>
                <a:ea typeface="Arial-Rounded" panose="020B0500000000000000" pitchFamily="34" charset="0"/>
                <a:cs typeface="Times New Roman" pitchFamily="18" charset="0"/>
              </a:rPr>
              <a:t>vui</a:t>
            </a:r>
            <a:r>
              <a:rPr kumimoji="0" lang="en-US" sz="2800" b="1" i="0" u="none" strike="noStrike" kern="1200" cap="none" spc="0" normalizeH="0" baseline="0" noProof="0" dirty="0" smtClean="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800" b="1" i="0" u="none" strike="noStrike" kern="1200" cap="none" spc="0" normalizeH="0" baseline="0" noProof="0" err="1">
                <a:ln>
                  <a:noFill/>
                </a:ln>
                <a:solidFill>
                  <a:srgbClr val="002060"/>
                </a:solidFill>
                <a:effectLst/>
                <a:uLnTx/>
                <a:uFillTx/>
                <a:latin typeface="Times New Roman" pitchFamily="18" charset="0"/>
                <a:ea typeface="Arial-Rounded" panose="020B0500000000000000" pitchFamily="34" charset="0"/>
                <a:cs typeface="Times New Roman" pitchFamily="18" charset="0"/>
              </a:rPr>
              <a:t>chơi</a:t>
            </a:r>
            <a:r>
              <a:rPr kumimoji="0" lang="en-US" sz="2800" b="1" i="0" u="none" strike="noStrike" kern="1200" cap="none" spc="0" normalizeH="0" baseline="0" noProof="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800" b="1" i="0" u="none" strike="noStrike" kern="1200" cap="none" spc="0" normalizeH="0" baseline="0" noProof="0" smtClean="0">
                <a:ln>
                  <a:noFill/>
                </a:ln>
                <a:solidFill>
                  <a:srgbClr val="002060"/>
                </a:solidFill>
                <a:effectLst/>
                <a:uLnTx/>
                <a:uFillTx/>
                <a:latin typeface="Times New Roman" pitchFamily="18" charset="0"/>
                <a:ea typeface="Arial-Rounded" panose="020B0500000000000000" pitchFamily="34" charset="0"/>
                <a:cs typeface="Times New Roman" pitchFamily="18" charset="0"/>
              </a:rPr>
              <a:t>Cánh</a:t>
            </a:r>
            <a:r>
              <a:rPr kumimoji="0" lang="en-US" sz="2800" b="1" i="0" u="none" strike="noStrike" kern="1200" cap="none" spc="0" normalizeH="0" noProof="0" smtClean="0">
                <a:ln>
                  <a:noFill/>
                </a:ln>
                <a:solidFill>
                  <a:srgbClr val="002060"/>
                </a:solidFill>
                <a:effectLst/>
                <a:uLnTx/>
                <a:uFillTx/>
                <a:latin typeface="Times New Roman" pitchFamily="18" charset="0"/>
                <a:ea typeface="Arial-Rounded" panose="020B0500000000000000" pitchFamily="34" charset="0"/>
                <a:cs typeface="Times New Roman" pitchFamily="18" charset="0"/>
              </a:rPr>
              <a:t> Buồm Xanh</a:t>
            </a:r>
            <a:r>
              <a:rPr kumimoji="0" lang="en-US" sz="2800" b="1" i="0" u="none" strike="noStrike" kern="1200" cap="none" spc="0" normalizeH="0" baseline="0" noProof="0" smtClean="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vi-VN" sz="2800" b="1" i="0" u="none" strike="noStrike" kern="1200" cap="none" spc="0" normalizeH="0" baseline="0" noProof="0">
                <a:ln>
                  <a:noFill/>
                </a:ln>
                <a:solidFill>
                  <a:srgbClr val="002060"/>
                </a:solidFill>
                <a:effectLst/>
                <a:uLnTx/>
                <a:uFillTx/>
                <a:latin typeface="Times New Roman" pitchFamily="18" charset="0"/>
                <a:ea typeface="Arial-Rounded" panose="020B0500000000000000" pitchFamily="34" charset="0"/>
                <a:cs typeface="Times New Roman" pitchFamily="18" charset="0"/>
              </a:rPr>
              <a:t>Khi </a:t>
            </a:r>
            <a:r>
              <a:rPr kumimoji="0" lang="vi-VN" sz="2800" b="1" i="0" u="none" strike="noStrike" kern="1200" cap="none" spc="0" normalizeH="0" baseline="0" noProof="0" smtClean="0">
                <a:ln>
                  <a:noFill/>
                </a:ln>
                <a:solidFill>
                  <a:srgbClr val="002060"/>
                </a:solidFill>
                <a:effectLst/>
                <a:uLnTx/>
                <a:uFillTx/>
                <a:latin typeface="Times New Roman" pitchFamily="18" charset="0"/>
                <a:ea typeface="Arial-Rounded" panose="020B0500000000000000" pitchFamily="34" charset="0"/>
                <a:cs typeface="Times New Roman" pitchFamily="18" charset="0"/>
              </a:rPr>
              <a:t>đến</a:t>
            </a:r>
            <a:r>
              <a:rPr kumimoji="0" lang="en-US" sz="2800" b="1" i="0" u="none" strike="noStrike" kern="1200" cap="none" spc="0" normalizeH="0" baseline="0" noProof="0" smtClean="0">
                <a:ln>
                  <a:noFill/>
                </a:ln>
                <a:solidFill>
                  <a:srgbClr val="002060"/>
                </a:solidFill>
                <a:effectLst/>
                <a:uLnTx/>
                <a:uFillTx/>
                <a:latin typeface="Times New Roman" pitchFamily="18" charset="0"/>
                <a:ea typeface="Arial-Rounded" panose="020B0500000000000000" pitchFamily="34" charset="0"/>
                <a:cs typeface="Times New Roman" pitchFamily="18" charset="0"/>
              </a:rPr>
              <a:t> nơi</a:t>
            </a:r>
            <a:r>
              <a:rPr kumimoji="0" lang="vi-VN" sz="2800" b="1" i="0" u="none" strike="noStrike" kern="1200" cap="none" spc="0" normalizeH="0" baseline="0" noProof="0" smtClean="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vi-VN" sz="28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em và </a:t>
            </a:r>
            <a:r>
              <a:rPr kumimoji="0" lang="vi-VN" sz="2800" b="1" i="0" u="none" strike="noStrike" kern="1200" cap="none" spc="0" normalizeH="0" baseline="0" noProof="0">
                <a:ln>
                  <a:noFill/>
                </a:ln>
                <a:solidFill>
                  <a:srgbClr val="002060"/>
                </a:solidFill>
                <a:effectLst/>
                <a:uLnTx/>
                <a:uFillTx/>
                <a:latin typeface="Times New Roman" pitchFamily="18" charset="0"/>
                <a:ea typeface="Arial-Rounded" panose="020B0500000000000000" pitchFamily="34" charset="0"/>
                <a:cs typeface="Times New Roman" pitchFamily="18" charset="0"/>
              </a:rPr>
              <a:t>các </a:t>
            </a:r>
            <a:r>
              <a:rPr kumimoji="0" lang="vi-VN" sz="2800" b="1" i="0" u="none" strike="noStrike" kern="1200" cap="none" spc="0" normalizeH="0" baseline="0" noProof="0" smtClean="0">
                <a:ln>
                  <a:noFill/>
                </a:ln>
                <a:solidFill>
                  <a:srgbClr val="002060"/>
                </a:solidFill>
                <a:effectLst/>
                <a:uLnTx/>
                <a:uFillTx/>
                <a:latin typeface="Times New Roman" pitchFamily="18" charset="0"/>
                <a:ea typeface="Arial-Rounded" panose="020B0500000000000000" pitchFamily="34" charset="0"/>
                <a:cs typeface="Times New Roman" pitchFamily="18" charset="0"/>
              </a:rPr>
              <a:t>bạn</a:t>
            </a:r>
            <a:r>
              <a:rPr kumimoji="0" lang="en-US" sz="2800" b="1" i="0" u="none" strike="noStrike" kern="1200" cap="none" spc="0" normalizeH="0" baseline="0" noProof="0" smtClean="0">
                <a:ln>
                  <a:noFill/>
                </a:ln>
                <a:solidFill>
                  <a:srgbClr val="002060"/>
                </a:solidFill>
                <a:effectLst/>
                <a:uLnTx/>
                <a:uFillTx/>
                <a:latin typeface="Times New Roman" pitchFamily="18" charset="0"/>
                <a:ea typeface="Arial-Rounded" panose="020B0500000000000000" pitchFamily="34" charset="0"/>
                <a:cs typeface="Times New Roman" pitchFamily="18" charset="0"/>
              </a:rPr>
              <a:t> được</a:t>
            </a:r>
            <a:r>
              <a:rPr kumimoji="0" lang="vi-VN" sz="2800" b="1" i="0" u="none" strike="noStrike" kern="1200" cap="none" spc="0" normalizeH="0" baseline="0" noProof="0" smtClean="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vi-VN" sz="28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trải nghiệm rất nhiều ngành nghề khác nhau như làm bánh, thợ sửa xe, </a:t>
            </a:r>
            <a:r>
              <a:rPr kumimoji="0" lang="vi-VN" sz="2800" b="1" i="0" u="none" strike="noStrike" kern="1200" cap="none" spc="0" normalizeH="0" baseline="0" noProof="0" dirty="0" smtClean="0">
                <a:ln>
                  <a:noFill/>
                </a:ln>
                <a:solidFill>
                  <a:srgbClr val="002060"/>
                </a:solidFill>
                <a:effectLst/>
                <a:uLnTx/>
                <a:uFillTx/>
                <a:latin typeface="Times New Roman" pitchFamily="18" charset="0"/>
                <a:ea typeface="Arial-Rounded" panose="020B0500000000000000" pitchFamily="34" charset="0"/>
                <a:cs typeface="Times New Roman" pitchFamily="18" charset="0"/>
              </a:rPr>
              <a:t>lính </a:t>
            </a:r>
            <a:r>
              <a:rPr kumimoji="0" lang="vi-VN" sz="28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cứu hoả,…Em thích nhất là nghề điều dưỡng. Ở </a:t>
            </a:r>
            <a:r>
              <a:rPr lang="en-US" sz="2800" b="1" dirty="0" err="1" smtClean="0">
                <a:solidFill>
                  <a:srgbClr val="002060"/>
                </a:solidFill>
                <a:latin typeface="Times New Roman" pitchFamily="18" charset="0"/>
                <a:ea typeface="Arial-Rounded" panose="020B0500000000000000" pitchFamily="34" charset="0"/>
                <a:cs typeface="Times New Roman" pitchFamily="18" charset="0"/>
              </a:rPr>
              <a:t>đó</a:t>
            </a:r>
            <a:r>
              <a:rPr kumimoji="0" lang="vi-VN" sz="2800" b="1" i="0" u="none" strike="noStrike" kern="1200" cap="none" spc="0" normalizeH="0" baseline="0" noProof="0" dirty="0" smtClean="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vi-VN" sz="28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em học được cách chăm sóc trẻ sơ sinh</a:t>
            </a:r>
            <a:r>
              <a:rPr kumimoji="0" lang="en-US" sz="28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vi-VN" sz="28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Em cảm thấy chuyến tham quan thật </a:t>
            </a:r>
            <a:r>
              <a:rPr kumimoji="0" lang="vi-VN" sz="2800" b="1" i="0" u="none" strike="noStrike" kern="1200" cap="none" spc="0" normalizeH="0" baseline="0" noProof="0" dirty="0" smtClean="0">
                <a:ln>
                  <a:noFill/>
                </a:ln>
                <a:solidFill>
                  <a:srgbClr val="002060"/>
                </a:solidFill>
                <a:effectLst/>
                <a:uLnTx/>
                <a:uFillTx/>
                <a:latin typeface="Times New Roman" pitchFamily="18" charset="0"/>
                <a:ea typeface="Arial-Rounded" panose="020B0500000000000000" pitchFamily="34" charset="0"/>
                <a:cs typeface="Times New Roman" pitchFamily="18" charset="0"/>
              </a:rPr>
              <a:t>thú vị</a:t>
            </a:r>
            <a:r>
              <a:rPr kumimoji="0" lang="en-US" sz="2800" b="1" i="0" u="none" strike="noStrike" kern="1200" cap="none" spc="0" normalizeH="0" baseline="0" noProof="0" dirty="0" smtClean="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800" b="1" i="0" u="none" strike="noStrike" kern="1200" cap="none" spc="0" normalizeH="0" baseline="0" noProof="0" dirty="0" err="1" smtClean="0">
                <a:ln>
                  <a:noFill/>
                </a:ln>
                <a:solidFill>
                  <a:srgbClr val="002060"/>
                </a:solidFill>
                <a:effectLst/>
                <a:uLnTx/>
                <a:uFillTx/>
                <a:latin typeface="Times New Roman" pitchFamily="18" charset="0"/>
                <a:ea typeface="Arial-Rounded" panose="020B0500000000000000" pitchFamily="34" charset="0"/>
                <a:cs typeface="Times New Roman" pitchFamily="18" charset="0"/>
              </a:rPr>
              <a:t>và</a:t>
            </a:r>
            <a:r>
              <a:rPr kumimoji="0" lang="en-US" sz="2800" b="1" i="0" u="none" strike="noStrike" kern="1200" cap="none" spc="0" normalizeH="0" noProof="0" dirty="0" smtClean="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800" b="1" i="0" u="none" strike="noStrike" kern="1200" cap="none" spc="0" normalizeH="0" noProof="0" dirty="0" err="1" smtClean="0">
                <a:ln>
                  <a:noFill/>
                </a:ln>
                <a:solidFill>
                  <a:srgbClr val="002060"/>
                </a:solidFill>
                <a:effectLst/>
                <a:uLnTx/>
                <a:uFillTx/>
                <a:latin typeface="Times New Roman" pitchFamily="18" charset="0"/>
                <a:ea typeface="Arial-Rounded" panose="020B0500000000000000" pitchFamily="34" charset="0"/>
                <a:cs typeface="Times New Roman" pitchFamily="18" charset="0"/>
              </a:rPr>
              <a:t>bổ</a:t>
            </a:r>
            <a:r>
              <a:rPr kumimoji="0" lang="en-US" sz="2800" b="1" i="0" u="none" strike="noStrike" kern="1200" cap="none" spc="0" normalizeH="0" noProof="0" dirty="0" smtClean="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800" b="1" i="0" u="none" strike="noStrike" kern="1200" cap="none" spc="0" normalizeH="0" noProof="0" dirty="0" err="1" smtClean="0">
                <a:ln>
                  <a:noFill/>
                </a:ln>
                <a:solidFill>
                  <a:srgbClr val="002060"/>
                </a:solidFill>
                <a:effectLst/>
                <a:uLnTx/>
                <a:uFillTx/>
                <a:latin typeface="Times New Roman" pitchFamily="18" charset="0"/>
                <a:ea typeface="Arial-Rounded" panose="020B0500000000000000" pitchFamily="34" charset="0"/>
                <a:cs typeface="Times New Roman" pitchFamily="18" charset="0"/>
              </a:rPr>
              <a:t>ích</a:t>
            </a:r>
            <a:r>
              <a:rPr kumimoji="0" lang="en-US" sz="2800" b="1" i="0" u="none" strike="noStrike" kern="1200" cap="none" spc="0" normalizeH="0" baseline="0" noProof="0" dirty="0" smtClean="0">
                <a:ln>
                  <a:noFill/>
                </a:ln>
                <a:solidFill>
                  <a:srgbClr val="002060"/>
                </a:solidFill>
                <a:effectLst/>
                <a:uLnTx/>
                <a:uFillTx/>
                <a:latin typeface="Times New Roman" pitchFamily="18" charset="0"/>
                <a:ea typeface="Arial-Rounded" panose="020B0500000000000000" pitchFamily="34" charset="0"/>
                <a:cs typeface="Times New Roman" pitchFamily="18" charset="0"/>
              </a:rPr>
              <a:t>.</a:t>
            </a:r>
            <a:endParaRPr kumimoji="0" lang="en-US" sz="2800" b="0"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endParaRPr>
          </a:p>
        </p:txBody>
      </p:sp>
      <p:sp>
        <p:nvSpPr>
          <p:cNvPr id="7" name="TextBox 6"/>
          <p:cNvSpPr txBox="1"/>
          <p:nvPr/>
        </p:nvSpPr>
        <p:spPr>
          <a:xfrm>
            <a:off x="4137311" y="836233"/>
            <a:ext cx="4681012" cy="584775"/>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smtClean="0">
                <a:ln>
                  <a:noFill/>
                </a:ln>
                <a:solidFill>
                  <a:srgbClr val="FF0000"/>
                </a:solidFill>
                <a:effectLst/>
                <a:uLnTx/>
                <a:uFillTx/>
                <a:latin typeface="Times New Roman" pitchFamily="18" charset="0"/>
                <a:ea typeface="Arial-Rounded" panose="020B0500000000000000" pitchFamily="34" charset="0"/>
                <a:cs typeface="Times New Roman" pitchFamily="18" charset="0"/>
              </a:rPr>
              <a:t>Bài</a:t>
            </a:r>
            <a:r>
              <a:rPr kumimoji="0" lang="en-US" sz="3200" b="1" i="0" u="none" strike="noStrike" kern="1200" cap="none" spc="0" normalizeH="0" noProof="0" dirty="0" smtClean="0">
                <a:ln>
                  <a:noFill/>
                </a:ln>
                <a:solidFill>
                  <a:srgbClr val="FF0000"/>
                </a:solidFill>
                <a:effectLst/>
                <a:uLnTx/>
                <a:uFillTx/>
                <a:latin typeface="Times New Roman" pitchFamily="18" charset="0"/>
                <a:ea typeface="Arial-Rounded" panose="020B0500000000000000" pitchFamily="34" charset="0"/>
                <a:cs typeface="Times New Roman" pitchFamily="18" charset="0"/>
              </a:rPr>
              <a:t> </a:t>
            </a:r>
            <a:r>
              <a:rPr kumimoji="0" lang="en-US" sz="3200" b="1" i="0" u="none" strike="noStrike" kern="1200" cap="none" spc="0" normalizeH="0" noProof="0" dirty="0" err="1" smtClean="0">
                <a:ln>
                  <a:noFill/>
                </a:ln>
                <a:solidFill>
                  <a:srgbClr val="FF0000"/>
                </a:solidFill>
                <a:effectLst/>
                <a:uLnTx/>
                <a:uFillTx/>
                <a:latin typeface="Times New Roman" pitchFamily="18" charset="0"/>
                <a:ea typeface="Arial-Rounded" panose="020B0500000000000000" pitchFamily="34" charset="0"/>
                <a:cs typeface="Times New Roman" pitchFamily="18" charset="0"/>
              </a:rPr>
              <a:t>tham</a:t>
            </a:r>
            <a:r>
              <a:rPr kumimoji="0" lang="en-US" sz="3200" b="1" i="0" u="none" strike="noStrike" kern="1200" cap="none" spc="0" normalizeH="0" noProof="0" dirty="0" smtClean="0">
                <a:ln>
                  <a:noFill/>
                </a:ln>
                <a:solidFill>
                  <a:srgbClr val="FF0000"/>
                </a:solidFill>
                <a:effectLst/>
                <a:uLnTx/>
                <a:uFillTx/>
                <a:latin typeface="Times New Roman" pitchFamily="18" charset="0"/>
                <a:ea typeface="Arial-Rounded" panose="020B0500000000000000" pitchFamily="34" charset="0"/>
                <a:cs typeface="Times New Roman" pitchFamily="18" charset="0"/>
              </a:rPr>
              <a:t> </a:t>
            </a:r>
            <a:r>
              <a:rPr kumimoji="0" lang="en-US" sz="3200" b="1" i="0" u="none" strike="noStrike" kern="1200" cap="none" spc="0" normalizeH="0" noProof="0" dirty="0" err="1" smtClean="0">
                <a:ln>
                  <a:noFill/>
                </a:ln>
                <a:solidFill>
                  <a:srgbClr val="FF0000"/>
                </a:solidFill>
                <a:effectLst/>
                <a:uLnTx/>
                <a:uFillTx/>
                <a:latin typeface="Times New Roman" pitchFamily="18" charset="0"/>
                <a:ea typeface="Arial-Rounded" panose="020B0500000000000000" pitchFamily="34" charset="0"/>
                <a:cs typeface="Times New Roman" pitchFamily="18" charset="0"/>
              </a:rPr>
              <a:t>khảo</a:t>
            </a:r>
            <a:endParaRPr kumimoji="0" lang="en-US" sz="3200" b="1" i="0" u="none" strike="noStrike" kern="1200" cap="none" spc="0" normalizeH="0" baseline="0" noProof="0" dirty="0">
              <a:ln>
                <a:noFill/>
              </a:ln>
              <a:solidFill>
                <a:srgbClr val="FF0000"/>
              </a:solidFill>
              <a:effectLst/>
              <a:uLnTx/>
              <a:uFillTx/>
              <a:latin typeface="Times New Roman" pitchFamily="18" charset="0"/>
              <a:ea typeface="Arial-Rounded" panose="020B0500000000000000" pitchFamily="34" charset="0"/>
              <a:cs typeface="Times New Roman" pitchFamily="18" charset="0"/>
            </a:endParaRPr>
          </a:p>
        </p:txBody>
      </p:sp>
    </p:spTree>
    <p:extLst>
      <p:ext uri="{BB962C8B-B14F-4D97-AF65-F5344CB8AC3E}">
        <p14:creationId xmlns:p14="http://schemas.microsoft.com/office/powerpoint/2010/main" val="566717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32519" y="1664346"/>
            <a:ext cx="10905702" cy="3970318"/>
          </a:xfrm>
          <a:prstGeom prst="rect">
            <a:avLst/>
          </a:prstGeom>
        </p:spPr>
        <p:txBody>
          <a:bodyPr wrap="square">
            <a:spAutoFit/>
          </a:bodyPr>
          <a:lstStyle/>
          <a:p>
            <a:pPr lvl="0" algn="just">
              <a:lnSpc>
                <a:spcPct val="150000"/>
              </a:lnSpc>
              <a:defRPr/>
            </a:pPr>
            <a:r>
              <a:rPr kumimoji="0" lang="en-US" sz="2800" b="0" i="0" u="none" strike="noStrike" kern="1200" cap="none" spc="0" normalizeH="0" baseline="0" noProof="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smtClean="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lang="vi-VN" sz="2800" smtClean="0"/>
              <a:t>Vào </a:t>
            </a:r>
            <a:r>
              <a:rPr lang="vi-VN" sz="2800"/>
              <a:t>giờ ra chơi, chúng em thường xuống sân trường chơi đá cầu. Nhóm của chúng em gồm có năm người chơi. Trong đó, Hoa là người chơi giỏi nhất. Mỗi lần, bạn ấy có thể tâng được năm mươi quả liên tiếp. Thành tích tốt nhất của em là ba mươi quả liên tiếp. Em rất thích chơi đá cầu vì nó giúp rèn luyện sức khỏe và sự khéo léo.</a:t>
            </a:r>
            <a:endParaRPr kumimoji="0" lang="en-US" sz="2800" b="0"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endParaRPr>
          </a:p>
        </p:txBody>
      </p:sp>
      <p:sp>
        <p:nvSpPr>
          <p:cNvPr id="7" name="TextBox 6"/>
          <p:cNvSpPr txBox="1"/>
          <p:nvPr/>
        </p:nvSpPr>
        <p:spPr>
          <a:xfrm>
            <a:off x="4137311" y="836233"/>
            <a:ext cx="4681012" cy="584775"/>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smtClean="0">
                <a:ln>
                  <a:noFill/>
                </a:ln>
                <a:solidFill>
                  <a:srgbClr val="FF0000"/>
                </a:solidFill>
                <a:effectLst/>
                <a:uLnTx/>
                <a:uFillTx/>
                <a:latin typeface="Times New Roman" pitchFamily="18" charset="0"/>
                <a:ea typeface="Arial-Rounded" panose="020B0500000000000000" pitchFamily="34" charset="0"/>
                <a:cs typeface="Times New Roman" pitchFamily="18" charset="0"/>
              </a:rPr>
              <a:t>Bài</a:t>
            </a:r>
            <a:r>
              <a:rPr kumimoji="0" lang="en-US" sz="3200" b="1" i="0" u="none" strike="noStrike" kern="1200" cap="none" spc="0" normalizeH="0" noProof="0" dirty="0" smtClean="0">
                <a:ln>
                  <a:noFill/>
                </a:ln>
                <a:solidFill>
                  <a:srgbClr val="FF0000"/>
                </a:solidFill>
                <a:effectLst/>
                <a:uLnTx/>
                <a:uFillTx/>
                <a:latin typeface="Times New Roman" pitchFamily="18" charset="0"/>
                <a:ea typeface="Arial-Rounded" panose="020B0500000000000000" pitchFamily="34" charset="0"/>
                <a:cs typeface="Times New Roman" pitchFamily="18" charset="0"/>
              </a:rPr>
              <a:t> </a:t>
            </a:r>
            <a:r>
              <a:rPr kumimoji="0" lang="en-US" sz="3200" b="1" i="0" u="none" strike="noStrike" kern="1200" cap="none" spc="0" normalizeH="0" noProof="0" dirty="0" err="1" smtClean="0">
                <a:ln>
                  <a:noFill/>
                </a:ln>
                <a:solidFill>
                  <a:srgbClr val="FF0000"/>
                </a:solidFill>
                <a:effectLst/>
                <a:uLnTx/>
                <a:uFillTx/>
                <a:latin typeface="Times New Roman" pitchFamily="18" charset="0"/>
                <a:ea typeface="Arial-Rounded" panose="020B0500000000000000" pitchFamily="34" charset="0"/>
                <a:cs typeface="Times New Roman" pitchFamily="18" charset="0"/>
              </a:rPr>
              <a:t>tham</a:t>
            </a:r>
            <a:r>
              <a:rPr kumimoji="0" lang="en-US" sz="3200" b="1" i="0" u="none" strike="noStrike" kern="1200" cap="none" spc="0" normalizeH="0" noProof="0" dirty="0" smtClean="0">
                <a:ln>
                  <a:noFill/>
                </a:ln>
                <a:solidFill>
                  <a:srgbClr val="FF0000"/>
                </a:solidFill>
                <a:effectLst/>
                <a:uLnTx/>
                <a:uFillTx/>
                <a:latin typeface="Times New Roman" pitchFamily="18" charset="0"/>
                <a:ea typeface="Arial-Rounded" panose="020B0500000000000000" pitchFamily="34" charset="0"/>
                <a:cs typeface="Times New Roman" pitchFamily="18" charset="0"/>
              </a:rPr>
              <a:t> </a:t>
            </a:r>
            <a:r>
              <a:rPr kumimoji="0" lang="en-US" sz="3200" b="1" i="0" u="none" strike="noStrike" kern="1200" cap="none" spc="0" normalizeH="0" noProof="0" dirty="0" err="1" smtClean="0">
                <a:ln>
                  <a:noFill/>
                </a:ln>
                <a:solidFill>
                  <a:srgbClr val="FF0000"/>
                </a:solidFill>
                <a:effectLst/>
                <a:uLnTx/>
                <a:uFillTx/>
                <a:latin typeface="Times New Roman" pitchFamily="18" charset="0"/>
                <a:ea typeface="Arial-Rounded" panose="020B0500000000000000" pitchFamily="34" charset="0"/>
                <a:cs typeface="Times New Roman" pitchFamily="18" charset="0"/>
              </a:rPr>
              <a:t>khảo</a:t>
            </a:r>
            <a:endParaRPr kumimoji="0" lang="en-US" sz="3200" b="1" i="0" u="none" strike="noStrike" kern="1200" cap="none" spc="0" normalizeH="0" baseline="0" noProof="0" dirty="0">
              <a:ln>
                <a:noFill/>
              </a:ln>
              <a:solidFill>
                <a:srgbClr val="FF0000"/>
              </a:solidFill>
              <a:effectLst/>
              <a:uLnTx/>
              <a:uFillTx/>
              <a:latin typeface="Times New Roman" pitchFamily="18" charset="0"/>
              <a:ea typeface="Arial-Rounded" panose="020B0500000000000000" pitchFamily="34" charset="0"/>
              <a:cs typeface="Times New Roman" pitchFamily="18" charset="0"/>
            </a:endParaRPr>
          </a:p>
        </p:txBody>
      </p:sp>
    </p:spTree>
    <p:extLst>
      <p:ext uri="{BB962C8B-B14F-4D97-AF65-F5344CB8AC3E}">
        <p14:creationId xmlns:p14="http://schemas.microsoft.com/office/powerpoint/2010/main" val="41106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text&#10;&#10;Description automatically generated">
            <a:extLst>
              <a:ext uri="{FF2B5EF4-FFF2-40B4-BE49-F238E27FC236}">
                <a16:creationId xmlns:a16="http://schemas.microsoft.com/office/drawing/2014/main" id="{89AABA0E-63CC-4EFA-AE5C-5919219A532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24213" y="3135245"/>
            <a:ext cx="6770656" cy="5822764"/>
          </a:xfrm>
          <a:prstGeom prst="rect">
            <a:avLst/>
          </a:prstGeom>
        </p:spPr>
      </p:pic>
      <p:sp>
        <p:nvSpPr>
          <p:cNvPr id="2" name="TextBox 1">
            <a:extLst>
              <a:ext uri="{FF2B5EF4-FFF2-40B4-BE49-F238E27FC236}">
                <a16:creationId xmlns:a16="http://schemas.microsoft.com/office/drawing/2014/main" id="{43C4F48E-7CD4-4E4D-A1BA-3BB343DBB871}"/>
              </a:ext>
            </a:extLst>
          </p:cNvPr>
          <p:cNvSpPr txBox="1"/>
          <p:nvPr/>
        </p:nvSpPr>
        <p:spPr>
          <a:xfrm>
            <a:off x="1241686" y="2453644"/>
            <a:ext cx="9895562" cy="1938992"/>
          </a:xfrm>
          <a:prstGeom prst="rect">
            <a:avLst/>
          </a:prstGeom>
          <a:noFill/>
        </p:spPr>
        <p:txBody>
          <a:bodyPr wrap="square" rtlCol="0">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4000" dirty="0" smtClean="0">
                <a:solidFill>
                  <a:srgbClr val="000099"/>
                </a:solidFill>
                <a:effectLst/>
                <a:latin typeface="Times New Roman" pitchFamily="18" charset="0"/>
                <a:cs typeface="Times New Roman" pitchFamily="18" charset="0"/>
              </a:rPr>
              <a:t>- </a:t>
            </a:r>
            <a:r>
              <a:rPr lang="en-US" sz="4000" dirty="0" err="1" smtClean="0">
                <a:solidFill>
                  <a:srgbClr val="000099"/>
                </a:solidFill>
                <a:effectLst/>
                <a:latin typeface="Times New Roman" pitchFamily="18" charset="0"/>
                <a:cs typeface="Times New Roman" pitchFamily="18" charset="0"/>
              </a:rPr>
              <a:t>Hoàn</a:t>
            </a:r>
            <a:r>
              <a:rPr lang="en-US" sz="4000" dirty="0" smtClean="0">
                <a:solidFill>
                  <a:srgbClr val="000099"/>
                </a:solidFill>
                <a:effectLst/>
                <a:latin typeface="Times New Roman" pitchFamily="18" charset="0"/>
                <a:cs typeface="Times New Roman" pitchFamily="18" charset="0"/>
              </a:rPr>
              <a:t> </a:t>
            </a:r>
            <a:r>
              <a:rPr lang="en-US" sz="4000" dirty="0" err="1" smtClean="0">
                <a:solidFill>
                  <a:srgbClr val="000099"/>
                </a:solidFill>
                <a:effectLst/>
                <a:latin typeface="Times New Roman" pitchFamily="18" charset="0"/>
                <a:cs typeface="Times New Roman" pitchFamily="18" charset="0"/>
              </a:rPr>
              <a:t>thành</a:t>
            </a:r>
            <a:r>
              <a:rPr lang="en-US" sz="4000" dirty="0" smtClean="0">
                <a:solidFill>
                  <a:srgbClr val="000099"/>
                </a:solidFill>
                <a:effectLst/>
                <a:latin typeface="Times New Roman" pitchFamily="18" charset="0"/>
                <a:cs typeface="Times New Roman" pitchFamily="18" charset="0"/>
              </a:rPr>
              <a:t> </a:t>
            </a:r>
            <a:r>
              <a:rPr lang="en-US" sz="4000" dirty="0" err="1" smtClean="0">
                <a:solidFill>
                  <a:srgbClr val="000099"/>
                </a:solidFill>
                <a:effectLst/>
                <a:latin typeface="Times New Roman" pitchFamily="18" charset="0"/>
                <a:cs typeface="Times New Roman" pitchFamily="18" charset="0"/>
              </a:rPr>
              <a:t>bài</a:t>
            </a:r>
            <a:r>
              <a:rPr lang="en-US" sz="4000" dirty="0" smtClean="0">
                <a:solidFill>
                  <a:srgbClr val="000099"/>
                </a:solidFill>
                <a:effectLst/>
                <a:latin typeface="Times New Roman" pitchFamily="18" charset="0"/>
                <a:cs typeface="Times New Roman" pitchFamily="18" charset="0"/>
              </a:rPr>
              <a:t> 2 (</a:t>
            </a:r>
            <a:r>
              <a:rPr lang="en-US" sz="4000" dirty="0" err="1" smtClean="0">
                <a:solidFill>
                  <a:srgbClr val="000099"/>
                </a:solidFill>
                <a:effectLst/>
                <a:latin typeface="Times New Roman" pitchFamily="18" charset="0"/>
                <a:cs typeface="Times New Roman" pitchFamily="18" charset="0"/>
              </a:rPr>
              <a:t>viết</a:t>
            </a:r>
            <a:r>
              <a:rPr lang="en-US" sz="4000" dirty="0" smtClean="0">
                <a:solidFill>
                  <a:srgbClr val="000099"/>
                </a:solidFill>
                <a:effectLst/>
                <a:latin typeface="Times New Roman" pitchFamily="18" charset="0"/>
                <a:cs typeface="Times New Roman" pitchFamily="18" charset="0"/>
              </a:rPr>
              <a:t> </a:t>
            </a:r>
            <a:r>
              <a:rPr lang="en-US" sz="4000" dirty="0" err="1" smtClean="0">
                <a:solidFill>
                  <a:srgbClr val="000099"/>
                </a:solidFill>
                <a:effectLst/>
                <a:latin typeface="Times New Roman" pitchFamily="18" charset="0"/>
                <a:cs typeface="Times New Roman" pitchFamily="18" charset="0"/>
              </a:rPr>
              <a:t>đoạn</a:t>
            </a:r>
            <a:r>
              <a:rPr lang="en-US" sz="4000" dirty="0" smtClean="0">
                <a:solidFill>
                  <a:srgbClr val="000099"/>
                </a:solidFill>
                <a:effectLst/>
                <a:latin typeface="Times New Roman" pitchFamily="18" charset="0"/>
                <a:cs typeface="Times New Roman" pitchFamily="18" charset="0"/>
              </a:rPr>
              <a:t> </a:t>
            </a:r>
            <a:r>
              <a:rPr lang="en-US" sz="4000" dirty="0" err="1" smtClean="0">
                <a:solidFill>
                  <a:srgbClr val="000099"/>
                </a:solidFill>
                <a:effectLst/>
                <a:latin typeface="Times New Roman" pitchFamily="18" charset="0"/>
                <a:cs typeface="Times New Roman" pitchFamily="18" charset="0"/>
              </a:rPr>
              <a:t>văn</a:t>
            </a:r>
            <a:r>
              <a:rPr lang="en-US" sz="4000" dirty="0" smtClean="0">
                <a:solidFill>
                  <a:srgbClr val="000099"/>
                </a:solidFill>
                <a:effectLst/>
                <a:latin typeface="Times New Roman" pitchFamily="18" charset="0"/>
                <a:cs typeface="Times New Roman" pitchFamily="18" charset="0"/>
              </a:rPr>
              <a:t> </a:t>
            </a:r>
            <a:r>
              <a:rPr lang="en-US" sz="4000" dirty="0" err="1" smtClean="0">
                <a:solidFill>
                  <a:srgbClr val="000099"/>
                </a:solidFill>
                <a:effectLst/>
                <a:latin typeface="Times New Roman" pitchFamily="18" charset="0"/>
                <a:cs typeface="Times New Roman" pitchFamily="18" charset="0"/>
              </a:rPr>
              <a:t>về</a:t>
            </a:r>
            <a:r>
              <a:rPr lang="en-US" sz="4000" dirty="0" smtClean="0">
                <a:solidFill>
                  <a:srgbClr val="000099"/>
                </a:solidFill>
                <a:effectLst/>
                <a:latin typeface="Times New Roman" pitchFamily="18" charset="0"/>
                <a:cs typeface="Times New Roman" pitchFamily="18" charset="0"/>
              </a:rPr>
              <a:t> </a:t>
            </a:r>
            <a:r>
              <a:rPr lang="en-US" sz="4000" dirty="0" err="1" smtClean="0">
                <a:solidFill>
                  <a:srgbClr val="000099"/>
                </a:solidFill>
                <a:effectLst/>
                <a:latin typeface="Times New Roman" pitchFamily="18" charset="0"/>
                <a:cs typeface="Times New Roman" pitchFamily="18" charset="0"/>
              </a:rPr>
              <a:t>hoạt</a:t>
            </a:r>
            <a:r>
              <a:rPr lang="en-US" sz="4000" dirty="0" smtClean="0">
                <a:solidFill>
                  <a:srgbClr val="000099"/>
                </a:solidFill>
                <a:effectLst/>
                <a:latin typeface="Times New Roman" pitchFamily="18" charset="0"/>
                <a:cs typeface="Times New Roman" pitchFamily="18" charset="0"/>
              </a:rPr>
              <a:t> </a:t>
            </a:r>
            <a:r>
              <a:rPr lang="en-US" sz="4000" dirty="0" err="1" smtClean="0">
                <a:solidFill>
                  <a:srgbClr val="000099"/>
                </a:solidFill>
                <a:effectLst/>
                <a:latin typeface="Times New Roman" pitchFamily="18" charset="0"/>
                <a:cs typeface="Times New Roman" pitchFamily="18" charset="0"/>
              </a:rPr>
              <a:t>động</a:t>
            </a:r>
            <a:r>
              <a:rPr lang="en-US" sz="4000" dirty="0" smtClean="0">
                <a:solidFill>
                  <a:srgbClr val="000099"/>
                </a:solidFill>
                <a:effectLst/>
                <a:latin typeface="Times New Roman" pitchFamily="18" charset="0"/>
                <a:cs typeface="Times New Roman" pitchFamily="18" charset="0"/>
              </a:rPr>
              <a:t> </a:t>
            </a:r>
            <a:r>
              <a:rPr lang="en-US" sz="4000" dirty="0" err="1" smtClean="0">
                <a:solidFill>
                  <a:srgbClr val="000099"/>
                </a:solidFill>
                <a:effectLst/>
                <a:latin typeface="Times New Roman" pitchFamily="18" charset="0"/>
                <a:cs typeface="Times New Roman" pitchFamily="18" charset="0"/>
              </a:rPr>
              <a:t>thể</a:t>
            </a:r>
            <a:r>
              <a:rPr lang="en-US" sz="4000" dirty="0" smtClean="0">
                <a:solidFill>
                  <a:srgbClr val="000099"/>
                </a:solidFill>
                <a:effectLst/>
                <a:latin typeface="Times New Roman" pitchFamily="18" charset="0"/>
                <a:cs typeface="Times New Roman" pitchFamily="18" charset="0"/>
              </a:rPr>
              <a:t> </a:t>
            </a:r>
            <a:r>
              <a:rPr lang="en-US" sz="4000" dirty="0" err="1" smtClean="0">
                <a:solidFill>
                  <a:srgbClr val="000099"/>
                </a:solidFill>
                <a:effectLst/>
                <a:latin typeface="Times New Roman" pitchFamily="18" charset="0"/>
                <a:cs typeface="Times New Roman" pitchFamily="18" charset="0"/>
              </a:rPr>
              <a:t>thao</a:t>
            </a:r>
            <a:r>
              <a:rPr lang="en-US" sz="4000" dirty="0" smtClean="0">
                <a:solidFill>
                  <a:srgbClr val="000099"/>
                </a:solidFill>
                <a:effectLst/>
                <a:latin typeface="Times New Roman" pitchFamily="18" charset="0"/>
                <a:cs typeface="Times New Roman" pitchFamily="18" charset="0"/>
              </a:rPr>
              <a:t>) </a:t>
            </a:r>
            <a:r>
              <a:rPr lang="en-US" sz="4000" dirty="0" err="1" smtClean="0">
                <a:solidFill>
                  <a:srgbClr val="000099"/>
                </a:solidFill>
                <a:effectLst/>
                <a:latin typeface="Times New Roman" pitchFamily="18" charset="0"/>
                <a:cs typeface="Times New Roman" pitchFamily="18" charset="0"/>
              </a:rPr>
              <a:t>vào</a:t>
            </a:r>
            <a:r>
              <a:rPr lang="en-US" sz="4000" dirty="0" smtClean="0">
                <a:solidFill>
                  <a:srgbClr val="000099"/>
                </a:solidFill>
                <a:effectLst/>
                <a:latin typeface="Times New Roman" pitchFamily="18" charset="0"/>
                <a:cs typeface="Times New Roman" pitchFamily="18" charset="0"/>
              </a:rPr>
              <a:t> </a:t>
            </a:r>
            <a:r>
              <a:rPr lang="en-US" sz="4000" dirty="0" err="1" smtClean="0">
                <a:solidFill>
                  <a:srgbClr val="000099"/>
                </a:solidFill>
                <a:effectLst/>
                <a:latin typeface="Times New Roman" pitchFamily="18" charset="0"/>
                <a:cs typeface="Times New Roman" pitchFamily="18" charset="0"/>
              </a:rPr>
              <a:t>vở</a:t>
            </a:r>
            <a:r>
              <a:rPr lang="en-US" sz="4000" dirty="0" smtClean="0">
                <a:solidFill>
                  <a:srgbClr val="000099"/>
                </a:solidFill>
                <a:effectLst/>
                <a:latin typeface="Times New Roman" pitchFamily="18" charset="0"/>
                <a:cs typeface="Times New Roman" pitchFamily="18" charset="0"/>
              </a:rPr>
              <a:t> ô </a:t>
            </a:r>
            <a:r>
              <a:rPr lang="en-US" sz="4000" smtClean="0">
                <a:solidFill>
                  <a:srgbClr val="000099"/>
                </a:solidFill>
                <a:effectLst/>
                <a:latin typeface="Times New Roman" pitchFamily="18" charset="0"/>
                <a:cs typeface="Times New Roman" pitchFamily="18" charset="0"/>
              </a:rPr>
              <a:t>li Tập làm văn.</a:t>
            </a:r>
            <a:endParaRPr lang="en-US" sz="4000" dirty="0" smtClean="0">
              <a:solidFill>
                <a:srgbClr val="000099"/>
              </a:solidFill>
              <a:effectLst/>
              <a:latin typeface="Times New Roman" pitchFamily="18" charset="0"/>
              <a:cs typeface="Times New Roman" pitchFamily="18" charset="0"/>
            </a:endParaRPr>
          </a:p>
          <a:p>
            <a:r>
              <a:rPr lang="en-US" sz="4000" dirty="0" smtClean="0">
                <a:solidFill>
                  <a:srgbClr val="000099"/>
                </a:solidFill>
                <a:effectLst/>
                <a:latin typeface="Times New Roman" pitchFamily="18" charset="0"/>
                <a:cs typeface="Times New Roman" pitchFamily="18" charset="0"/>
              </a:rPr>
              <a:t>- </a:t>
            </a:r>
            <a:r>
              <a:rPr lang="en-US" sz="4000" dirty="0" err="1" smtClean="0">
                <a:solidFill>
                  <a:srgbClr val="000099"/>
                </a:solidFill>
                <a:effectLst/>
                <a:latin typeface="Times New Roman" pitchFamily="18" charset="0"/>
                <a:cs typeface="Times New Roman" pitchFamily="18" charset="0"/>
              </a:rPr>
              <a:t>Chuẩn</a:t>
            </a:r>
            <a:r>
              <a:rPr lang="en-US" sz="4000" dirty="0" smtClean="0">
                <a:solidFill>
                  <a:srgbClr val="000099"/>
                </a:solidFill>
                <a:effectLst/>
                <a:latin typeface="Times New Roman" pitchFamily="18" charset="0"/>
                <a:cs typeface="Times New Roman" pitchFamily="18" charset="0"/>
              </a:rPr>
              <a:t> </a:t>
            </a:r>
            <a:r>
              <a:rPr lang="en-US" sz="4000" dirty="0" err="1" smtClean="0">
                <a:solidFill>
                  <a:srgbClr val="000099"/>
                </a:solidFill>
                <a:effectLst/>
                <a:latin typeface="Times New Roman" pitchFamily="18" charset="0"/>
                <a:cs typeface="Times New Roman" pitchFamily="18" charset="0"/>
              </a:rPr>
              <a:t>bị</a:t>
            </a:r>
            <a:r>
              <a:rPr lang="en-US" sz="4000" dirty="0" smtClean="0">
                <a:solidFill>
                  <a:srgbClr val="000099"/>
                </a:solidFill>
                <a:effectLst/>
                <a:latin typeface="Times New Roman" pitchFamily="18" charset="0"/>
                <a:cs typeface="Times New Roman" pitchFamily="18" charset="0"/>
              </a:rPr>
              <a:t> </a:t>
            </a:r>
            <a:r>
              <a:rPr lang="en-US" sz="4000" dirty="0" err="1" smtClean="0">
                <a:solidFill>
                  <a:srgbClr val="000099"/>
                </a:solidFill>
                <a:effectLst/>
                <a:latin typeface="Times New Roman" pitchFamily="18" charset="0"/>
                <a:cs typeface="Times New Roman" pitchFamily="18" charset="0"/>
              </a:rPr>
              <a:t>bài</a:t>
            </a:r>
            <a:r>
              <a:rPr lang="en-US" sz="4000" dirty="0" smtClean="0">
                <a:solidFill>
                  <a:srgbClr val="000099"/>
                </a:solidFill>
                <a:effectLst/>
                <a:latin typeface="Times New Roman" pitchFamily="18" charset="0"/>
                <a:cs typeface="Times New Roman" pitchFamily="18" charset="0"/>
              </a:rPr>
              <a:t> </a:t>
            </a:r>
            <a:r>
              <a:rPr lang="en-US" sz="4000" dirty="0" err="1" smtClean="0">
                <a:solidFill>
                  <a:srgbClr val="000099"/>
                </a:solidFill>
                <a:effectLst/>
                <a:latin typeface="Times New Roman" pitchFamily="18" charset="0"/>
                <a:cs typeface="Times New Roman" pitchFamily="18" charset="0"/>
              </a:rPr>
              <a:t>sau</a:t>
            </a:r>
            <a:r>
              <a:rPr lang="en-US" sz="4000" dirty="0" smtClean="0">
                <a:solidFill>
                  <a:srgbClr val="000099"/>
                </a:solidFill>
                <a:effectLst/>
                <a:latin typeface="Times New Roman" pitchFamily="18" charset="0"/>
                <a:cs typeface="Times New Roman" pitchFamily="18" charset="0"/>
              </a:rPr>
              <a:t>: “</a:t>
            </a:r>
            <a:r>
              <a:rPr lang="en-US" sz="4000" dirty="0" err="1" smtClean="0">
                <a:solidFill>
                  <a:srgbClr val="000099"/>
                </a:solidFill>
                <a:effectLst/>
                <a:latin typeface="Times New Roman" pitchFamily="18" charset="0"/>
                <a:cs typeface="Times New Roman" pitchFamily="18" charset="0"/>
              </a:rPr>
              <a:t>Viết</a:t>
            </a:r>
            <a:r>
              <a:rPr lang="en-US" sz="4000" dirty="0" smtClean="0">
                <a:solidFill>
                  <a:srgbClr val="000099"/>
                </a:solidFill>
                <a:effectLst/>
                <a:latin typeface="Times New Roman" pitchFamily="18" charset="0"/>
                <a:cs typeface="Times New Roman" pitchFamily="18" charset="0"/>
              </a:rPr>
              <a:t> </a:t>
            </a:r>
            <a:r>
              <a:rPr lang="en-US" sz="4000" dirty="0" err="1" smtClean="0">
                <a:solidFill>
                  <a:srgbClr val="000099"/>
                </a:solidFill>
                <a:effectLst/>
                <a:latin typeface="Times New Roman" pitchFamily="18" charset="0"/>
                <a:cs typeface="Times New Roman" pitchFamily="18" charset="0"/>
              </a:rPr>
              <a:t>thời</a:t>
            </a:r>
            <a:r>
              <a:rPr lang="en-US" sz="4000" dirty="0" smtClean="0">
                <a:solidFill>
                  <a:srgbClr val="000099"/>
                </a:solidFill>
                <a:effectLst/>
                <a:latin typeface="Times New Roman" pitchFamily="18" charset="0"/>
                <a:cs typeface="Times New Roman" pitchFamily="18" charset="0"/>
              </a:rPr>
              <a:t> </a:t>
            </a:r>
            <a:r>
              <a:rPr lang="en-US" sz="4000" dirty="0" err="1" smtClean="0">
                <a:solidFill>
                  <a:srgbClr val="000099"/>
                </a:solidFill>
                <a:effectLst/>
                <a:latin typeface="Times New Roman" pitchFamily="18" charset="0"/>
                <a:cs typeface="Times New Roman" pitchFamily="18" charset="0"/>
              </a:rPr>
              <a:t>gian</a:t>
            </a:r>
            <a:r>
              <a:rPr lang="en-US" sz="4000" dirty="0" smtClean="0">
                <a:solidFill>
                  <a:srgbClr val="000099"/>
                </a:solidFill>
                <a:effectLst/>
                <a:latin typeface="Times New Roman" pitchFamily="18" charset="0"/>
                <a:cs typeface="Times New Roman" pitchFamily="18" charset="0"/>
              </a:rPr>
              <a:t> </a:t>
            </a:r>
            <a:r>
              <a:rPr lang="en-US" sz="4000" dirty="0" err="1" smtClean="0">
                <a:solidFill>
                  <a:srgbClr val="000099"/>
                </a:solidFill>
                <a:effectLst/>
                <a:latin typeface="Times New Roman" pitchFamily="18" charset="0"/>
                <a:cs typeface="Times New Roman" pitchFamily="18" charset="0"/>
              </a:rPr>
              <a:t>biểu</a:t>
            </a:r>
            <a:r>
              <a:rPr lang="en-US" sz="4000" dirty="0" smtClean="0">
                <a:solidFill>
                  <a:srgbClr val="000099"/>
                </a:solidFill>
                <a:effectLst/>
                <a:latin typeface="Times New Roman" pitchFamily="18" charset="0"/>
                <a:cs typeface="Times New Roman" pitchFamily="18" charset="0"/>
              </a:rPr>
              <a:t>.”</a:t>
            </a:r>
            <a:endParaRPr lang="en-US" sz="4000" dirty="0">
              <a:solidFill>
                <a:srgbClr val="000099"/>
              </a:solidFill>
              <a:effectLst/>
              <a:latin typeface="Times New Roman" pitchFamily="18" charset="0"/>
              <a:cs typeface="Times New Roman" pitchFamily="18" charset="0"/>
            </a:endParaRPr>
          </a:p>
        </p:txBody>
      </p:sp>
      <p:sp>
        <p:nvSpPr>
          <p:cNvPr id="9" name="Rectangle: Rounded Corners 8">
            <a:extLst>
              <a:ext uri="{FF2B5EF4-FFF2-40B4-BE49-F238E27FC236}">
                <a16:creationId xmlns:a16="http://schemas.microsoft.com/office/drawing/2014/main" id="{E1A7EF2F-6DCB-43D2-9920-2F4C1286D65E}"/>
              </a:ext>
            </a:extLst>
          </p:cNvPr>
          <p:cNvSpPr/>
          <p:nvPr/>
        </p:nvSpPr>
        <p:spPr>
          <a:xfrm>
            <a:off x="1119809" y="1920358"/>
            <a:ext cx="10379464" cy="428647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2757054" y="954245"/>
            <a:ext cx="5818909" cy="769441"/>
          </a:xfrm>
          <a:prstGeom prst="rect">
            <a:avLst/>
          </a:prstGeom>
          <a:noFill/>
        </p:spPr>
        <p:txBody>
          <a:bodyPr wrap="square" rtlCol="0">
            <a:spAutoFit/>
          </a:bodyPr>
          <a:lstStyle/>
          <a:p>
            <a:pPr algn="ctr"/>
            <a:r>
              <a:rPr lang="en-US" sz="4400" smtClean="0">
                <a:solidFill>
                  <a:srgbClr val="FF0000"/>
                </a:solidFill>
                <a:latin typeface="Arial" panose="020B0604020202020204" pitchFamily="34" charset="0"/>
                <a:cs typeface="Arial" panose="020B0604020202020204" pitchFamily="34" charset="0"/>
              </a:rPr>
              <a:t>Vận dụng:</a:t>
            </a:r>
            <a:endParaRPr lang="en-US" sz="4400"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56939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40344" y="886691"/>
            <a:ext cx="11192774" cy="5013135"/>
          </a:xfrm>
        </p:spPr>
      </p:pic>
    </p:spTree>
    <p:extLst>
      <p:ext uri="{BB962C8B-B14F-4D97-AF65-F5344CB8AC3E}">
        <p14:creationId xmlns:p14="http://schemas.microsoft.com/office/powerpoint/2010/main" val="286078663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p:cNvSpPr txBox="1"/>
          <p:nvPr/>
        </p:nvSpPr>
        <p:spPr>
          <a:xfrm>
            <a:off x="588544" y="1843951"/>
            <a:ext cx="11340220" cy="2554545"/>
          </a:xfrm>
          <a:prstGeom prst="rect">
            <a:avLst/>
          </a:prstGeom>
          <a:noFill/>
        </p:spPr>
        <p:txBody>
          <a:bodyPr wrap="square" rtlCol="0">
            <a:spAutoFit/>
          </a:bodyPr>
          <a:lstStyle/>
          <a:p>
            <a:pPr lvl="0">
              <a:defRPr/>
            </a:pPr>
            <a:r>
              <a:rPr kumimoji="0" lang="vi-VN" sz="4000" b="0" i="0" u="none" strike="noStrike" kern="1200" cap="none" spc="0" normalizeH="0" baseline="0" noProof="0" dirty="0" smtClean="0">
                <a:ln>
                  <a:noFill/>
                </a:ln>
                <a:solidFill>
                  <a:srgbClr val="000099"/>
                </a:solidFill>
                <a:effectLst/>
                <a:uLnTx/>
                <a:uFillTx/>
                <a:latin typeface="Times New Roman" pitchFamily="18" charset="0"/>
                <a:ea typeface="+mn-ea"/>
                <a:cs typeface="Times New Roman" pitchFamily="18" charset="0"/>
              </a:rPr>
              <a:t>-</a:t>
            </a:r>
            <a:r>
              <a:rPr kumimoji="0" lang="en-US" sz="4000" b="0" i="0" u="none" strike="noStrike" kern="1200" cap="none" spc="0" normalizeH="0" baseline="0" noProof="0" dirty="0" smtClean="0">
                <a:ln>
                  <a:noFill/>
                </a:ln>
                <a:solidFill>
                  <a:srgbClr val="000099"/>
                </a:solidFill>
                <a:effectLst/>
                <a:uLnTx/>
                <a:uFillTx/>
                <a:latin typeface="Times New Roman" pitchFamily="18" charset="0"/>
                <a:ea typeface="+mn-ea"/>
                <a:cs typeface="Times New Roman" pitchFamily="18" charset="0"/>
              </a:rPr>
              <a:t> </a:t>
            </a:r>
            <a:r>
              <a:rPr lang="en-US" sz="4000" dirty="0" err="1">
                <a:solidFill>
                  <a:srgbClr val="000099"/>
                </a:solidFill>
                <a:latin typeface="Times New Roman"/>
                <a:ea typeface="Times New Roman"/>
                <a:cs typeface="Times New Roman"/>
              </a:rPr>
              <a:t>Nói</a:t>
            </a:r>
            <a:r>
              <a:rPr lang="en-US" sz="4000" dirty="0">
                <a:solidFill>
                  <a:srgbClr val="000099"/>
                </a:solidFill>
                <a:latin typeface="Times New Roman"/>
                <a:ea typeface="Times New Roman"/>
                <a:cs typeface="Times New Roman"/>
              </a:rPr>
              <a:t> </a:t>
            </a:r>
            <a:r>
              <a:rPr lang="en-US" sz="4000" dirty="0" err="1">
                <a:solidFill>
                  <a:srgbClr val="000099"/>
                </a:solidFill>
                <a:latin typeface="Times New Roman"/>
                <a:ea typeface="Times New Roman"/>
                <a:cs typeface="Times New Roman"/>
              </a:rPr>
              <a:t>về</a:t>
            </a:r>
            <a:r>
              <a:rPr lang="en-US" sz="4000" dirty="0">
                <a:solidFill>
                  <a:srgbClr val="000099"/>
                </a:solidFill>
                <a:latin typeface="Times New Roman"/>
                <a:ea typeface="Times New Roman"/>
                <a:cs typeface="Times New Roman"/>
              </a:rPr>
              <a:t> </a:t>
            </a:r>
            <a:r>
              <a:rPr lang="en-US" sz="4000" dirty="0" err="1">
                <a:solidFill>
                  <a:srgbClr val="000099"/>
                </a:solidFill>
                <a:latin typeface="Times New Roman"/>
                <a:ea typeface="Times New Roman"/>
                <a:cs typeface="Times New Roman"/>
              </a:rPr>
              <a:t>một</a:t>
            </a:r>
            <a:r>
              <a:rPr lang="en-US" sz="4000" dirty="0">
                <a:solidFill>
                  <a:srgbClr val="000099"/>
                </a:solidFill>
                <a:latin typeface="Times New Roman"/>
                <a:ea typeface="Times New Roman"/>
                <a:cs typeface="Times New Roman"/>
              </a:rPr>
              <a:t> </a:t>
            </a:r>
            <a:r>
              <a:rPr lang="en-US" sz="4000" dirty="0" err="1">
                <a:solidFill>
                  <a:srgbClr val="000099"/>
                </a:solidFill>
                <a:latin typeface="Times New Roman"/>
                <a:ea typeface="Times New Roman"/>
                <a:cs typeface="Times New Roman"/>
              </a:rPr>
              <a:t>hoạt</a:t>
            </a:r>
            <a:r>
              <a:rPr lang="en-US" sz="4000" dirty="0">
                <a:solidFill>
                  <a:srgbClr val="000099"/>
                </a:solidFill>
                <a:latin typeface="Times New Roman"/>
                <a:ea typeface="Times New Roman"/>
                <a:cs typeface="Times New Roman"/>
              </a:rPr>
              <a:t> </a:t>
            </a:r>
            <a:r>
              <a:rPr lang="en-US" sz="4000" dirty="0" err="1">
                <a:solidFill>
                  <a:srgbClr val="000099"/>
                </a:solidFill>
                <a:latin typeface="Times New Roman"/>
                <a:ea typeface="Times New Roman"/>
                <a:cs typeface="Times New Roman"/>
              </a:rPr>
              <a:t>động</a:t>
            </a:r>
            <a:r>
              <a:rPr lang="en-US" sz="4000" dirty="0">
                <a:solidFill>
                  <a:srgbClr val="000099"/>
                </a:solidFill>
                <a:latin typeface="Times New Roman"/>
                <a:ea typeface="Times New Roman"/>
                <a:cs typeface="Times New Roman"/>
              </a:rPr>
              <a:t> </a:t>
            </a:r>
            <a:r>
              <a:rPr lang="en-US" sz="4000" dirty="0" err="1">
                <a:solidFill>
                  <a:srgbClr val="000099"/>
                </a:solidFill>
                <a:latin typeface="Times New Roman"/>
                <a:ea typeface="Times New Roman"/>
                <a:cs typeface="Times New Roman"/>
              </a:rPr>
              <a:t>của</a:t>
            </a:r>
            <a:r>
              <a:rPr lang="en-US" sz="4000" dirty="0">
                <a:solidFill>
                  <a:srgbClr val="000099"/>
                </a:solidFill>
                <a:latin typeface="Times New Roman"/>
                <a:ea typeface="Times New Roman"/>
                <a:cs typeface="Times New Roman"/>
              </a:rPr>
              <a:t> </a:t>
            </a:r>
            <a:r>
              <a:rPr lang="en-US" sz="4000" dirty="0" err="1">
                <a:solidFill>
                  <a:srgbClr val="000099"/>
                </a:solidFill>
                <a:latin typeface="Times New Roman"/>
                <a:ea typeface="Times New Roman"/>
                <a:cs typeface="Times New Roman"/>
              </a:rPr>
              <a:t>các</a:t>
            </a:r>
            <a:r>
              <a:rPr lang="en-US" sz="4000" dirty="0">
                <a:solidFill>
                  <a:srgbClr val="000099"/>
                </a:solidFill>
                <a:latin typeface="Times New Roman"/>
                <a:ea typeface="Times New Roman"/>
                <a:cs typeface="Times New Roman"/>
              </a:rPr>
              <a:t> </a:t>
            </a:r>
            <a:r>
              <a:rPr lang="en-US" sz="4000" dirty="0" err="1">
                <a:solidFill>
                  <a:srgbClr val="000099"/>
                </a:solidFill>
                <a:latin typeface="Times New Roman"/>
                <a:ea typeface="Times New Roman"/>
                <a:cs typeface="Times New Roman"/>
              </a:rPr>
              <a:t>bạn</a:t>
            </a:r>
            <a:r>
              <a:rPr lang="en-US" sz="4000" dirty="0">
                <a:solidFill>
                  <a:srgbClr val="000099"/>
                </a:solidFill>
                <a:latin typeface="Times New Roman"/>
                <a:ea typeface="Times New Roman"/>
                <a:cs typeface="Times New Roman"/>
              </a:rPr>
              <a:t> </a:t>
            </a:r>
            <a:r>
              <a:rPr lang="en-US" sz="4000" dirty="0" err="1">
                <a:solidFill>
                  <a:srgbClr val="000099"/>
                </a:solidFill>
                <a:latin typeface="Times New Roman"/>
                <a:ea typeface="Times New Roman"/>
                <a:cs typeface="Times New Roman"/>
              </a:rPr>
              <a:t>nhỏ</a:t>
            </a:r>
            <a:r>
              <a:rPr lang="en-US" sz="4000" dirty="0">
                <a:solidFill>
                  <a:srgbClr val="000099"/>
                </a:solidFill>
                <a:latin typeface="Times New Roman"/>
                <a:ea typeface="Times New Roman"/>
                <a:cs typeface="Times New Roman"/>
              </a:rPr>
              <a:t> </a:t>
            </a:r>
            <a:r>
              <a:rPr lang="en-US" sz="4000" dirty="0" err="1">
                <a:solidFill>
                  <a:srgbClr val="000099"/>
                </a:solidFill>
                <a:latin typeface="Times New Roman"/>
                <a:ea typeface="Times New Roman"/>
                <a:cs typeface="Times New Roman"/>
              </a:rPr>
              <a:t>dựa</a:t>
            </a:r>
            <a:r>
              <a:rPr lang="en-US" sz="4000" dirty="0">
                <a:solidFill>
                  <a:srgbClr val="000099"/>
                </a:solidFill>
                <a:latin typeface="Times New Roman"/>
                <a:ea typeface="Times New Roman"/>
                <a:cs typeface="Times New Roman"/>
              </a:rPr>
              <a:t> </a:t>
            </a:r>
            <a:r>
              <a:rPr lang="en-US" sz="4000" dirty="0" err="1">
                <a:solidFill>
                  <a:srgbClr val="000099"/>
                </a:solidFill>
                <a:latin typeface="Times New Roman"/>
                <a:ea typeface="Times New Roman"/>
                <a:cs typeface="Times New Roman"/>
              </a:rPr>
              <a:t>theo</a:t>
            </a:r>
            <a:r>
              <a:rPr lang="en-US" sz="4000" dirty="0">
                <a:solidFill>
                  <a:srgbClr val="000099"/>
                </a:solidFill>
                <a:latin typeface="Times New Roman"/>
                <a:ea typeface="Times New Roman"/>
                <a:cs typeface="Times New Roman"/>
              </a:rPr>
              <a:t> </a:t>
            </a:r>
            <a:r>
              <a:rPr lang="en-US" sz="4000" dirty="0" err="1">
                <a:solidFill>
                  <a:srgbClr val="000099"/>
                </a:solidFill>
                <a:latin typeface="Times New Roman"/>
                <a:ea typeface="Times New Roman"/>
                <a:cs typeface="Times New Roman"/>
              </a:rPr>
              <a:t>tranh</a:t>
            </a:r>
            <a:r>
              <a:rPr lang="en-US" sz="4000" dirty="0">
                <a:solidFill>
                  <a:srgbClr val="000099"/>
                </a:solidFill>
                <a:latin typeface="Times New Roman"/>
                <a:ea typeface="Times New Roman"/>
                <a:cs typeface="Times New Roman"/>
              </a:rPr>
              <a:t> </a:t>
            </a:r>
            <a:r>
              <a:rPr lang="en-US" sz="4000" dirty="0" err="1">
                <a:solidFill>
                  <a:srgbClr val="000099"/>
                </a:solidFill>
                <a:latin typeface="Times New Roman"/>
                <a:ea typeface="Times New Roman"/>
                <a:cs typeface="Times New Roman"/>
              </a:rPr>
              <a:t>và</a:t>
            </a:r>
            <a:r>
              <a:rPr lang="en-US" sz="4000" dirty="0">
                <a:solidFill>
                  <a:srgbClr val="000099"/>
                </a:solidFill>
                <a:latin typeface="Times New Roman"/>
                <a:ea typeface="Times New Roman"/>
                <a:cs typeface="Times New Roman"/>
              </a:rPr>
              <a:t> </a:t>
            </a:r>
            <a:r>
              <a:rPr lang="en-US" sz="4000" dirty="0" err="1">
                <a:solidFill>
                  <a:srgbClr val="000099"/>
                </a:solidFill>
                <a:latin typeface="Times New Roman"/>
                <a:ea typeface="Times New Roman"/>
                <a:cs typeface="Times New Roman"/>
              </a:rPr>
              <a:t>câu</a:t>
            </a:r>
            <a:r>
              <a:rPr lang="en-US" sz="4000" dirty="0">
                <a:solidFill>
                  <a:srgbClr val="000099"/>
                </a:solidFill>
                <a:latin typeface="Times New Roman"/>
                <a:ea typeface="Times New Roman"/>
                <a:cs typeface="Times New Roman"/>
              </a:rPr>
              <a:t> </a:t>
            </a:r>
            <a:r>
              <a:rPr lang="en-US" sz="4000" dirty="0" err="1">
                <a:solidFill>
                  <a:srgbClr val="000099"/>
                </a:solidFill>
                <a:latin typeface="Times New Roman"/>
                <a:ea typeface="Times New Roman"/>
                <a:cs typeface="Times New Roman"/>
              </a:rPr>
              <a:t>hỏi</a:t>
            </a:r>
            <a:r>
              <a:rPr lang="en-US" sz="4000" dirty="0">
                <a:solidFill>
                  <a:srgbClr val="000099"/>
                </a:solidFill>
                <a:latin typeface="Times New Roman"/>
                <a:ea typeface="Times New Roman"/>
                <a:cs typeface="Times New Roman"/>
              </a:rPr>
              <a:t> </a:t>
            </a:r>
            <a:r>
              <a:rPr lang="en-US" sz="4000" dirty="0" err="1">
                <a:solidFill>
                  <a:srgbClr val="000099"/>
                </a:solidFill>
                <a:latin typeface="Times New Roman"/>
                <a:ea typeface="Times New Roman"/>
                <a:cs typeface="Times New Roman"/>
              </a:rPr>
              <a:t>gợi</a:t>
            </a:r>
            <a:r>
              <a:rPr lang="en-US" sz="4000" dirty="0">
                <a:solidFill>
                  <a:srgbClr val="000099"/>
                </a:solidFill>
                <a:latin typeface="Times New Roman"/>
                <a:ea typeface="Times New Roman"/>
                <a:cs typeface="Times New Roman"/>
              </a:rPr>
              <a:t> </a:t>
            </a:r>
            <a:r>
              <a:rPr lang="en-US" sz="4000" dirty="0" smtClean="0">
                <a:solidFill>
                  <a:srgbClr val="000099"/>
                </a:solidFill>
                <a:latin typeface="Times New Roman"/>
                <a:ea typeface="Times New Roman"/>
                <a:cs typeface="Times New Roman"/>
              </a:rPr>
              <a:t>ý. </a:t>
            </a:r>
            <a:endParaRPr kumimoji="0" lang="vi-VN" sz="4000" b="0" i="0" u="none" strike="noStrike" kern="1200" cap="none" spc="0" normalizeH="0" baseline="0" noProof="0" dirty="0" smtClean="0">
              <a:ln>
                <a:noFill/>
              </a:ln>
              <a:solidFill>
                <a:srgbClr val="000099"/>
              </a:solidFill>
              <a:effectLst/>
              <a:uLnTx/>
              <a:uFillTx/>
              <a:latin typeface="Times New Roman" pitchFamily="18" charset="0"/>
              <a:cs typeface="Times New Roman" pitchFamily="18" charset="0"/>
            </a:endParaRPr>
          </a:p>
          <a:p>
            <a:r>
              <a:rPr kumimoji="0" lang="vi-VN" sz="4000" b="0" i="0" u="none" strike="noStrike" kern="1200" cap="none" spc="0" normalizeH="0" baseline="0" noProof="0" dirty="0" smtClean="0">
                <a:ln>
                  <a:noFill/>
                </a:ln>
                <a:solidFill>
                  <a:srgbClr val="000099"/>
                </a:solidFill>
                <a:effectLst/>
                <a:uLnTx/>
                <a:uFillTx/>
                <a:latin typeface="Times New Roman" pitchFamily="18" charset="0"/>
                <a:ea typeface="+mn-ea"/>
                <a:cs typeface="Times New Roman" pitchFamily="18" charset="0"/>
              </a:rPr>
              <a:t>-</a:t>
            </a:r>
            <a:r>
              <a:rPr kumimoji="0" lang="en-US" sz="4000" b="0" i="0" u="none" strike="noStrike" kern="1200" cap="none" spc="0" normalizeH="0" baseline="0" noProof="0" dirty="0" smtClean="0">
                <a:ln>
                  <a:noFill/>
                </a:ln>
                <a:solidFill>
                  <a:srgbClr val="000099"/>
                </a:solidFill>
                <a:effectLst/>
                <a:uLnTx/>
                <a:uFillTx/>
                <a:latin typeface="Times New Roman" pitchFamily="18" charset="0"/>
                <a:ea typeface="+mn-ea"/>
                <a:cs typeface="Times New Roman" pitchFamily="18" charset="0"/>
              </a:rPr>
              <a:t>  </a:t>
            </a:r>
            <a:r>
              <a:rPr lang="en-US" sz="4000" dirty="0" err="1">
                <a:solidFill>
                  <a:srgbClr val="000099"/>
                </a:solidFill>
                <a:latin typeface="Times New Roman"/>
                <a:ea typeface="Times New Roman"/>
              </a:rPr>
              <a:t>Biết</a:t>
            </a:r>
            <a:r>
              <a:rPr lang="en-US" sz="4000" dirty="0">
                <a:solidFill>
                  <a:srgbClr val="000099"/>
                </a:solidFill>
                <a:latin typeface="Times New Roman"/>
                <a:ea typeface="Times New Roman"/>
              </a:rPr>
              <a:t> </a:t>
            </a:r>
            <a:r>
              <a:rPr lang="en-US" sz="4000" dirty="0" err="1">
                <a:solidFill>
                  <a:srgbClr val="000099"/>
                </a:solidFill>
                <a:latin typeface="Times New Roman"/>
                <a:ea typeface="Times New Roman"/>
              </a:rPr>
              <a:t>viết</a:t>
            </a:r>
            <a:r>
              <a:rPr lang="en-US" sz="4000" dirty="0">
                <a:solidFill>
                  <a:srgbClr val="000099"/>
                </a:solidFill>
                <a:latin typeface="Times New Roman"/>
                <a:ea typeface="Times New Roman"/>
              </a:rPr>
              <a:t> </a:t>
            </a:r>
            <a:r>
              <a:rPr lang="en-US" sz="4000" dirty="0" err="1">
                <a:solidFill>
                  <a:srgbClr val="000099"/>
                </a:solidFill>
                <a:latin typeface="Times New Roman"/>
                <a:ea typeface="Times New Roman"/>
              </a:rPr>
              <a:t>đoạn</a:t>
            </a:r>
            <a:r>
              <a:rPr lang="en-US" sz="4000" dirty="0">
                <a:solidFill>
                  <a:srgbClr val="000099"/>
                </a:solidFill>
                <a:latin typeface="Times New Roman"/>
                <a:ea typeface="Times New Roman"/>
              </a:rPr>
              <a:t> </a:t>
            </a:r>
            <a:r>
              <a:rPr lang="en-US" sz="4000" dirty="0" err="1">
                <a:solidFill>
                  <a:srgbClr val="000099"/>
                </a:solidFill>
                <a:latin typeface="Times New Roman"/>
                <a:ea typeface="Times New Roman"/>
              </a:rPr>
              <a:t>văn</a:t>
            </a:r>
            <a:r>
              <a:rPr lang="en-US" sz="4000" dirty="0">
                <a:solidFill>
                  <a:srgbClr val="000099"/>
                </a:solidFill>
                <a:latin typeface="Times New Roman"/>
                <a:ea typeface="Times New Roman"/>
              </a:rPr>
              <a:t> 3 - 4 </a:t>
            </a:r>
            <a:r>
              <a:rPr lang="en-US" sz="4000" dirty="0" err="1">
                <a:solidFill>
                  <a:srgbClr val="000099"/>
                </a:solidFill>
                <a:latin typeface="Times New Roman"/>
                <a:ea typeface="Times New Roman"/>
              </a:rPr>
              <a:t>câu</a:t>
            </a:r>
            <a:r>
              <a:rPr lang="en-US" sz="4000" dirty="0">
                <a:solidFill>
                  <a:srgbClr val="000099"/>
                </a:solidFill>
                <a:latin typeface="Times New Roman"/>
                <a:ea typeface="Times New Roman"/>
              </a:rPr>
              <a:t> </a:t>
            </a:r>
            <a:r>
              <a:rPr lang="en-US" sz="4000" dirty="0" err="1">
                <a:solidFill>
                  <a:srgbClr val="000099"/>
                </a:solidFill>
                <a:latin typeface="Times New Roman"/>
                <a:ea typeface="Times New Roman"/>
              </a:rPr>
              <a:t>kể</a:t>
            </a:r>
            <a:r>
              <a:rPr lang="en-US" sz="4000" dirty="0">
                <a:solidFill>
                  <a:srgbClr val="000099"/>
                </a:solidFill>
                <a:latin typeface="Times New Roman"/>
                <a:ea typeface="Times New Roman"/>
              </a:rPr>
              <a:t> </a:t>
            </a:r>
            <a:r>
              <a:rPr lang="en-US" sz="4000" dirty="0" err="1">
                <a:solidFill>
                  <a:srgbClr val="000099"/>
                </a:solidFill>
                <a:latin typeface="Times New Roman"/>
                <a:ea typeface="Times New Roman"/>
              </a:rPr>
              <a:t>về</a:t>
            </a:r>
            <a:r>
              <a:rPr lang="en-US" sz="4000" dirty="0">
                <a:solidFill>
                  <a:srgbClr val="000099"/>
                </a:solidFill>
                <a:latin typeface="Times New Roman"/>
                <a:ea typeface="Times New Roman"/>
              </a:rPr>
              <a:t> </a:t>
            </a:r>
            <a:r>
              <a:rPr lang="en-US" sz="4000" dirty="0" err="1">
                <a:solidFill>
                  <a:srgbClr val="000099"/>
                </a:solidFill>
                <a:latin typeface="Times New Roman"/>
                <a:ea typeface="Times New Roman"/>
              </a:rPr>
              <a:t>một</a:t>
            </a:r>
            <a:r>
              <a:rPr lang="en-US" sz="4000" dirty="0">
                <a:solidFill>
                  <a:srgbClr val="000099"/>
                </a:solidFill>
                <a:latin typeface="Times New Roman"/>
                <a:ea typeface="Times New Roman"/>
              </a:rPr>
              <a:t> </a:t>
            </a:r>
            <a:r>
              <a:rPr lang="en-US" sz="4000" dirty="0" err="1">
                <a:solidFill>
                  <a:srgbClr val="000099"/>
                </a:solidFill>
                <a:latin typeface="Times New Roman"/>
                <a:ea typeface="Times New Roman"/>
              </a:rPr>
              <a:t>hoạt</a:t>
            </a:r>
            <a:r>
              <a:rPr lang="en-US" sz="4000" dirty="0">
                <a:solidFill>
                  <a:srgbClr val="000099"/>
                </a:solidFill>
                <a:latin typeface="Times New Roman"/>
                <a:ea typeface="Times New Roman"/>
              </a:rPr>
              <a:t> </a:t>
            </a:r>
            <a:r>
              <a:rPr lang="en-US" sz="4000" dirty="0" err="1">
                <a:solidFill>
                  <a:srgbClr val="000099"/>
                </a:solidFill>
                <a:latin typeface="Times New Roman"/>
                <a:ea typeface="Times New Roman"/>
              </a:rPr>
              <a:t>động</a:t>
            </a:r>
            <a:r>
              <a:rPr lang="en-US" sz="4000" dirty="0">
                <a:solidFill>
                  <a:srgbClr val="000099"/>
                </a:solidFill>
                <a:latin typeface="Times New Roman"/>
                <a:ea typeface="Times New Roman"/>
              </a:rPr>
              <a:t> </a:t>
            </a:r>
            <a:r>
              <a:rPr lang="en-US" sz="4000" dirty="0" err="1">
                <a:solidFill>
                  <a:srgbClr val="000099"/>
                </a:solidFill>
                <a:latin typeface="Times New Roman"/>
                <a:ea typeface="Times New Roman"/>
              </a:rPr>
              <a:t>thể</a:t>
            </a:r>
            <a:r>
              <a:rPr lang="en-US" sz="4000" dirty="0">
                <a:solidFill>
                  <a:srgbClr val="000099"/>
                </a:solidFill>
                <a:latin typeface="Times New Roman"/>
                <a:ea typeface="Times New Roman"/>
              </a:rPr>
              <a:t> </a:t>
            </a:r>
            <a:r>
              <a:rPr lang="en-US" sz="4000" dirty="0" err="1">
                <a:solidFill>
                  <a:srgbClr val="000099"/>
                </a:solidFill>
                <a:latin typeface="Times New Roman"/>
                <a:ea typeface="Times New Roman"/>
              </a:rPr>
              <a:t>thao</a:t>
            </a:r>
            <a:r>
              <a:rPr lang="en-US" sz="4000" dirty="0">
                <a:solidFill>
                  <a:srgbClr val="000099"/>
                </a:solidFill>
                <a:latin typeface="Times New Roman"/>
                <a:ea typeface="Times New Roman"/>
              </a:rPr>
              <a:t> </a:t>
            </a:r>
            <a:r>
              <a:rPr lang="en-US" sz="4000" dirty="0" err="1">
                <a:solidFill>
                  <a:srgbClr val="000099"/>
                </a:solidFill>
                <a:latin typeface="Times New Roman"/>
                <a:ea typeface="Times New Roman"/>
              </a:rPr>
              <a:t>hoặc</a:t>
            </a:r>
            <a:r>
              <a:rPr lang="en-US" sz="4000" dirty="0">
                <a:solidFill>
                  <a:srgbClr val="000099"/>
                </a:solidFill>
                <a:latin typeface="Times New Roman"/>
                <a:ea typeface="Times New Roman"/>
              </a:rPr>
              <a:t> </a:t>
            </a:r>
            <a:r>
              <a:rPr lang="en-US" sz="4000" dirty="0" err="1">
                <a:solidFill>
                  <a:srgbClr val="000099"/>
                </a:solidFill>
                <a:latin typeface="Times New Roman"/>
                <a:ea typeface="Times New Roman"/>
              </a:rPr>
              <a:t>một</a:t>
            </a:r>
            <a:r>
              <a:rPr lang="en-US" sz="4000" dirty="0">
                <a:solidFill>
                  <a:srgbClr val="000099"/>
                </a:solidFill>
                <a:latin typeface="Times New Roman"/>
                <a:ea typeface="Times New Roman"/>
              </a:rPr>
              <a:t> </a:t>
            </a:r>
            <a:r>
              <a:rPr lang="en-US" sz="4000" dirty="0" err="1">
                <a:solidFill>
                  <a:srgbClr val="000099"/>
                </a:solidFill>
                <a:latin typeface="Times New Roman"/>
                <a:ea typeface="Times New Roman"/>
              </a:rPr>
              <a:t>trò</a:t>
            </a:r>
            <a:r>
              <a:rPr lang="en-US" sz="4000" dirty="0">
                <a:solidFill>
                  <a:srgbClr val="000099"/>
                </a:solidFill>
                <a:latin typeface="Times New Roman"/>
                <a:ea typeface="Times New Roman"/>
              </a:rPr>
              <a:t> </a:t>
            </a:r>
            <a:r>
              <a:rPr lang="en-US" sz="4000" dirty="0" err="1" smtClean="0">
                <a:solidFill>
                  <a:srgbClr val="000099"/>
                </a:solidFill>
                <a:latin typeface="Times New Roman"/>
                <a:ea typeface="Times New Roman"/>
              </a:rPr>
              <a:t>chơi</a:t>
            </a:r>
            <a:r>
              <a:rPr lang="en-US" sz="4000" dirty="0" smtClean="0">
                <a:solidFill>
                  <a:srgbClr val="000099"/>
                </a:solidFill>
                <a:latin typeface="Times New Roman"/>
                <a:ea typeface="Times New Roman"/>
              </a:rPr>
              <a:t> </a:t>
            </a:r>
            <a:r>
              <a:rPr lang="en-US" sz="4000" dirty="0" err="1" smtClean="0">
                <a:solidFill>
                  <a:srgbClr val="000099"/>
                </a:solidFill>
                <a:latin typeface="Times New Roman"/>
                <a:ea typeface="Times New Roman"/>
              </a:rPr>
              <a:t>em</a:t>
            </a:r>
            <a:r>
              <a:rPr lang="en-US" sz="4000" dirty="0" smtClean="0">
                <a:solidFill>
                  <a:srgbClr val="000099"/>
                </a:solidFill>
                <a:latin typeface="Times New Roman"/>
                <a:ea typeface="Times New Roman"/>
              </a:rPr>
              <a:t> </a:t>
            </a:r>
            <a:r>
              <a:rPr lang="en-US" sz="4000" dirty="0" err="1">
                <a:solidFill>
                  <a:srgbClr val="000099"/>
                </a:solidFill>
                <a:latin typeface="Times New Roman"/>
                <a:ea typeface="Times New Roman"/>
              </a:rPr>
              <a:t>đã</a:t>
            </a:r>
            <a:r>
              <a:rPr lang="en-US" sz="4000" dirty="0">
                <a:solidFill>
                  <a:srgbClr val="000099"/>
                </a:solidFill>
                <a:latin typeface="Times New Roman"/>
                <a:ea typeface="Times New Roman"/>
              </a:rPr>
              <a:t> </a:t>
            </a:r>
            <a:r>
              <a:rPr lang="en-US" sz="4000" dirty="0" err="1">
                <a:solidFill>
                  <a:srgbClr val="000099"/>
                </a:solidFill>
                <a:latin typeface="Times New Roman"/>
                <a:ea typeface="Times New Roman"/>
              </a:rPr>
              <a:t>tham</a:t>
            </a:r>
            <a:r>
              <a:rPr lang="en-US" sz="4000" dirty="0">
                <a:solidFill>
                  <a:srgbClr val="000099"/>
                </a:solidFill>
                <a:latin typeface="Times New Roman"/>
                <a:ea typeface="Times New Roman"/>
              </a:rPr>
              <a:t> </a:t>
            </a:r>
            <a:r>
              <a:rPr lang="en-US" sz="4000" dirty="0" err="1" smtClean="0">
                <a:solidFill>
                  <a:srgbClr val="000099"/>
                </a:solidFill>
                <a:latin typeface="Times New Roman"/>
                <a:ea typeface="Times New Roman"/>
              </a:rPr>
              <a:t>gia</a:t>
            </a:r>
            <a:r>
              <a:rPr lang="en-US" sz="4000" dirty="0" smtClean="0">
                <a:solidFill>
                  <a:srgbClr val="000099"/>
                </a:solidFill>
                <a:latin typeface="Times New Roman"/>
                <a:ea typeface="Times New Roman"/>
              </a:rPr>
              <a:t> ở </a:t>
            </a:r>
            <a:r>
              <a:rPr lang="en-US" sz="4000" dirty="0" err="1" smtClean="0">
                <a:solidFill>
                  <a:srgbClr val="000099"/>
                </a:solidFill>
                <a:latin typeface="Times New Roman"/>
                <a:ea typeface="Times New Roman"/>
              </a:rPr>
              <a:t>trường</a:t>
            </a:r>
            <a:r>
              <a:rPr lang="en-US" sz="4000" dirty="0" smtClean="0">
                <a:solidFill>
                  <a:srgbClr val="000099"/>
                </a:solidFill>
                <a:latin typeface="Times New Roman"/>
                <a:ea typeface="Times New Roman"/>
              </a:rPr>
              <a:t>.</a:t>
            </a:r>
            <a:endParaRPr lang="en-US" sz="4000" dirty="0">
              <a:solidFill>
                <a:srgbClr val="000099"/>
              </a:solidFill>
              <a:latin typeface="Times New Roman" pitchFamily="18" charset="0"/>
              <a:cs typeface="Times New Roman" pitchFamily="18" charset="0"/>
            </a:endParaRPr>
          </a:p>
        </p:txBody>
      </p:sp>
      <p:sp>
        <p:nvSpPr>
          <p:cNvPr id="2" name="TextBox 1"/>
          <p:cNvSpPr txBox="1"/>
          <p:nvPr/>
        </p:nvSpPr>
        <p:spPr>
          <a:xfrm>
            <a:off x="2313709" y="623455"/>
            <a:ext cx="4793673"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Yêu cầu cần đạt:</a:t>
            </a:r>
          </a:p>
        </p:txBody>
      </p:sp>
    </p:spTree>
    <p:extLst>
      <p:ext uri="{BB962C8B-B14F-4D97-AF65-F5344CB8AC3E}">
        <p14:creationId xmlns:p14="http://schemas.microsoft.com/office/powerpoint/2010/main" val="140247149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3" cstate="print">
            <a:extLst>
              <a:ext uri="{28A0092B-C50C-407E-A947-70E740481C1C}">
                <a14:useLocalDpi xmlns:a14="http://schemas.microsoft.com/office/drawing/2010/main" val="0"/>
              </a:ext>
            </a:extLst>
          </a:blip>
          <a:srcRect l="652" t="1786" r="770"/>
          <a:stretch>
            <a:fillRect/>
          </a:stretch>
        </p:blipFill>
        <p:spPr>
          <a:xfrm>
            <a:off x="0" y="0"/>
            <a:ext cx="12192000" cy="6858000"/>
          </a:xfrm>
          <a:prstGeom prst="rect">
            <a:avLst/>
          </a:prstGeom>
        </p:spPr>
      </p:pic>
      <p:sp>
        <p:nvSpPr>
          <p:cNvPr id="10" name="Rectangle 9">
            <a:extLst>
              <a:ext uri="{FF2B5EF4-FFF2-40B4-BE49-F238E27FC236}">
                <a16:creationId xmlns:a16="http://schemas.microsoft.com/office/drawing/2014/main" id="{BAB9E31F-D4BA-488A-8E6C-DC9A07F5473C}"/>
              </a:ext>
            </a:extLst>
          </p:cNvPr>
          <p:cNvSpPr/>
          <p:nvPr/>
        </p:nvSpPr>
        <p:spPr>
          <a:xfrm>
            <a:off x="3131127" y="1828549"/>
            <a:ext cx="4999579" cy="1323439"/>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smtClean="0">
                <a:ln w="22225">
                  <a:solidFill>
                    <a:srgbClr val="ED7D31"/>
                  </a:solidFill>
                  <a:prstDash val="solid"/>
                </a:ln>
                <a:solidFill>
                  <a:srgbClr val="FF0000"/>
                </a:solidFill>
                <a:effectLst/>
                <a:uLnTx/>
                <a:uFillTx/>
                <a:latin typeface="Times New Roman" panose="02020603050405020304" pitchFamily="18" charset="0"/>
                <a:ea typeface="微软雅黑"/>
                <a:cs typeface="Times New Roman" panose="02020603050405020304" pitchFamily="18" charset="0"/>
              </a:rPr>
              <a:t>Khởi</a:t>
            </a:r>
            <a:r>
              <a:rPr kumimoji="0" lang="en-US" sz="8000" b="1" i="0" u="none" strike="noStrike" kern="1200" cap="none" spc="0" normalizeH="0" baseline="0" noProof="0" dirty="0" smtClean="0">
                <a:ln w="22225">
                  <a:solidFill>
                    <a:srgbClr val="ED7D31"/>
                  </a:solidFill>
                  <a:prstDash val="solid"/>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8000" b="1" i="0" u="none" strike="noStrike" kern="1200" cap="none" spc="0" normalizeH="0" baseline="0" noProof="0" dirty="0" err="1" smtClean="0">
                <a:ln w="22225">
                  <a:solidFill>
                    <a:srgbClr val="ED7D31"/>
                  </a:solidFill>
                  <a:prstDash val="solid"/>
                </a:ln>
                <a:solidFill>
                  <a:srgbClr val="FF0000"/>
                </a:solidFill>
                <a:effectLst/>
                <a:uLnTx/>
                <a:uFillTx/>
                <a:latin typeface="Times New Roman" panose="02020603050405020304" pitchFamily="18" charset="0"/>
                <a:ea typeface="微软雅黑"/>
                <a:cs typeface="Times New Roman" panose="02020603050405020304" pitchFamily="18" charset="0"/>
              </a:rPr>
              <a:t>động</a:t>
            </a:r>
            <a:endParaRPr kumimoji="0" lang="en-US" sz="8000" b="1" i="0" u="none" strike="noStrike" kern="1200" cap="none" spc="0" normalizeH="0" baseline="0" noProof="0" dirty="0">
              <a:ln w="22225">
                <a:solidFill>
                  <a:srgbClr val="ED7D31"/>
                </a:solidFill>
                <a:prstDash val="solid"/>
              </a:ln>
              <a:solidFill>
                <a:srgbClr val="FF0000"/>
              </a:solidFill>
              <a:effectLst/>
              <a:uLnTx/>
              <a:uFillTx/>
              <a:latin typeface="Times New Roman" panose="02020603050405020304" pitchFamily="18" charset="0"/>
              <a:ea typeface="微软雅黑"/>
              <a:cs typeface="Times New Roman" panose="02020603050405020304" pitchFamily="18" charset="0"/>
            </a:endParaRPr>
          </a:p>
        </p:txBody>
      </p:sp>
    </p:spTree>
    <p:extLst>
      <p:ext uri="{BB962C8B-B14F-4D97-AF65-F5344CB8AC3E}">
        <p14:creationId xmlns:p14="http://schemas.microsoft.com/office/powerpoint/2010/main" val="2655178131"/>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y2mate.com - Hổng Dám Đâu  Thần Đồng Âm Nhạc Việt Nam Bé MAI VY  NamvietThieunhi_1080p">
            <a:hlinkClick r:id="" action="ppaction://media"/>
            <a:extLst>
              <a:ext uri="{FF2B5EF4-FFF2-40B4-BE49-F238E27FC236}">
                <a16:creationId xmlns:a16="http://schemas.microsoft.com/office/drawing/2014/main" id="{4D59EA7E-594A-449E-9014-0AD9E1C1B14B}"/>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51864" y="620988"/>
            <a:ext cx="11088272" cy="6237012"/>
          </a:xfrm>
        </p:spPr>
      </p:pic>
      <p:sp>
        <p:nvSpPr>
          <p:cNvPr id="5" name="TextBox 4">
            <a:extLst>
              <a:ext uri="{FF2B5EF4-FFF2-40B4-BE49-F238E27FC236}">
                <a16:creationId xmlns:a16="http://schemas.microsoft.com/office/drawing/2014/main" id="{43BB469E-C3FC-4E89-B2D4-625A4DE86C1B}"/>
              </a:ext>
            </a:extLst>
          </p:cNvPr>
          <p:cNvSpPr txBox="1"/>
          <p:nvPr/>
        </p:nvSpPr>
        <p:spPr>
          <a:xfrm>
            <a:off x="1324122" y="97768"/>
            <a:ext cx="10050194" cy="523220"/>
          </a:xfrm>
          <a:prstGeom prst="rect">
            <a:avLst/>
          </a:prstGeom>
          <a:noFill/>
        </p:spPr>
        <p:txBody>
          <a:bodyPr wrap="square" rtlCol="0">
            <a:spAutoFit/>
          </a:bodyPr>
          <a:lstStyle/>
          <a:p>
            <a:r>
              <a:rPr lang="en-US" sz="2800" b="1" dirty="0">
                <a:solidFill>
                  <a:srgbClr val="FF0000"/>
                </a:solidFill>
                <a:latin typeface="Times New Roman" pitchFamily="18" charset="0"/>
                <a:ea typeface="Arial-Rounded" panose="020B0500000000000000" pitchFamily="34" charset="0"/>
                <a:cs typeface="Times New Roman" pitchFamily="18" charset="0"/>
              </a:rPr>
              <a:t>                                 </a:t>
            </a:r>
            <a:r>
              <a:rPr lang="en-US" sz="2800" b="1" dirty="0" err="1">
                <a:solidFill>
                  <a:srgbClr val="FF0000"/>
                </a:solidFill>
                <a:latin typeface="Times New Roman" pitchFamily="18" charset="0"/>
                <a:ea typeface="Arial-Rounded" panose="020B0500000000000000" pitchFamily="34" charset="0"/>
                <a:cs typeface="Times New Roman" pitchFamily="18" charset="0"/>
              </a:rPr>
              <a:t>Bài</a:t>
            </a:r>
            <a:r>
              <a:rPr lang="en-US" sz="2800" b="1" dirty="0">
                <a:solidFill>
                  <a:srgbClr val="FF0000"/>
                </a:solidFill>
                <a:latin typeface="Times New Roman" pitchFamily="18" charset="0"/>
                <a:ea typeface="Arial-Rounded" panose="020B0500000000000000" pitchFamily="34" charset="0"/>
                <a:cs typeface="Times New Roman" pitchFamily="18" charset="0"/>
              </a:rPr>
              <a:t> </a:t>
            </a:r>
            <a:r>
              <a:rPr lang="en-US" sz="2800" b="1" dirty="0" err="1">
                <a:solidFill>
                  <a:srgbClr val="FF0000"/>
                </a:solidFill>
                <a:latin typeface="Times New Roman" pitchFamily="18" charset="0"/>
                <a:ea typeface="Arial-Rounded" panose="020B0500000000000000" pitchFamily="34" charset="0"/>
                <a:cs typeface="Times New Roman" pitchFamily="18" charset="0"/>
              </a:rPr>
              <a:t>hát</a:t>
            </a:r>
            <a:r>
              <a:rPr lang="en-US" sz="2800" b="1" dirty="0">
                <a:solidFill>
                  <a:srgbClr val="FF0000"/>
                </a:solidFill>
                <a:latin typeface="Times New Roman" pitchFamily="18" charset="0"/>
                <a:ea typeface="Arial-Rounded" panose="020B0500000000000000" pitchFamily="34" charset="0"/>
                <a:cs typeface="Times New Roman" pitchFamily="18" charset="0"/>
              </a:rPr>
              <a:t>: </a:t>
            </a:r>
            <a:r>
              <a:rPr lang="en-US" sz="2800" b="1" dirty="0" err="1">
                <a:solidFill>
                  <a:srgbClr val="FF0000"/>
                </a:solidFill>
                <a:latin typeface="Times New Roman" pitchFamily="18" charset="0"/>
                <a:ea typeface="Arial-Rounded" panose="020B0500000000000000" pitchFamily="34" charset="0"/>
                <a:cs typeface="Times New Roman" pitchFamily="18" charset="0"/>
              </a:rPr>
              <a:t>Hổng</a:t>
            </a:r>
            <a:r>
              <a:rPr lang="en-US" sz="2800" b="1" dirty="0">
                <a:solidFill>
                  <a:srgbClr val="FF0000"/>
                </a:solidFill>
                <a:latin typeface="Times New Roman" pitchFamily="18" charset="0"/>
                <a:ea typeface="Arial-Rounded" panose="020B0500000000000000" pitchFamily="34" charset="0"/>
                <a:cs typeface="Times New Roman" pitchFamily="18" charset="0"/>
              </a:rPr>
              <a:t> </a:t>
            </a:r>
            <a:r>
              <a:rPr lang="en-US" sz="2800" b="1" dirty="0" err="1">
                <a:solidFill>
                  <a:srgbClr val="FF0000"/>
                </a:solidFill>
                <a:latin typeface="Times New Roman" pitchFamily="18" charset="0"/>
                <a:ea typeface="Arial-Rounded" panose="020B0500000000000000" pitchFamily="34" charset="0"/>
                <a:cs typeface="Times New Roman" pitchFamily="18" charset="0"/>
              </a:rPr>
              <a:t>dám</a:t>
            </a:r>
            <a:r>
              <a:rPr lang="en-US" sz="2800" b="1" dirty="0">
                <a:solidFill>
                  <a:srgbClr val="FF0000"/>
                </a:solidFill>
                <a:latin typeface="Times New Roman" pitchFamily="18" charset="0"/>
                <a:ea typeface="Arial-Rounded" panose="020B0500000000000000" pitchFamily="34" charset="0"/>
                <a:cs typeface="Times New Roman" pitchFamily="18" charset="0"/>
              </a:rPr>
              <a:t> </a:t>
            </a:r>
            <a:r>
              <a:rPr lang="en-US" sz="2800" b="1" dirty="0" err="1">
                <a:solidFill>
                  <a:srgbClr val="FF0000"/>
                </a:solidFill>
                <a:latin typeface="Times New Roman" pitchFamily="18" charset="0"/>
                <a:ea typeface="Arial-Rounded" panose="020B0500000000000000" pitchFamily="34" charset="0"/>
                <a:cs typeface="Times New Roman" pitchFamily="18" charset="0"/>
              </a:rPr>
              <a:t>đâu</a:t>
            </a:r>
            <a:endParaRPr lang="en-US" sz="2800" b="1" dirty="0">
              <a:solidFill>
                <a:srgbClr val="FF0000"/>
              </a:solidFill>
              <a:latin typeface="Times New Roman" pitchFamily="18" charset="0"/>
              <a:ea typeface="Arial-Rounded" panose="020B0500000000000000" pitchFamily="34" charset="0"/>
              <a:cs typeface="Times New Roman" pitchFamily="18" charset="0"/>
            </a:endParaRPr>
          </a:p>
        </p:txBody>
      </p:sp>
    </p:spTree>
    <p:extLst>
      <p:ext uri="{BB962C8B-B14F-4D97-AF65-F5344CB8AC3E}">
        <p14:creationId xmlns:p14="http://schemas.microsoft.com/office/powerpoint/2010/main" val="970786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676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3" cstate="print">
            <a:extLst>
              <a:ext uri="{28A0092B-C50C-407E-A947-70E740481C1C}">
                <a14:useLocalDpi xmlns:a14="http://schemas.microsoft.com/office/drawing/2010/main" val="0"/>
              </a:ext>
            </a:extLst>
          </a:blip>
          <a:srcRect l="652" t="1786" r="770"/>
          <a:stretch>
            <a:fillRect/>
          </a:stretch>
        </p:blipFill>
        <p:spPr>
          <a:xfrm>
            <a:off x="0" y="0"/>
            <a:ext cx="12192000" cy="6858000"/>
          </a:xfrm>
          <a:prstGeom prst="rect">
            <a:avLst/>
          </a:prstGeom>
        </p:spPr>
      </p:pic>
      <p:sp>
        <p:nvSpPr>
          <p:cNvPr id="10" name="Rectangle 9">
            <a:extLst>
              <a:ext uri="{FF2B5EF4-FFF2-40B4-BE49-F238E27FC236}">
                <a16:creationId xmlns:a16="http://schemas.microsoft.com/office/drawing/2014/main" id="{BAB9E31F-D4BA-488A-8E6C-DC9A07F5473C}"/>
              </a:ext>
            </a:extLst>
          </p:cNvPr>
          <p:cNvSpPr/>
          <p:nvPr/>
        </p:nvSpPr>
        <p:spPr>
          <a:xfrm>
            <a:off x="3131127" y="1828549"/>
            <a:ext cx="4999579" cy="1323439"/>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smtClean="0">
                <a:ln w="22225">
                  <a:solidFill>
                    <a:srgbClr val="ED7D31"/>
                  </a:solidFill>
                  <a:prstDash val="solid"/>
                </a:ln>
                <a:solidFill>
                  <a:srgbClr val="FF0000"/>
                </a:solidFill>
                <a:effectLst/>
                <a:uLnTx/>
                <a:uFillTx/>
                <a:latin typeface="Times New Roman" panose="02020603050405020304" pitchFamily="18" charset="0"/>
                <a:ea typeface="微软雅黑"/>
                <a:cs typeface="Times New Roman" panose="02020603050405020304" pitchFamily="18" charset="0"/>
              </a:rPr>
              <a:t>Khám</a:t>
            </a:r>
            <a:r>
              <a:rPr kumimoji="0" lang="en-US" sz="8000" b="1" i="0" u="none" strike="noStrike" kern="1200" cap="none" spc="0" normalizeH="0" noProof="0" dirty="0" smtClean="0">
                <a:ln w="22225">
                  <a:solidFill>
                    <a:srgbClr val="ED7D31"/>
                  </a:solidFill>
                  <a:prstDash val="solid"/>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8000" b="1" i="0" u="none" strike="noStrike" kern="1200" cap="none" spc="0" normalizeH="0" noProof="0" dirty="0" err="1" smtClean="0">
                <a:ln w="22225">
                  <a:solidFill>
                    <a:srgbClr val="ED7D31"/>
                  </a:solidFill>
                  <a:prstDash val="solid"/>
                </a:ln>
                <a:solidFill>
                  <a:srgbClr val="FF0000"/>
                </a:solidFill>
                <a:effectLst/>
                <a:uLnTx/>
                <a:uFillTx/>
                <a:latin typeface="Times New Roman" panose="02020603050405020304" pitchFamily="18" charset="0"/>
                <a:ea typeface="微软雅黑"/>
                <a:cs typeface="Times New Roman" panose="02020603050405020304" pitchFamily="18" charset="0"/>
              </a:rPr>
              <a:t>phá</a:t>
            </a:r>
            <a:endParaRPr kumimoji="0" lang="en-US" sz="8000" b="1" i="0" u="none" strike="noStrike" kern="1200" cap="none" spc="0" normalizeH="0" baseline="0" noProof="0" dirty="0">
              <a:ln w="22225">
                <a:solidFill>
                  <a:srgbClr val="ED7D31"/>
                </a:solidFill>
                <a:prstDash val="solid"/>
              </a:ln>
              <a:solidFill>
                <a:srgbClr val="FF0000"/>
              </a:solidFill>
              <a:effectLst/>
              <a:uLnTx/>
              <a:uFillTx/>
              <a:latin typeface="Times New Roman" panose="02020603050405020304" pitchFamily="18" charset="0"/>
              <a:ea typeface="微软雅黑"/>
              <a:cs typeface="Times New Roman" panose="02020603050405020304" pitchFamily="18" charset="0"/>
            </a:endParaRPr>
          </a:p>
        </p:txBody>
      </p:sp>
    </p:spTree>
    <p:extLst>
      <p:ext uri="{BB962C8B-B14F-4D97-AF65-F5344CB8AC3E}">
        <p14:creationId xmlns:p14="http://schemas.microsoft.com/office/powerpoint/2010/main" val="3562914358"/>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3C37970-44AD-4779-A130-695F57FFFD84}"/>
              </a:ext>
            </a:extLst>
          </p:cNvPr>
          <p:cNvPicPr>
            <a:picLocks noChangeAspect="1"/>
          </p:cNvPicPr>
          <p:nvPr/>
        </p:nvPicPr>
        <p:blipFill>
          <a:blip r:embed="rId2"/>
          <a:stretch>
            <a:fillRect/>
          </a:stretch>
        </p:blipFill>
        <p:spPr>
          <a:xfrm>
            <a:off x="616790" y="710666"/>
            <a:ext cx="9214474" cy="3464467"/>
          </a:xfrm>
          <a:prstGeom prst="rect">
            <a:avLst/>
          </a:prstGeom>
        </p:spPr>
      </p:pic>
      <p:sp>
        <p:nvSpPr>
          <p:cNvPr id="8" name="TextBox 7"/>
          <p:cNvSpPr txBox="1"/>
          <p:nvPr/>
        </p:nvSpPr>
        <p:spPr>
          <a:xfrm>
            <a:off x="957844" y="254747"/>
            <a:ext cx="9770852" cy="5693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100" b="1" i="0" u="none" strike="noStrike" kern="1200" cap="none" spc="0" normalizeH="0" baseline="0" noProof="0" dirty="0" smtClean="0">
                <a:ln>
                  <a:noFill/>
                </a:ln>
                <a:solidFill>
                  <a:srgbClr val="FF0000"/>
                </a:solidFill>
                <a:effectLst/>
                <a:uLnTx/>
                <a:uFillTx/>
                <a:latin typeface="Times New Roman" pitchFamily="18" charset="0"/>
                <a:ea typeface="Arial-Rounded" panose="020B0500000000000000" pitchFamily="34" charset="0"/>
                <a:cs typeface="Times New Roman" pitchFamily="18" charset="0"/>
              </a:rPr>
              <a:t>1.</a:t>
            </a:r>
            <a:r>
              <a:rPr kumimoji="0" lang="en-US" sz="3100" b="1" i="0" u="none" strike="noStrike" kern="1200" cap="none" spc="0" normalizeH="0" baseline="0" noProof="0" dirty="0" smtClean="0">
                <a:ln>
                  <a:noFill/>
                </a:ln>
                <a:solidFill>
                  <a:srgbClr val="008000"/>
                </a:solidFill>
                <a:effectLst/>
                <a:uLnTx/>
                <a:uFillTx/>
                <a:latin typeface="Times New Roman" pitchFamily="18" charset="0"/>
                <a:ea typeface="Arial-Rounded" panose="020B0500000000000000" pitchFamily="34" charset="0"/>
                <a:cs typeface="Times New Roman" pitchFamily="18" charset="0"/>
              </a:rPr>
              <a:t> </a:t>
            </a:r>
            <a:r>
              <a:rPr kumimoji="0" lang="en-US" sz="3100" b="1" i="0" u="none" strike="noStrike" kern="1200" cap="none" spc="0" normalizeH="0" baseline="0" noProof="0" dirty="0" err="1" smtClean="0">
                <a:ln>
                  <a:noFill/>
                </a:ln>
                <a:effectLst/>
                <a:uLnTx/>
                <a:uFillTx/>
                <a:latin typeface="Times New Roman" pitchFamily="18" charset="0"/>
                <a:ea typeface="Arial-Rounded" panose="020B0500000000000000" pitchFamily="34" charset="0"/>
                <a:cs typeface="Times New Roman" pitchFamily="18" charset="0"/>
              </a:rPr>
              <a:t>Nói</a:t>
            </a:r>
            <a:r>
              <a:rPr kumimoji="0" lang="en-US" sz="3100" b="1" i="0" u="none" strike="noStrike" kern="1200" cap="none" spc="0" normalizeH="0" baseline="0" noProof="0" dirty="0" smtClean="0">
                <a:ln>
                  <a:noFill/>
                </a:ln>
                <a:effectLst/>
                <a:uLnTx/>
                <a:uFillTx/>
                <a:latin typeface="Times New Roman" pitchFamily="18" charset="0"/>
                <a:ea typeface="Arial-Rounded" panose="020B0500000000000000" pitchFamily="34" charset="0"/>
                <a:cs typeface="Times New Roman" pitchFamily="18" charset="0"/>
              </a:rPr>
              <a:t> </a:t>
            </a:r>
            <a:r>
              <a:rPr kumimoji="0" lang="en-US" sz="31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về một hoạt động của các bạn nhỏ trong tranh.</a:t>
            </a:r>
            <a:endParaRPr kumimoji="0" lang="vi-VN" sz="31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endParaRPr>
          </a:p>
        </p:txBody>
      </p:sp>
      <p:sp>
        <p:nvSpPr>
          <p:cNvPr id="10" name="Rectangle 9"/>
          <p:cNvSpPr/>
          <p:nvPr/>
        </p:nvSpPr>
        <p:spPr>
          <a:xfrm>
            <a:off x="957844" y="4220330"/>
            <a:ext cx="10052474" cy="2246769"/>
          </a:xfrm>
          <a:prstGeom prst="rect">
            <a:avLst/>
          </a:prstGeom>
        </p:spPr>
        <p:txBody>
          <a:bodyPr wrap="square">
            <a:spAutoFit/>
          </a:bodyPr>
          <a:lstStyle/>
          <a:p>
            <a:pPr marR="0" lvl="0" algn="just" defTabSz="914400" rtl="0" eaLnBrk="1" fontAlgn="auto" latinLnBrk="0" hangingPunct="1">
              <a:lnSpc>
                <a:spcPct val="100000"/>
              </a:lnSpc>
              <a:spcBef>
                <a:spcPts val="0"/>
              </a:spcBef>
              <a:spcAft>
                <a:spcPts val="0"/>
              </a:spcAft>
              <a:buClrTx/>
              <a:buSzTx/>
              <a:tabLst/>
              <a:defRPr/>
            </a:pPr>
            <a:r>
              <a:rPr kumimoji="0" lang="en-US" sz="2800" i="0" u="none" strike="noStrike" kern="1200" cap="none" spc="0" normalizeH="0" baseline="0" noProof="0" dirty="0" smtClean="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800" i="0" u="none" strike="noStrike" kern="1200" cap="none" spc="0" normalizeH="0" baseline="0" noProof="0" dirty="0" smtClean="0">
                <a:ln>
                  <a:noFill/>
                </a:ln>
                <a:solidFill>
                  <a:srgbClr val="FF0000"/>
                </a:solidFill>
                <a:effectLst/>
                <a:uLnTx/>
                <a:uFillTx/>
                <a:latin typeface="Times New Roman" pitchFamily="18" charset="0"/>
                <a:ea typeface="Arial-Rounded" panose="020B0500000000000000" pitchFamily="34" charset="0"/>
                <a:cs typeface="Times New Roman" pitchFamily="18" charset="0"/>
              </a:rPr>
              <a:t>G:</a:t>
            </a:r>
          </a:p>
          <a:p>
            <a:pPr marR="0" lvl="0" algn="just" defTabSz="914400" rtl="0" eaLnBrk="1" fontAlgn="auto" latinLnBrk="0" hangingPunct="1">
              <a:lnSpc>
                <a:spcPct val="100000"/>
              </a:lnSpc>
              <a:spcBef>
                <a:spcPts val="0"/>
              </a:spcBef>
              <a:spcAft>
                <a:spcPts val="0"/>
              </a:spcAft>
              <a:buClrTx/>
              <a:buSzTx/>
              <a:tabLst/>
              <a:defRPr/>
            </a:pPr>
            <a:r>
              <a:rPr kumimoji="0" lang="en-US" sz="2800" i="0" u="none" strike="noStrike" kern="1200" cap="none" spc="0" normalizeH="0" baseline="0" noProof="0" dirty="0" smtClean="0">
                <a:ln>
                  <a:noFill/>
                </a:ln>
                <a:effectLst/>
                <a:uLnTx/>
                <a:uFillTx/>
                <a:latin typeface="Times New Roman" pitchFamily="18" charset="0"/>
                <a:ea typeface="Arial-Rounded" panose="020B0500000000000000" pitchFamily="34" charset="0"/>
                <a:cs typeface="Times New Roman" pitchFamily="18" charset="0"/>
              </a:rPr>
              <a:t>- </a:t>
            </a:r>
            <a:r>
              <a:rPr kumimoji="0" lang="en-US" sz="2800" i="0" u="none" strike="noStrike" kern="1200" cap="none" spc="0" normalizeH="0" baseline="0" noProof="0" dirty="0" err="1" smtClean="0">
                <a:ln>
                  <a:noFill/>
                </a:ln>
                <a:effectLst/>
                <a:uLnTx/>
                <a:uFillTx/>
                <a:latin typeface="Times New Roman" pitchFamily="18" charset="0"/>
                <a:ea typeface="Arial-Rounded" panose="020B0500000000000000" pitchFamily="34" charset="0"/>
                <a:cs typeface="Times New Roman" pitchFamily="18" charset="0"/>
              </a:rPr>
              <a:t>Hoạt</a:t>
            </a:r>
            <a:r>
              <a:rPr kumimoji="0" lang="en-US" sz="2800" i="0" u="none" strike="noStrike" kern="1200" cap="none" spc="0" normalizeH="0" baseline="0" noProof="0" dirty="0" smtClean="0">
                <a:ln>
                  <a:noFill/>
                </a:ln>
                <a:effectLst/>
                <a:uLnTx/>
                <a:uFillTx/>
                <a:latin typeface="Times New Roman" pitchFamily="18" charset="0"/>
                <a:ea typeface="Arial-Rounded" panose="020B0500000000000000" pitchFamily="34" charset="0"/>
                <a:cs typeface="Times New Roman" pitchFamily="18" charset="0"/>
              </a:rPr>
              <a:t> </a:t>
            </a:r>
            <a:r>
              <a:rPr kumimoji="0" lang="en-US" sz="2800"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động các bạn tham gia là gì?</a:t>
            </a:r>
          </a:p>
          <a:p>
            <a:pPr marR="0" lvl="0" algn="just" defTabSz="914400" rtl="0" eaLnBrk="1" fontAlgn="auto" latinLnBrk="0" hangingPunct="1">
              <a:lnSpc>
                <a:spcPct val="100000"/>
              </a:lnSpc>
              <a:spcBef>
                <a:spcPts val="0"/>
              </a:spcBef>
              <a:spcAft>
                <a:spcPts val="0"/>
              </a:spcAft>
              <a:buClrTx/>
              <a:buSzTx/>
              <a:tabLst/>
              <a:defRPr/>
            </a:pPr>
            <a:r>
              <a:rPr kumimoji="0" lang="en-US" sz="2800" i="0" u="none" strike="noStrike" kern="1200" cap="none" spc="0" normalizeH="0" baseline="0" noProof="0" dirty="0" smtClean="0">
                <a:ln>
                  <a:noFill/>
                </a:ln>
                <a:effectLst/>
                <a:uLnTx/>
                <a:uFillTx/>
                <a:latin typeface="Times New Roman" pitchFamily="18" charset="0"/>
                <a:ea typeface="Arial-Rounded" panose="020B0500000000000000" pitchFamily="34" charset="0"/>
                <a:cs typeface="Times New Roman" pitchFamily="18" charset="0"/>
              </a:rPr>
              <a:t>- </a:t>
            </a:r>
            <a:r>
              <a:rPr kumimoji="0" lang="en-US" sz="2800" i="0" u="none" strike="noStrike" kern="1200" cap="none" spc="0" normalizeH="0" baseline="0" noProof="0" dirty="0" err="1" smtClean="0">
                <a:ln>
                  <a:noFill/>
                </a:ln>
                <a:effectLst/>
                <a:uLnTx/>
                <a:uFillTx/>
                <a:latin typeface="Times New Roman" pitchFamily="18" charset="0"/>
                <a:ea typeface="Arial-Rounded" panose="020B0500000000000000" pitchFamily="34" charset="0"/>
                <a:cs typeface="Times New Roman" pitchFamily="18" charset="0"/>
              </a:rPr>
              <a:t>Hoạt</a:t>
            </a:r>
            <a:r>
              <a:rPr kumimoji="0" lang="en-US" sz="2800" i="0" u="none" strike="noStrike" kern="1200" cap="none" spc="0" normalizeH="0" baseline="0" noProof="0" dirty="0" smtClean="0">
                <a:ln>
                  <a:noFill/>
                </a:ln>
                <a:effectLst/>
                <a:uLnTx/>
                <a:uFillTx/>
                <a:latin typeface="Times New Roman" pitchFamily="18" charset="0"/>
                <a:ea typeface="Arial-Rounded" panose="020B0500000000000000" pitchFamily="34" charset="0"/>
                <a:cs typeface="Times New Roman" pitchFamily="18" charset="0"/>
              </a:rPr>
              <a:t> </a:t>
            </a:r>
            <a:r>
              <a:rPr kumimoji="0" lang="en-US" sz="2800"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động đó cần mấy người?</a:t>
            </a:r>
          </a:p>
          <a:p>
            <a:pPr marR="0" lvl="0" algn="just" defTabSz="914400" rtl="0" eaLnBrk="1" fontAlgn="auto" latinLnBrk="0" hangingPunct="1">
              <a:lnSpc>
                <a:spcPct val="100000"/>
              </a:lnSpc>
              <a:spcBef>
                <a:spcPts val="0"/>
              </a:spcBef>
              <a:spcAft>
                <a:spcPts val="0"/>
              </a:spcAft>
              <a:buClrTx/>
              <a:buSzTx/>
              <a:tabLst/>
              <a:defRPr/>
            </a:pPr>
            <a:r>
              <a:rPr kumimoji="0" lang="en-US" sz="2800" i="0" u="none" strike="noStrike" kern="1200" cap="none" spc="0" normalizeH="0" baseline="0" noProof="0" dirty="0" smtClean="0">
                <a:ln>
                  <a:noFill/>
                </a:ln>
                <a:effectLst/>
                <a:uLnTx/>
                <a:uFillTx/>
                <a:latin typeface="Times New Roman" pitchFamily="18" charset="0"/>
                <a:ea typeface="Arial-Rounded" panose="020B0500000000000000" pitchFamily="34" charset="0"/>
                <a:cs typeface="Times New Roman" pitchFamily="18" charset="0"/>
              </a:rPr>
              <a:t>- </a:t>
            </a:r>
            <a:r>
              <a:rPr kumimoji="0" lang="en-US" sz="2800" i="0" u="none" strike="noStrike" kern="1200" cap="none" spc="0" normalizeH="0" baseline="0" noProof="0" dirty="0" err="1" smtClean="0">
                <a:ln>
                  <a:noFill/>
                </a:ln>
                <a:effectLst/>
                <a:uLnTx/>
                <a:uFillTx/>
                <a:latin typeface="Times New Roman" pitchFamily="18" charset="0"/>
                <a:ea typeface="Arial-Rounded" panose="020B0500000000000000" pitchFamily="34" charset="0"/>
                <a:cs typeface="Times New Roman" pitchFamily="18" charset="0"/>
              </a:rPr>
              <a:t>Dụng</a:t>
            </a:r>
            <a:r>
              <a:rPr kumimoji="0" lang="en-US" sz="2800" i="0" u="none" strike="noStrike" kern="1200" cap="none" spc="0" normalizeH="0" baseline="0" noProof="0" dirty="0" smtClean="0">
                <a:ln>
                  <a:noFill/>
                </a:ln>
                <a:effectLst/>
                <a:uLnTx/>
                <a:uFillTx/>
                <a:latin typeface="Times New Roman" pitchFamily="18" charset="0"/>
                <a:ea typeface="Arial-Rounded" panose="020B0500000000000000" pitchFamily="34" charset="0"/>
                <a:cs typeface="Times New Roman" pitchFamily="18" charset="0"/>
              </a:rPr>
              <a:t> </a:t>
            </a:r>
            <a:r>
              <a:rPr kumimoji="0" lang="en-US" sz="2800"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cụ để thực hiện </a:t>
            </a:r>
            <a:r>
              <a:rPr kumimoji="0" lang="en-US" sz="2800"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hoạt</a:t>
            </a:r>
            <a:r>
              <a:rPr kumimoji="0" lang="en-US" sz="2800"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800"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động</a:t>
            </a:r>
            <a:r>
              <a:rPr kumimoji="0" lang="en-US" sz="2800"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800"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là</a:t>
            </a:r>
            <a:r>
              <a:rPr kumimoji="0" lang="en-US" sz="2800" i="0" u="none" strike="noStrike" kern="1200" cap="none" spc="0" normalizeH="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800" i="0" u="none" strike="noStrike" kern="1200" cap="none" spc="0" normalizeH="0" noProof="0" dirty="0" err="1">
                <a:ln>
                  <a:noFill/>
                </a:ln>
                <a:effectLst/>
                <a:uLnTx/>
                <a:uFillTx/>
                <a:latin typeface="Times New Roman" pitchFamily="18" charset="0"/>
                <a:ea typeface="Arial-Rounded" panose="020B0500000000000000" pitchFamily="34" charset="0"/>
                <a:cs typeface="Times New Roman" pitchFamily="18" charset="0"/>
              </a:rPr>
              <a:t>gì</a:t>
            </a:r>
            <a:r>
              <a:rPr kumimoji="0" lang="en-US" sz="2800"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a:t>
            </a:r>
          </a:p>
          <a:p>
            <a:pPr marR="0" lvl="0" algn="just" defTabSz="914400" rtl="0" eaLnBrk="1" fontAlgn="auto" latinLnBrk="0" hangingPunct="1">
              <a:lnSpc>
                <a:spcPct val="100000"/>
              </a:lnSpc>
              <a:spcBef>
                <a:spcPts val="0"/>
              </a:spcBef>
              <a:spcAft>
                <a:spcPts val="0"/>
              </a:spcAft>
              <a:buClrTx/>
              <a:buSzTx/>
              <a:tabLst/>
              <a:defRPr/>
            </a:pPr>
            <a:r>
              <a:rPr kumimoji="0" lang="en-US" sz="2800" i="0" u="none" strike="noStrike" kern="1200" cap="none" spc="0" normalizeH="0" baseline="0" noProof="0" dirty="0" smtClean="0">
                <a:ln>
                  <a:noFill/>
                </a:ln>
                <a:effectLst/>
                <a:uLnTx/>
                <a:uFillTx/>
                <a:latin typeface="Times New Roman" pitchFamily="18" charset="0"/>
                <a:ea typeface="Arial-Rounded" panose="020B0500000000000000" pitchFamily="34" charset="0"/>
                <a:cs typeface="Times New Roman" pitchFamily="18" charset="0"/>
              </a:rPr>
              <a:t>- </a:t>
            </a:r>
            <a:r>
              <a:rPr kumimoji="0" lang="en-US" sz="2800" i="0" u="none" strike="noStrike" kern="1200" cap="none" spc="0" normalizeH="0" baseline="0" noProof="0" dirty="0" err="1" smtClean="0">
                <a:ln>
                  <a:noFill/>
                </a:ln>
                <a:effectLst/>
                <a:uLnTx/>
                <a:uFillTx/>
                <a:latin typeface="Times New Roman" pitchFamily="18" charset="0"/>
                <a:ea typeface="Arial-Rounded" panose="020B0500000000000000" pitchFamily="34" charset="0"/>
                <a:cs typeface="Times New Roman" pitchFamily="18" charset="0"/>
              </a:rPr>
              <a:t>Em</a:t>
            </a:r>
            <a:r>
              <a:rPr kumimoji="0" lang="en-US" sz="2800" i="0" u="none" strike="noStrike" kern="1200" cap="none" spc="0" normalizeH="0" baseline="0" noProof="0" dirty="0" smtClean="0">
                <a:ln>
                  <a:noFill/>
                </a:ln>
                <a:effectLst/>
                <a:uLnTx/>
                <a:uFillTx/>
                <a:latin typeface="Times New Roman" pitchFamily="18" charset="0"/>
                <a:ea typeface="Arial-Rounded" panose="020B0500000000000000" pitchFamily="34" charset="0"/>
                <a:cs typeface="Times New Roman" pitchFamily="18" charset="0"/>
              </a:rPr>
              <a:t> </a:t>
            </a:r>
            <a:r>
              <a:rPr kumimoji="0" lang="en-US" sz="2800"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đoán xem các bạn cảm thấy thế nào khi tham gia </a:t>
            </a:r>
            <a:r>
              <a:rPr kumimoji="0" lang="en-US" sz="2800"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hoạt</a:t>
            </a:r>
            <a:r>
              <a:rPr kumimoji="0" lang="en-US" sz="2800"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800" i="0" u="none" strike="noStrike" kern="1200" cap="none" spc="0" normalizeH="0" baseline="0" noProof="0" dirty="0" err="1" smtClean="0">
                <a:ln>
                  <a:noFill/>
                </a:ln>
                <a:effectLst/>
                <a:uLnTx/>
                <a:uFillTx/>
                <a:latin typeface="Times New Roman" pitchFamily="18" charset="0"/>
                <a:ea typeface="Arial-Rounded" panose="020B0500000000000000" pitchFamily="34" charset="0"/>
                <a:cs typeface="Times New Roman" pitchFamily="18" charset="0"/>
              </a:rPr>
              <a:t>động</a:t>
            </a:r>
            <a:r>
              <a:rPr kumimoji="0" lang="en-US" sz="2800" i="0" u="none" strike="noStrike" kern="1200" cap="none" spc="0" normalizeH="0" baseline="0" noProof="0" dirty="0" smtClean="0">
                <a:ln>
                  <a:noFill/>
                </a:ln>
                <a:effectLst/>
                <a:uLnTx/>
                <a:uFillTx/>
                <a:latin typeface="Times New Roman" pitchFamily="18" charset="0"/>
                <a:ea typeface="Arial-Rounded" panose="020B0500000000000000" pitchFamily="34" charset="0"/>
                <a:cs typeface="Times New Roman" pitchFamily="18" charset="0"/>
              </a:rPr>
              <a:t> </a:t>
            </a:r>
            <a:r>
              <a:rPr kumimoji="0" lang="en-US" sz="2800" i="0" u="none" strike="noStrike" kern="1200" cap="none" spc="0" normalizeH="0" baseline="0" noProof="0" dirty="0" err="1" smtClean="0">
                <a:ln>
                  <a:noFill/>
                </a:ln>
                <a:effectLst/>
                <a:uLnTx/>
                <a:uFillTx/>
                <a:latin typeface="Times New Roman" pitchFamily="18" charset="0"/>
                <a:ea typeface="Arial-Rounded" panose="020B0500000000000000" pitchFamily="34" charset="0"/>
                <a:cs typeface="Times New Roman" pitchFamily="18" charset="0"/>
              </a:rPr>
              <a:t>đó</a:t>
            </a:r>
            <a:r>
              <a:rPr kumimoji="0" lang="en-US" sz="2800" i="0" u="none" strike="noStrike" kern="1200" cap="none" spc="0" normalizeH="0" baseline="0" noProof="0" dirty="0" smtClean="0">
                <a:ln>
                  <a:noFill/>
                </a:ln>
                <a:effectLst/>
                <a:uLnTx/>
                <a:uFillTx/>
                <a:latin typeface="Times New Roman" pitchFamily="18" charset="0"/>
                <a:ea typeface="Arial-Rounded" panose="020B0500000000000000" pitchFamily="34" charset="0"/>
                <a:cs typeface="Times New Roman" pitchFamily="18" charset="0"/>
              </a:rPr>
              <a:t>.</a:t>
            </a:r>
            <a:endParaRPr kumimoji="0" lang="en-US" sz="2800"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endParaRPr>
          </a:p>
        </p:txBody>
      </p:sp>
    </p:spTree>
    <p:extLst>
      <p:ext uri="{BB962C8B-B14F-4D97-AF65-F5344CB8AC3E}">
        <p14:creationId xmlns:p14="http://schemas.microsoft.com/office/powerpoint/2010/main" val="3586609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p:cTn id="19" dur="500" fill="hold"/>
                                        <p:tgtEl>
                                          <p:spTgt spid="10"/>
                                        </p:tgtEl>
                                        <p:attrNameLst>
                                          <p:attrName>ppt_w</p:attrName>
                                        </p:attrNameLst>
                                      </p:cBhvr>
                                      <p:tavLst>
                                        <p:tav tm="0">
                                          <p:val>
                                            <p:fltVal val="0"/>
                                          </p:val>
                                        </p:tav>
                                        <p:tav tm="100000">
                                          <p:val>
                                            <p:strVal val="#ppt_w"/>
                                          </p:val>
                                        </p:tav>
                                      </p:tavLst>
                                    </p:anim>
                                    <p:anim calcmode="lin" valueType="num">
                                      <p:cBhvr>
                                        <p:cTn id="20" dur="500" fill="hold"/>
                                        <p:tgtEl>
                                          <p:spTgt spid="10"/>
                                        </p:tgtEl>
                                        <p:attrNameLst>
                                          <p:attrName>ppt_h</p:attrName>
                                        </p:attrNameLst>
                                      </p:cBhvr>
                                      <p:tavLst>
                                        <p:tav tm="0">
                                          <p:val>
                                            <p:fltVal val="0"/>
                                          </p:val>
                                        </p:tav>
                                        <p:tav tm="100000">
                                          <p:val>
                                            <p:strVal val="#ppt_h"/>
                                          </p:val>
                                        </p:tav>
                                      </p:tavLst>
                                    </p:anim>
                                    <p:animEffect transition="in" filter="fade">
                                      <p:cBhvr>
                                        <p:cTn id="2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495B485-649A-48C9-965D-8521A59823B7}"/>
              </a:ext>
            </a:extLst>
          </p:cNvPr>
          <p:cNvGrpSpPr/>
          <p:nvPr/>
        </p:nvGrpSpPr>
        <p:grpSpPr>
          <a:xfrm>
            <a:off x="3344756" y="716375"/>
            <a:ext cx="7625404" cy="1613868"/>
            <a:chOff x="3719103" y="817415"/>
            <a:chExt cx="7790982" cy="1403180"/>
          </a:xfrm>
        </p:grpSpPr>
        <p:sp>
          <p:nvSpPr>
            <p:cNvPr id="3" name="Cloud Callout 10">
              <a:extLst>
                <a:ext uri="{FF2B5EF4-FFF2-40B4-BE49-F238E27FC236}">
                  <a16:creationId xmlns:a16="http://schemas.microsoft.com/office/drawing/2014/main" id="{8181A8B2-B848-4D09-9C77-7E35B206E22F}"/>
                </a:ext>
              </a:extLst>
            </p:cNvPr>
            <p:cNvSpPr/>
            <p:nvPr/>
          </p:nvSpPr>
          <p:spPr>
            <a:xfrm>
              <a:off x="3719103" y="817415"/>
              <a:ext cx="5621970" cy="1403180"/>
            </a:xfrm>
            <a:prstGeom prst="cloudCallout">
              <a:avLst>
                <a:gd name="adj1" fmla="val -7044"/>
                <a:gd name="adj2" fmla="val 94968"/>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Arial-Rounded"/>
                <a:ea typeface="+mn-ea"/>
                <a:cs typeface="+mn-cs"/>
              </a:endParaRPr>
            </a:p>
          </p:txBody>
        </p:sp>
        <p:sp>
          <p:nvSpPr>
            <p:cNvPr id="4" name="TextBox 3">
              <a:extLst>
                <a:ext uri="{FF2B5EF4-FFF2-40B4-BE49-F238E27FC236}">
                  <a16:creationId xmlns:a16="http://schemas.microsoft.com/office/drawing/2014/main" id="{55E94CF1-4069-4D1E-B336-CC7834C11DE9}"/>
                </a:ext>
              </a:extLst>
            </p:cNvPr>
            <p:cNvSpPr txBox="1"/>
            <p:nvPr/>
          </p:nvSpPr>
          <p:spPr>
            <a:xfrm>
              <a:off x="4627501" y="1085012"/>
              <a:ext cx="6882584" cy="615473"/>
            </a:xfrm>
            <a:prstGeom prst="rect">
              <a:avLst/>
            </a:prstGeom>
            <a:noFill/>
            <a:ln>
              <a:no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00000"/>
                  </a:solidFill>
                  <a:effectLst/>
                  <a:uLnTx/>
                  <a:uFillTx/>
                  <a:latin typeface="Times New Roman" pitchFamily="18" charset="0"/>
                  <a:ea typeface="Arial-Rounded" panose="020B0500000000000000" pitchFamily="34" charset="0"/>
                  <a:cs typeface="Times New Roman" pitchFamily="18" charset="0"/>
                </a:rPr>
                <a:t>Thảo</a:t>
              </a:r>
              <a:r>
                <a:rPr kumimoji="0" lang="en-US" sz="4000" b="1" i="0" u="none" strike="noStrike" kern="1200" cap="none" spc="0" normalizeH="0" baseline="0" noProof="0" dirty="0">
                  <a:ln>
                    <a:noFill/>
                  </a:ln>
                  <a:solidFill>
                    <a:srgbClr val="C00000"/>
                  </a:solidFill>
                  <a:effectLst/>
                  <a:uLnTx/>
                  <a:uFillTx/>
                  <a:latin typeface="Times New Roman" pitchFamily="18" charset="0"/>
                  <a:ea typeface="Arial-Rounded" panose="020B0500000000000000" pitchFamily="34" charset="0"/>
                  <a:cs typeface="Times New Roman" pitchFamily="18" charset="0"/>
                </a:rPr>
                <a:t> </a:t>
              </a:r>
              <a:r>
                <a:rPr kumimoji="0" lang="en-US" sz="4000" b="1" i="0" u="none" strike="noStrike" kern="1200" cap="none" spc="0" normalizeH="0" baseline="0" noProof="0" dirty="0" err="1">
                  <a:ln>
                    <a:noFill/>
                  </a:ln>
                  <a:solidFill>
                    <a:srgbClr val="C00000"/>
                  </a:solidFill>
                  <a:effectLst/>
                  <a:uLnTx/>
                  <a:uFillTx/>
                  <a:latin typeface="Times New Roman" pitchFamily="18" charset="0"/>
                  <a:ea typeface="Arial-Rounded" panose="020B0500000000000000" pitchFamily="34" charset="0"/>
                  <a:cs typeface="Times New Roman" pitchFamily="18" charset="0"/>
                </a:rPr>
                <a:t>luận</a:t>
              </a:r>
              <a:r>
                <a:rPr lang="en-US" sz="4000" b="1" dirty="0">
                  <a:solidFill>
                    <a:srgbClr val="C00000"/>
                  </a:solidFill>
                  <a:latin typeface="Times New Roman" pitchFamily="18" charset="0"/>
                  <a:ea typeface="Arial-Rounded" panose="020B0500000000000000" pitchFamily="34" charset="0"/>
                  <a:cs typeface="Times New Roman" pitchFamily="18" charset="0"/>
                </a:rPr>
                <a:t> </a:t>
              </a:r>
              <a:r>
                <a:rPr kumimoji="0" lang="en-US" sz="4000" b="1" i="0" u="none" strike="noStrike" kern="1200" cap="none" spc="0" normalizeH="0" baseline="0" noProof="0" dirty="0" err="1">
                  <a:ln>
                    <a:noFill/>
                  </a:ln>
                  <a:solidFill>
                    <a:srgbClr val="C00000"/>
                  </a:solidFill>
                  <a:effectLst/>
                  <a:uLnTx/>
                  <a:uFillTx/>
                  <a:latin typeface="Times New Roman" pitchFamily="18" charset="0"/>
                  <a:ea typeface="Arial-Rounded" panose="020B0500000000000000" pitchFamily="34" charset="0"/>
                  <a:cs typeface="Times New Roman" pitchFamily="18" charset="0"/>
                </a:rPr>
                <a:t>nhóm</a:t>
              </a:r>
              <a:endParaRPr kumimoji="0" lang="en-US" sz="4000" b="1" i="0" u="none" strike="noStrike" kern="1200" cap="none" spc="0" normalizeH="0" baseline="0" noProof="0" dirty="0">
                <a:ln>
                  <a:noFill/>
                </a:ln>
                <a:solidFill>
                  <a:srgbClr val="C00000"/>
                </a:solidFill>
                <a:effectLst/>
                <a:uLnTx/>
                <a:uFillTx/>
                <a:latin typeface="Times New Roman" pitchFamily="18" charset="0"/>
                <a:ea typeface="Arial-Rounded" panose="020B0500000000000000" pitchFamily="34" charset="0"/>
                <a:cs typeface="Times New Roman" pitchFamily="18" charset="0"/>
              </a:endParaRPr>
            </a:p>
          </p:txBody>
        </p:sp>
      </p:grpSp>
      <p:pic>
        <p:nvPicPr>
          <p:cNvPr id="5" name="Picture 4">
            <a:extLst>
              <a:ext uri="{FF2B5EF4-FFF2-40B4-BE49-F238E27FC236}">
                <a16:creationId xmlns:a16="http://schemas.microsoft.com/office/drawing/2014/main" id="{4D6C2FA9-B03F-45E5-B17F-A987EBD418E5}"/>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0" b="100000" l="0" r="100000">
                        <a14:foregroundMark x1="9978" y1="52652" x2="15401" y2="87121"/>
                        <a14:foregroundMark x1="24729" y1="89394" x2="31020" y2="95833"/>
                        <a14:foregroundMark x1="55315" y1="78409" x2="61388" y2="81061"/>
                        <a14:foregroundMark x1="65510" y1="92424" x2="94143" y2="90909"/>
                        <a14:foregroundMark x1="62907" y1="20833" x2="79393" y2="34091"/>
                        <a14:foregroundMark x1="51193" y1="21591" x2="52495" y2="33333"/>
                        <a14:foregroundMark x1="48590" y1="30303" x2="52495" y2="31818"/>
                        <a14:foregroundMark x1="9111" y1="25379" x2="16269" y2="34848"/>
                        <a14:foregroundMark x1="9544" y1="37121" x2="19089" y2="26136"/>
                        <a14:foregroundMark x1="6941" y1="30303" x2="19089" y2="28788"/>
                        <a14:foregroundMark x1="12798" y1="26136" x2="17570" y2="20076"/>
                        <a14:foregroundMark x1="10629" y1="51894" x2="17570" y2="56818"/>
                        <a14:foregroundMark x1="65076" y1="57576" x2="67245" y2="73864"/>
                      </a14:backgroundRemoval>
                    </a14:imgEffect>
                  </a14:imgLayer>
                </a14:imgProps>
              </a:ext>
              <a:ext uri="{28A0092B-C50C-407E-A947-70E740481C1C}">
                <a14:useLocalDpi xmlns:a14="http://schemas.microsoft.com/office/drawing/2010/main" val="0"/>
              </a:ext>
            </a:extLst>
          </a:blip>
          <a:stretch>
            <a:fillRect/>
          </a:stretch>
        </p:blipFill>
        <p:spPr>
          <a:xfrm>
            <a:off x="2086798" y="2039815"/>
            <a:ext cx="8405057" cy="4818185"/>
          </a:xfrm>
          <a:prstGeom prst="rect">
            <a:avLst/>
          </a:prstGeom>
        </p:spPr>
      </p:pic>
    </p:spTree>
    <p:extLst>
      <p:ext uri="{BB962C8B-B14F-4D97-AF65-F5344CB8AC3E}">
        <p14:creationId xmlns:p14="http://schemas.microsoft.com/office/powerpoint/2010/main" val="2843441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21" presetClass="entr" presetSubtype="1"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heel(1)">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3211235" y="5106299"/>
            <a:ext cx="5861154" cy="1181362"/>
          </a:xfrm>
          <a:prstGeom prst="roundRect">
            <a:avLst/>
          </a:prstGeom>
          <a:noFill/>
          <a:ln w="38100">
            <a:solidFill>
              <a:srgbClr val="FFC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 name="Rectangle 3"/>
          <p:cNvSpPr/>
          <p:nvPr/>
        </p:nvSpPr>
        <p:spPr>
          <a:xfrm>
            <a:off x="2701716" y="303546"/>
            <a:ext cx="6245621" cy="584775"/>
          </a:xfrm>
          <a:prstGeom prst="rect">
            <a:avLst/>
          </a:prstGeom>
        </p:spPr>
        <p:txBody>
          <a:bodyPr wrap="non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a:noFill/>
                </a:ln>
                <a:solidFill>
                  <a:srgbClr val="FF0000"/>
                </a:solidFill>
                <a:effectLst/>
                <a:uLnTx/>
                <a:uFillTx/>
                <a:latin typeface="Times New Roman" pitchFamily="18" charset="0"/>
                <a:ea typeface="Arial-Rounded" panose="020B0500000000000000" pitchFamily="34" charset="0"/>
                <a:cs typeface="Times New Roman" pitchFamily="18" charset="0"/>
              </a:rPr>
              <a:t> </a:t>
            </a:r>
            <a:r>
              <a:rPr kumimoji="0" lang="en-US" sz="3200" b="1" i="0" u="none" strike="noStrike" kern="1200" cap="none" spc="0" normalizeH="0" baseline="0" noProof="0" dirty="0" err="1" smtClean="0">
                <a:ln>
                  <a:noFill/>
                </a:ln>
                <a:effectLst/>
                <a:uLnTx/>
                <a:uFillTx/>
                <a:latin typeface="Times New Roman" pitchFamily="18" charset="0"/>
                <a:ea typeface="Arial-Rounded" panose="020B0500000000000000" pitchFamily="34" charset="0"/>
                <a:cs typeface="Times New Roman" pitchFamily="18" charset="0"/>
              </a:rPr>
              <a:t>Hoạt</a:t>
            </a:r>
            <a:r>
              <a:rPr kumimoji="0" lang="en-US" sz="3200" b="1" i="0" u="none" strike="noStrike" kern="1200" cap="none" spc="0" normalizeH="0" baseline="0" noProof="0" dirty="0" smtClean="0">
                <a:ln>
                  <a:noFill/>
                </a:ln>
                <a:effectLst/>
                <a:uLnTx/>
                <a:uFillTx/>
                <a:latin typeface="Times New Roman" pitchFamily="18" charset="0"/>
                <a:ea typeface="Arial-Rounded" panose="020B0500000000000000" pitchFamily="34" charset="0"/>
                <a:cs typeface="Times New Roman" pitchFamily="18" charset="0"/>
              </a:rPr>
              <a:t> </a:t>
            </a:r>
            <a:r>
              <a:rPr kumimoji="0" lang="en-US" sz="32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động các bạn tham gia là gì?</a:t>
            </a:r>
          </a:p>
        </p:txBody>
      </p:sp>
      <p:sp>
        <p:nvSpPr>
          <p:cNvPr id="5" name="Rectangle 4"/>
          <p:cNvSpPr/>
          <p:nvPr/>
        </p:nvSpPr>
        <p:spPr>
          <a:xfrm>
            <a:off x="3211235" y="5106299"/>
            <a:ext cx="5861154" cy="1077218"/>
          </a:xfrm>
          <a:prstGeom prst="rect">
            <a:avLst/>
          </a:prstGeom>
        </p:spPr>
        <p:txBody>
          <a:bodyPr wrap="square">
            <a:spAutoFit/>
          </a:bodyPr>
          <a:lstStyle/>
          <a:p>
            <a:pPr marR="0" lvl="0" algn="just" defTabSz="914400" rtl="0" eaLnBrk="1" fontAlgn="auto" latinLnBrk="0" hangingPunct="1">
              <a:lnSpc>
                <a:spcPct val="100000"/>
              </a:lnSpc>
              <a:spcBef>
                <a:spcPts val="0"/>
              </a:spcBef>
              <a:spcAft>
                <a:spcPts val="0"/>
              </a:spcAft>
              <a:buClrTx/>
              <a:buSzTx/>
              <a:tabLst/>
              <a:defRPr/>
            </a:pPr>
            <a:r>
              <a:rPr kumimoji="0" lang="en-US"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Các</a:t>
            </a:r>
            <a:r>
              <a:rPr kumimoji="0" lang="en-US" sz="32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bạn tham </a:t>
            </a:r>
            <a:r>
              <a:rPr kumimoji="0" lang="en-US" sz="3200" b="1" i="0" u="none" strike="noStrike" kern="1200" cap="none" spc="0" normalizeH="0" baseline="0" noProof="0">
                <a:ln>
                  <a:noFill/>
                </a:ln>
                <a:solidFill>
                  <a:srgbClr val="002060"/>
                </a:solidFill>
                <a:effectLst/>
                <a:uLnTx/>
                <a:uFillTx/>
                <a:latin typeface="Times New Roman" pitchFamily="18" charset="0"/>
                <a:ea typeface="Arial-Rounded" panose="020B0500000000000000" pitchFamily="34" charset="0"/>
                <a:cs typeface="Times New Roman" pitchFamily="18" charset="0"/>
              </a:rPr>
              <a:t>gia </a:t>
            </a:r>
            <a:r>
              <a:rPr kumimoji="0" lang="en-US" sz="3200" b="1" i="0" u="none" strike="noStrike" kern="1200" cap="none" spc="0" normalizeH="0" baseline="0" noProof="0" smtClean="0">
                <a:ln>
                  <a:noFill/>
                </a:ln>
                <a:solidFill>
                  <a:srgbClr val="002060"/>
                </a:solidFill>
                <a:effectLst/>
                <a:uLnTx/>
                <a:uFillTx/>
                <a:latin typeface="Times New Roman" pitchFamily="18" charset="0"/>
                <a:ea typeface="Arial-Rounded" panose="020B0500000000000000" pitchFamily="34" charset="0"/>
                <a:cs typeface="Times New Roman" pitchFamily="18" charset="0"/>
              </a:rPr>
              <a:t>chơi: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smtClean="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3200" b="1" i="0" u="none" strike="noStrike" kern="1200" cap="none" spc="0" normalizeH="0" baseline="0" noProof="0" smtClean="0">
                <a:ln>
                  <a:noFill/>
                </a:ln>
                <a:solidFill>
                  <a:srgbClr val="FF0000"/>
                </a:solidFill>
                <a:effectLst/>
                <a:uLnTx/>
                <a:uFillTx/>
                <a:latin typeface="Times New Roman" pitchFamily="18" charset="0"/>
                <a:ea typeface="Arial-Rounded" panose="020B0500000000000000" pitchFamily="34" charset="0"/>
                <a:cs typeface="Times New Roman" pitchFamily="18" charset="0"/>
              </a:rPr>
              <a:t>kéo co, nhảy dây, đá cầu.</a:t>
            </a:r>
            <a:endParaRPr kumimoji="0" lang="en-US" sz="3200" b="1" i="0" u="none" strike="noStrike" kern="1200" cap="none" spc="0" normalizeH="0" baseline="0" noProof="0" dirty="0">
              <a:ln>
                <a:noFill/>
              </a:ln>
              <a:solidFill>
                <a:srgbClr val="FF0000"/>
              </a:solidFill>
              <a:effectLst/>
              <a:uLnTx/>
              <a:uFillTx/>
              <a:latin typeface="Times New Roman" pitchFamily="18" charset="0"/>
              <a:ea typeface="Arial-Rounded" panose="020B0500000000000000" pitchFamily="34" charset="0"/>
              <a:cs typeface="Times New Roman" pitchFamily="18" charset="0"/>
            </a:endParaRPr>
          </a:p>
        </p:txBody>
      </p:sp>
      <p:pic>
        <p:nvPicPr>
          <p:cNvPr id="6" name="Picture 5">
            <a:extLst>
              <a:ext uri="{FF2B5EF4-FFF2-40B4-BE49-F238E27FC236}">
                <a16:creationId xmlns:a16="http://schemas.microsoft.com/office/drawing/2014/main" id="{A0C243C1-DD9E-4E7A-AFA3-47F127C285E7}"/>
              </a:ext>
            </a:extLst>
          </p:cNvPr>
          <p:cNvPicPr>
            <a:picLocks noChangeAspect="1"/>
          </p:cNvPicPr>
          <p:nvPr/>
        </p:nvPicPr>
        <p:blipFill>
          <a:blip r:embed="rId2"/>
          <a:stretch>
            <a:fillRect/>
          </a:stretch>
        </p:blipFill>
        <p:spPr>
          <a:xfrm>
            <a:off x="998368" y="992465"/>
            <a:ext cx="10195263" cy="3699455"/>
          </a:xfrm>
          <a:prstGeom prst="rect">
            <a:avLst/>
          </a:prstGeom>
        </p:spPr>
      </p:pic>
    </p:spTree>
    <p:extLst>
      <p:ext uri="{BB962C8B-B14F-4D97-AF65-F5344CB8AC3E}">
        <p14:creationId xmlns:p14="http://schemas.microsoft.com/office/powerpoint/2010/main" val="3320118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自定义 25">
      <a:dk1>
        <a:sysClr val="windowText" lastClr="000000"/>
      </a:dk1>
      <a:lt1>
        <a:sysClr val="window" lastClr="FFFFFF"/>
      </a:lt1>
      <a:dk2>
        <a:srgbClr val="44546A"/>
      </a:dk2>
      <a:lt2>
        <a:srgbClr val="E7E6E6"/>
      </a:lt2>
      <a:accent1>
        <a:srgbClr val="DF3427"/>
      </a:accent1>
      <a:accent2>
        <a:srgbClr val="A1BF24"/>
      </a:accent2>
      <a:accent3>
        <a:srgbClr val="08ACB6"/>
      </a:accent3>
      <a:accent4>
        <a:srgbClr val="EEAD1B"/>
      </a:accent4>
      <a:accent5>
        <a:srgbClr val="DF3427"/>
      </a:accent5>
      <a:accent6>
        <a:srgbClr val="08ACB6"/>
      </a:accent6>
      <a:hlink>
        <a:srgbClr val="0563C1"/>
      </a:hlink>
      <a:folHlink>
        <a:srgbClr val="954F72"/>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220</TotalTime>
  <Words>626</Words>
  <Application>Microsoft Office PowerPoint</Application>
  <PresentationFormat>Widescreen</PresentationFormat>
  <Paragraphs>53</Paragraphs>
  <Slides>18</Slides>
  <Notes>5</Notes>
  <HiddenSlides>0</HiddenSlides>
  <MMClips>1</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18</vt:i4>
      </vt:variant>
    </vt:vector>
  </HeadingPairs>
  <TitlesOfParts>
    <vt:vector size="28" baseType="lpstr">
      <vt:lpstr>微软雅黑</vt:lpstr>
      <vt:lpstr>Arial</vt:lpstr>
      <vt:lpstr>Arial-Rounded</vt:lpstr>
      <vt:lpstr>Calibri</vt:lpstr>
      <vt:lpstr>Calibri Light</vt:lpstr>
      <vt:lpstr>等线</vt:lpstr>
      <vt:lpstr>Times New Roman</vt:lpstr>
      <vt:lpstr>1_Office Theme</vt:lpstr>
      <vt:lpstr>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linhmx</dc:creator>
  <cp:lastModifiedBy>Toshiba</cp:lastModifiedBy>
  <cp:revision>28</cp:revision>
  <dcterms:created xsi:type="dcterms:W3CDTF">2021-07-13T03:43:00Z</dcterms:created>
  <dcterms:modified xsi:type="dcterms:W3CDTF">2021-10-01T02:11:02Z</dcterms:modified>
</cp:coreProperties>
</file>