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05" r:id="rId2"/>
    <p:sldId id="306" r:id="rId3"/>
    <p:sldId id="311" r:id="rId4"/>
    <p:sldId id="286" r:id="rId5"/>
    <p:sldId id="299" r:id="rId6"/>
    <p:sldId id="275" r:id="rId7"/>
    <p:sldId id="296" r:id="rId8"/>
    <p:sldId id="307" r:id="rId9"/>
    <p:sldId id="30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1" d="100"/>
          <a:sy n="61" d="100"/>
        </p:scale>
        <p:origin x="8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04110-0989-419A-9393-92200889CC86}"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1D593-C401-4131-B99E-4227EE43D374}" type="slidenum">
              <a:rPr lang="en-US" smtClean="0"/>
              <a:t>‹#›</a:t>
            </a:fld>
            <a:endParaRPr lang="en-US"/>
          </a:p>
        </p:txBody>
      </p:sp>
    </p:spTree>
    <p:extLst>
      <p:ext uri="{BB962C8B-B14F-4D97-AF65-F5344CB8AC3E}">
        <p14:creationId xmlns:p14="http://schemas.microsoft.com/office/powerpoint/2010/main" val="3647355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81B1F-2521-4E24-A028-52B6FE0F99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22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117164"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1716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6591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117164"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1716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789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9</a:t>
            </a:fld>
            <a:endParaRPr lang="zh-CN" altLang="en-US"/>
          </a:p>
        </p:txBody>
      </p:sp>
    </p:spTree>
    <p:extLst>
      <p:ext uri="{BB962C8B-B14F-4D97-AF65-F5344CB8AC3E}">
        <p14:creationId xmlns:p14="http://schemas.microsoft.com/office/powerpoint/2010/main" val="2281417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89974" indent="0" algn="ctr">
              <a:buNone/>
              <a:defRPr>
                <a:solidFill>
                  <a:schemeClr val="tx1">
                    <a:tint val="75000"/>
                  </a:schemeClr>
                </a:solidFill>
              </a:defRPr>
            </a:lvl2pPr>
            <a:lvl3pPr marL="1179949" indent="0" algn="ctr">
              <a:buNone/>
              <a:defRPr>
                <a:solidFill>
                  <a:schemeClr val="tx1">
                    <a:tint val="75000"/>
                  </a:schemeClr>
                </a:solidFill>
              </a:defRPr>
            </a:lvl3pPr>
            <a:lvl4pPr marL="1769922" indent="0" algn="ctr">
              <a:buNone/>
              <a:defRPr>
                <a:solidFill>
                  <a:schemeClr val="tx1">
                    <a:tint val="75000"/>
                  </a:schemeClr>
                </a:solidFill>
              </a:defRPr>
            </a:lvl4pPr>
            <a:lvl5pPr marL="2359897" indent="0" algn="ctr">
              <a:buNone/>
              <a:defRPr>
                <a:solidFill>
                  <a:schemeClr val="tx1">
                    <a:tint val="75000"/>
                  </a:schemeClr>
                </a:solidFill>
              </a:defRPr>
            </a:lvl5pPr>
            <a:lvl6pPr marL="2949872" indent="0" algn="ctr">
              <a:buNone/>
              <a:defRPr>
                <a:solidFill>
                  <a:schemeClr val="tx1">
                    <a:tint val="75000"/>
                  </a:schemeClr>
                </a:solidFill>
              </a:defRPr>
            </a:lvl6pPr>
            <a:lvl7pPr marL="3539846" indent="0" algn="ctr">
              <a:buNone/>
              <a:defRPr>
                <a:solidFill>
                  <a:schemeClr val="tx1">
                    <a:tint val="75000"/>
                  </a:schemeClr>
                </a:solidFill>
              </a:defRPr>
            </a:lvl7pPr>
            <a:lvl8pPr marL="4129820" indent="0" algn="ctr">
              <a:buNone/>
              <a:defRPr>
                <a:solidFill>
                  <a:schemeClr val="tx1">
                    <a:tint val="75000"/>
                  </a:schemeClr>
                </a:solidFill>
              </a:defRPr>
            </a:lvl8pPr>
            <a:lvl9pPr marL="47197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073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64554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11656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16114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175"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535">
                <a:solidFill>
                  <a:schemeClr val="tx1">
                    <a:tint val="75000"/>
                  </a:schemeClr>
                </a:solidFill>
              </a:defRPr>
            </a:lvl1pPr>
            <a:lvl2pPr marL="589974" indent="0">
              <a:buNone/>
              <a:defRPr sz="2324">
                <a:solidFill>
                  <a:schemeClr val="tx1">
                    <a:tint val="75000"/>
                  </a:schemeClr>
                </a:solidFill>
              </a:defRPr>
            </a:lvl2pPr>
            <a:lvl3pPr marL="1179949" indent="0">
              <a:buNone/>
              <a:defRPr sz="2112">
                <a:solidFill>
                  <a:schemeClr val="tx1">
                    <a:tint val="75000"/>
                  </a:schemeClr>
                </a:solidFill>
              </a:defRPr>
            </a:lvl3pPr>
            <a:lvl4pPr marL="1769922" indent="0">
              <a:buNone/>
              <a:defRPr sz="1796">
                <a:solidFill>
                  <a:schemeClr val="tx1">
                    <a:tint val="75000"/>
                  </a:schemeClr>
                </a:solidFill>
              </a:defRPr>
            </a:lvl4pPr>
            <a:lvl5pPr marL="2359897" indent="0">
              <a:buNone/>
              <a:defRPr sz="1796">
                <a:solidFill>
                  <a:schemeClr val="tx1">
                    <a:tint val="75000"/>
                  </a:schemeClr>
                </a:solidFill>
              </a:defRPr>
            </a:lvl5pPr>
            <a:lvl6pPr marL="2949872" indent="0">
              <a:buNone/>
              <a:defRPr sz="1796">
                <a:solidFill>
                  <a:schemeClr val="tx1">
                    <a:tint val="75000"/>
                  </a:schemeClr>
                </a:solidFill>
              </a:defRPr>
            </a:lvl6pPr>
            <a:lvl7pPr marL="3539846" indent="0">
              <a:buNone/>
              <a:defRPr sz="1796">
                <a:solidFill>
                  <a:schemeClr val="tx1">
                    <a:tint val="75000"/>
                  </a:schemeClr>
                </a:solidFill>
              </a:defRPr>
            </a:lvl7pPr>
            <a:lvl8pPr marL="4129820" indent="0">
              <a:buNone/>
              <a:defRPr sz="1796">
                <a:solidFill>
                  <a:schemeClr val="tx1">
                    <a:tint val="75000"/>
                  </a:schemeClr>
                </a:solidFill>
              </a:defRPr>
            </a:lvl8pPr>
            <a:lvl9pPr marL="4719794" indent="0">
              <a:buNone/>
              <a:defRPr sz="17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064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591"/>
            </a:lvl1pPr>
            <a:lvl2pPr>
              <a:defRPr sz="3063"/>
            </a:lvl2pPr>
            <a:lvl3pPr>
              <a:defRPr sz="2535"/>
            </a:lvl3pPr>
            <a:lvl4pPr>
              <a:defRPr sz="2324"/>
            </a:lvl4pPr>
            <a:lvl5pPr>
              <a:defRPr sz="2324"/>
            </a:lvl5pPr>
            <a:lvl6pPr>
              <a:defRPr sz="2324"/>
            </a:lvl6pPr>
            <a:lvl7pPr>
              <a:defRPr sz="2324"/>
            </a:lvl7pPr>
            <a:lvl8pPr>
              <a:defRPr sz="2324"/>
            </a:lvl8pPr>
            <a:lvl9pPr>
              <a:defRPr sz="23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591"/>
            </a:lvl1pPr>
            <a:lvl2pPr>
              <a:defRPr sz="3063"/>
            </a:lvl2pPr>
            <a:lvl3pPr>
              <a:defRPr sz="2535"/>
            </a:lvl3pPr>
            <a:lvl4pPr>
              <a:defRPr sz="2324"/>
            </a:lvl4pPr>
            <a:lvl5pPr>
              <a:defRPr sz="2324"/>
            </a:lvl5pPr>
            <a:lvl6pPr>
              <a:defRPr sz="2324"/>
            </a:lvl6pPr>
            <a:lvl7pPr>
              <a:defRPr sz="2324"/>
            </a:lvl7pPr>
            <a:lvl8pPr>
              <a:defRPr sz="2324"/>
            </a:lvl8pPr>
            <a:lvl9pPr>
              <a:defRPr sz="23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99937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2"/>
          </a:xfrm>
        </p:spPr>
        <p:txBody>
          <a:bodyPr anchor="b"/>
          <a:lstStyle>
            <a:lvl1pPr marL="0" indent="0">
              <a:buNone/>
              <a:defRPr sz="3063" b="1"/>
            </a:lvl1pPr>
            <a:lvl2pPr marL="589974" indent="0">
              <a:buNone/>
              <a:defRPr sz="2535" b="1"/>
            </a:lvl2pPr>
            <a:lvl3pPr marL="1179949" indent="0">
              <a:buNone/>
              <a:defRPr sz="2324" b="1"/>
            </a:lvl3pPr>
            <a:lvl4pPr marL="1769922" indent="0">
              <a:buNone/>
              <a:defRPr sz="2112" b="1"/>
            </a:lvl4pPr>
            <a:lvl5pPr marL="2359897" indent="0">
              <a:buNone/>
              <a:defRPr sz="2112" b="1"/>
            </a:lvl5pPr>
            <a:lvl6pPr marL="2949872" indent="0">
              <a:buNone/>
              <a:defRPr sz="2112" b="1"/>
            </a:lvl6pPr>
            <a:lvl7pPr marL="3539846" indent="0">
              <a:buNone/>
              <a:defRPr sz="2112" b="1"/>
            </a:lvl7pPr>
            <a:lvl8pPr marL="4129820" indent="0">
              <a:buNone/>
              <a:defRPr sz="2112" b="1"/>
            </a:lvl8pPr>
            <a:lvl9pPr marL="4719794" indent="0">
              <a:buNone/>
              <a:defRPr sz="2112" b="1"/>
            </a:lvl9pPr>
          </a:lstStyle>
          <a:p>
            <a:pPr lvl="0"/>
            <a:r>
              <a:rPr lang="en-US"/>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3063"/>
            </a:lvl1pPr>
            <a:lvl2pPr>
              <a:defRPr sz="2535"/>
            </a:lvl2pPr>
            <a:lvl3pPr>
              <a:defRPr sz="2324"/>
            </a:lvl3pPr>
            <a:lvl4pPr>
              <a:defRPr sz="2112"/>
            </a:lvl4pPr>
            <a:lvl5pPr>
              <a:defRPr sz="2112"/>
            </a:lvl5pPr>
            <a:lvl6pPr>
              <a:defRPr sz="2112"/>
            </a:lvl6pPr>
            <a:lvl7pPr>
              <a:defRPr sz="2112"/>
            </a:lvl7pPr>
            <a:lvl8pPr>
              <a:defRPr sz="2112"/>
            </a:lvl8pPr>
            <a:lvl9pPr>
              <a:defRPr sz="21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2"/>
          </a:xfrm>
        </p:spPr>
        <p:txBody>
          <a:bodyPr anchor="b"/>
          <a:lstStyle>
            <a:lvl1pPr marL="0" indent="0">
              <a:buNone/>
              <a:defRPr sz="3063" b="1"/>
            </a:lvl1pPr>
            <a:lvl2pPr marL="589974" indent="0">
              <a:buNone/>
              <a:defRPr sz="2535" b="1"/>
            </a:lvl2pPr>
            <a:lvl3pPr marL="1179949" indent="0">
              <a:buNone/>
              <a:defRPr sz="2324" b="1"/>
            </a:lvl3pPr>
            <a:lvl4pPr marL="1769922" indent="0">
              <a:buNone/>
              <a:defRPr sz="2112" b="1"/>
            </a:lvl4pPr>
            <a:lvl5pPr marL="2359897" indent="0">
              <a:buNone/>
              <a:defRPr sz="2112" b="1"/>
            </a:lvl5pPr>
            <a:lvl6pPr marL="2949872" indent="0">
              <a:buNone/>
              <a:defRPr sz="2112" b="1"/>
            </a:lvl6pPr>
            <a:lvl7pPr marL="3539846" indent="0">
              <a:buNone/>
              <a:defRPr sz="2112" b="1"/>
            </a:lvl7pPr>
            <a:lvl8pPr marL="4129820" indent="0">
              <a:buNone/>
              <a:defRPr sz="2112" b="1"/>
            </a:lvl8pPr>
            <a:lvl9pPr marL="4719794" indent="0">
              <a:buNone/>
              <a:defRPr sz="2112" b="1"/>
            </a:lvl9pPr>
          </a:lstStyle>
          <a:p>
            <a:pPr lvl="0"/>
            <a:r>
              <a:rPr lang="en-US"/>
              <a:t>Click to edit Master text styles</a:t>
            </a:r>
          </a:p>
        </p:txBody>
      </p:sp>
      <p:sp>
        <p:nvSpPr>
          <p:cNvPr id="6" name="Content Placeholder 5"/>
          <p:cNvSpPr>
            <a:spLocks noGrp="1"/>
          </p:cNvSpPr>
          <p:nvPr>
            <p:ph sz="quarter" idx="4"/>
          </p:nvPr>
        </p:nvSpPr>
        <p:spPr>
          <a:xfrm>
            <a:off x="6193370" y="2174874"/>
            <a:ext cx="5389033" cy="3951289"/>
          </a:xfrm>
        </p:spPr>
        <p:txBody>
          <a:bodyPr/>
          <a:lstStyle>
            <a:lvl1pPr>
              <a:defRPr sz="3063"/>
            </a:lvl1pPr>
            <a:lvl2pPr>
              <a:defRPr sz="2535"/>
            </a:lvl2pPr>
            <a:lvl3pPr>
              <a:defRPr sz="2324"/>
            </a:lvl3pPr>
            <a:lvl4pPr>
              <a:defRPr sz="2112"/>
            </a:lvl4pPr>
            <a:lvl5pPr>
              <a:defRPr sz="2112"/>
            </a:lvl5pPr>
            <a:lvl6pPr>
              <a:defRPr sz="2112"/>
            </a:lvl6pPr>
            <a:lvl7pPr>
              <a:defRPr sz="2112"/>
            </a:lvl7pPr>
            <a:lvl8pPr>
              <a:defRPr sz="2112"/>
            </a:lvl8pPr>
            <a:lvl9pPr>
              <a:defRPr sz="21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74443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95545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19248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2535"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119"/>
            </a:lvl1pPr>
            <a:lvl2pPr>
              <a:defRPr sz="3591"/>
            </a:lvl2pPr>
            <a:lvl3pPr>
              <a:defRPr sz="3063"/>
            </a:lvl3pPr>
            <a:lvl4pPr>
              <a:defRPr sz="2535"/>
            </a:lvl4pPr>
            <a:lvl5pPr>
              <a:defRPr sz="2535"/>
            </a:lvl5pPr>
            <a:lvl6pPr>
              <a:defRPr sz="2535"/>
            </a:lvl6pPr>
            <a:lvl7pPr>
              <a:defRPr sz="2535"/>
            </a:lvl7pPr>
            <a:lvl8pPr>
              <a:defRPr sz="2535"/>
            </a:lvl8pPr>
            <a:lvl9pPr>
              <a:defRPr sz="25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796"/>
            </a:lvl1pPr>
            <a:lvl2pPr marL="589974" indent="0">
              <a:buNone/>
              <a:defRPr sz="1584"/>
            </a:lvl2pPr>
            <a:lvl3pPr marL="1179949" indent="0">
              <a:buNone/>
              <a:defRPr sz="1267"/>
            </a:lvl3pPr>
            <a:lvl4pPr marL="1769922" indent="0">
              <a:buNone/>
              <a:defRPr sz="1162"/>
            </a:lvl4pPr>
            <a:lvl5pPr marL="2359897" indent="0">
              <a:buNone/>
              <a:defRPr sz="1162"/>
            </a:lvl5pPr>
            <a:lvl6pPr marL="2949872" indent="0">
              <a:buNone/>
              <a:defRPr sz="1162"/>
            </a:lvl6pPr>
            <a:lvl7pPr marL="3539846" indent="0">
              <a:buNone/>
              <a:defRPr sz="1162"/>
            </a:lvl7pPr>
            <a:lvl8pPr marL="4129820" indent="0">
              <a:buNone/>
              <a:defRPr sz="1162"/>
            </a:lvl8pPr>
            <a:lvl9pPr marL="4719794" indent="0">
              <a:buNone/>
              <a:defRPr sz="1162"/>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014882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535"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119"/>
            </a:lvl1pPr>
            <a:lvl2pPr marL="589974" indent="0">
              <a:buNone/>
              <a:defRPr sz="3591"/>
            </a:lvl2pPr>
            <a:lvl3pPr marL="1179949" indent="0">
              <a:buNone/>
              <a:defRPr sz="3063"/>
            </a:lvl3pPr>
            <a:lvl4pPr marL="1769922" indent="0">
              <a:buNone/>
              <a:defRPr sz="2535"/>
            </a:lvl4pPr>
            <a:lvl5pPr marL="2359897" indent="0">
              <a:buNone/>
              <a:defRPr sz="2535"/>
            </a:lvl5pPr>
            <a:lvl6pPr marL="2949872" indent="0">
              <a:buNone/>
              <a:defRPr sz="2535"/>
            </a:lvl6pPr>
            <a:lvl7pPr marL="3539846" indent="0">
              <a:buNone/>
              <a:defRPr sz="2535"/>
            </a:lvl7pPr>
            <a:lvl8pPr marL="4129820" indent="0">
              <a:buNone/>
              <a:defRPr sz="2535"/>
            </a:lvl8pPr>
            <a:lvl9pPr marL="4719794" indent="0">
              <a:buNone/>
              <a:defRPr sz="2535"/>
            </a:lvl9pPr>
          </a:lstStyle>
          <a:p>
            <a:endParaRPr lang="en-US"/>
          </a:p>
        </p:txBody>
      </p:sp>
      <p:sp>
        <p:nvSpPr>
          <p:cNvPr id="4" name="Text Placeholder 3"/>
          <p:cNvSpPr>
            <a:spLocks noGrp="1"/>
          </p:cNvSpPr>
          <p:nvPr>
            <p:ph type="body" sz="half" idx="2"/>
          </p:nvPr>
        </p:nvSpPr>
        <p:spPr>
          <a:xfrm>
            <a:off x="2389718" y="5367340"/>
            <a:ext cx="7315200" cy="804862"/>
          </a:xfrm>
        </p:spPr>
        <p:txBody>
          <a:bodyPr/>
          <a:lstStyle>
            <a:lvl1pPr marL="0" indent="0">
              <a:buNone/>
              <a:defRPr sz="1796"/>
            </a:lvl1pPr>
            <a:lvl2pPr marL="589974" indent="0">
              <a:buNone/>
              <a:defRPr sz="1584"/>
            </a:lvl2pPr>
            <a:lvl3pPr marL="1179949" indent="0">
              <a:buNone/>
              <a:defRPr sz="1267"/>
            </a:lvl3pPr>
            <a:lvl4pPr marL="1769922" indent="0">
              <a:buNone/>
              <a:defRPr sz="1162"/>
            </a:lvl4pPr>
            <a:lvl5pPr marL="2359897" indent="0">
              <a:buNone/>
              <a:defRPr sz="1162"/>
            </a:lvl5pPr>
            <a:lvl6pPr marL="2949872" indent="0">
              <a:buNone/>
              <a:defRPr sz="1162"/>
            </a:lvl6pPr>
            <a:lvl7pPr marL="3539846" indent="0">
              <a:buNone/>
              <a:defRPr sz="1162"/>
            </a:lvl7pPr>
            <a:lvl8pPr marL="4129820" indent="0">
              <a:buNone/>
              <a:defRPr sz="1162"/>
            </a:lvl8pPr>
            <a:lvl9pPr marL="4719794" indent="0">
              <a:buNone/>
              <a:defRPr sz="1162"/>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4520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11716" tIns="55859" rIns="111716" bIns="55859"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11716" tIns="55859" rIns="111716" bIns="5585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6"/>
          </a:xfrm>
          <a:prstGeom prst="rect">
            <a:avLst/>
          </a:prstGeom>
        </p:spPr>
        <p:txBody>
          <a:bodyPr vert="horz" lIns="111716" tIns="55859" rIns="111716" bIns="55859" rtlCol="0" anchor="ctr"/>
          <a:lstStyle>
            <a:lvl1pPr algn="l">
              <a:defRPr sz="1584">
                <a:solidFill>
                  <a:schemeClr val="tx1">
                    <a:tint val="75000"/>
                  </a:schemeClr>
                </a:solidFill>
              </a:defRPr>
            </a:lvl1pPr>
          </a:lstStyle>
          <a:p>
            <a:fld id="{4CEF851F-4C9B-4ED8-A706-7687066F5A2C}" type="datetimeFigureOut">
              <a:rPr lang="en-US" smtClean="0"/>
              <a:t>9/29/2022</a:t>
            </a:fld>
            <a:endParaRPr lang="en-US"/>
          </a:p>
        </p:txBody>
      </p:sp>
      <p:sp>
        <p:nvSpPr>
          <p:cNvPr id="5" name="Footer Placeholder 4"/>
          <p:cNvSpPr>
            <a:spLocks noGrp="1"/>
          </p:cNvSpPr>
          <p:nvPr>
            <p:ph type="ftr" sz="quarter" idx="3"/>
          </p:nvPr>
        </p:nvSpPr>
        <p:spPr>
          <a:xfrm>
            <a:off x="4165600" y="6356351"/>
            <a:ext cx="3860800" cy="365126"/>
          </a:xfrm>
          <a:prstGeom prst="rect">
            <a:avLst/>
          </a:prstGeom>
        </p:spPr>
        <p:txBody>
          <a:bodyPr vert="horz" lIns="111716" tIns="55859" rIns="111716" bIns="55859" rtlCol="0" anchor="ctr"/>
          <a:lstStyle>
            <a:lvl1pPr algn="ctr">
              <a:defRPr sz="158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6"/>
          </a:xfrm>
          <a:prstGeom prst="rect">
            <a:avLst/>
          </a:prstGeom>
        </p:spPr>
        <p:txBody>
          <a:bodyPr vert="horz" lIns="111716" tIns="55859" rIns="111716" bIns="55859" rtlCol="0" anchor="ctr"/>
          <a:lstStyle>
            <a:lvl1pPr algn="r">
              <a:defRPr sz="1584">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846269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179949" rtl="0" eaLnBrk="1" latinLnBrk="0" hangingPunct="1">
        <a:spcBef>
          <a:spcPct val="0"/>
        </a:spcBef>
        <a:buNone/>
        <a:defRPr sz="5703" kern="1200">
          <a:solidFill>
            <a:schemeClr val="tx1"/>
          </a:solidFill>
          <a:latin typeface="+mj-lt"/>
          <a:ea typeface="+mj-ea"/>
          <a:cs typeface="+mj-cs"/>
        </a:defRPr>
      </a:lvl1pPr>
    </p:titleStyle>
    <p:bodyStyle>
      <a:lvl1pPr marL="442480" indent="-442480" algn="l" defTabSz="1179949" rtl="0" eaLnBrk="1" latinLnBrk="0" hangingPunct="1">
        <a:spcBef>
          <a:spcPct val="20000"/>
        </a:spcBef>
        <a:buFont typeface="Arial" pitchFamily="34" charset="0"/>
        <a:buChar char="•"/>
        <a:defRPr sz="4119" kern="1200">
          <a:solidFill>
            <a:schemeClr val="tx1"/>
          </a:solidFill>
          <a:latin typeface="+mn-lt"/>
          <a:ea typeface="+mn-ea"/>
          <a:cs typeface="+mn-cs"/>
        </a:defRPr>
      </a:lvl1pPr>
      <a:lvl2pPr marL="958709" indent="-368734" algn="l" defTabSz="1179949" rtl="0" eaLnBrk="1" latinLnBrk="0" hangingPunct="1">
        <a:spcBef>
          <a:spcPct val="20000"/>
        </a:spcBef>
        <a:buFont typeface="Arial" pitchFamily="34" charset="0"/>
        <a:buChar char="–"/>
        <a:defRPr sz="3591" kern="1200">
          <a:solidFill>
            <a:schemeClr val="tx1"/>
          </a:solidFill>
          <a:latin typeface="+mn-lt"/>
          <a:ea typeface="+mn-ea"/>
          <a:cs typeface="+mn-cs"/>
        </a:defRPr>
      </a:lvl2pPr>
      <a:lvl3pPr marL="1474936" indent="-294988" algn="l" defTabSz="1179949" rtl="0" eaLnBrk="1" latinLnBrk="0" hangingPunct="1">
        <a:spcBef>
          <a:spcPct val="20000"/>
        </a:spcBef>
        <a:buFont typeface="Arial" pitchFamily="34" charset="0"/>
        <a:buChar char="•"/>
        <a:defRPr sz="3063" kern="1200">
          <a:solidFill>
            <a:schemeClr val="tx1"/>
          </a:solidFill>
          <a:latin typeface="+mn-lt"/>
          <a:ea typeface="+mn-ea"/>
          <a:cs typeface="+mn-cs"/>
        </a:defRPr>
      </a:lvl3pPr>
      <a:lvl4pPr marL="2064910" indent="-294988" algn="l" defTabSz="1179949" rtl="0" eaLnBrk="1" latinLnBrk="0" hangingPunct="1">
        <a:spcBef>
          <a:spcPct val="20000"/>
        </a:spcBef>
        <a:buFont typeface="Arial" pitchFamily="34" charset="0"/>
        <a:buChar char="–"/>
        <a:defRPr sz="2535" kern="1200">
          <a:solidFill>
            <a:schemeClr val="tx1"/>
          </a:solidFill>
          <a:latin typeface="+mn-lt"/>
          <a:ea typeface="+mn-ea"/>
          <a:cs typeface="+mn-cs"/>
        </a:defRPr>
      </a:lvl4pPr>
      <a:lvl5pPr marL="2654884" indent="-294988" algn="l" defTabSz="1179949" rtl="0" eaLnBrk="1" latinLnBrk="0" hangingPunct="1">
        <a:spcBef>
          <a:spcPct val="20000"/>
        </a:spcBef>
        <a:buFont typeface="Arial" pitchFamily="34" charset="0"/>
        <a:buChar char="»"/>
        <a:defRPr sz="2535" kern="1200">
          <a:solidFill>
            <a:schemeClr val="tx1"/>
          </a:solidFill>
          <a:latin typeface="+mn-lt"/>
          <a:ea typeface="+mn-ea"/>
          <a:cs typeface="+mn-cs"/>
        </a:defRPr>
      </a:lvl5pPr>
      <a:lvl6pPr marL="3244858" indent="-294988" algn="l" defTabSz="1179949" rtl="0" eaLnBrk="1" latinLnBrk="0" hangingPunct="1">
        <a:spcBef>
          <a:spcPct val="20000"/>
        </a:spcBef>
        <a:buFont typeface="Arial" pitchFamily="34" charset="0"/>
        <a:buChar char="•"/>
        <a:defRPr sz="2535" kern="1200">
          <a:solidFill>
            <a:schemeClr val="tx1"/>
          </a:solidFill>
          <a:latin typeface="+mn-lt"/>
          <a:ea typeface="+mn-ea"/>
          <a:cs typeface="+mn-cs"/>
        </a:defRPr>
      </a:lvl6pPr>
      <a:lvl7pPr marL="3834832" indent="-294988" algn="l" defTabSz="1179949" rtl="0" eaLnBrk="1" latinLnBrk="0" hangingPunct="1">
        <a:spcBef>
          <a:spcPct val="20000"/>
        </a:spcBef>
        <a:buFont typeface="Arial" pitchFamily="34" charset="0"/>
        <a:buChar char="•"/>
        <a:defRPr sz="2535" kern="1200">
          <a:solidFill>
            <a:schemeClr val="tx1"/>
          </a:solidFill>
          <a:latin typeface="+mn-lt"/>
          <a:ea typeface="+mn-ea"/>
          <a:cs typeface="+mn-cs"/>
        </a:defRPr>
      </a:lvl7pPr>
      <a:lvl8pPr marL="4424807" indent="-294988" algn="l" defTabSz="1179949" rtl="0" eaLnBrk="1" latinLnBrk="0" hangingPunct="1">
        <a:spcBef>
          <a:spcPct val="20000"/>
        </a:spcBef>
        <a:buFont typeface="Arial" pitchFamily="34" charset="0"/>
        <a:buChar char="•"/>
        <a:defRPr sz="2535" kern="1200">
          <a:solidFill>
            <a:schemeClr val="tx1"/>
          </a:solidFill>
          <a:latin typeface="+mn-lt"/>
          <a:ea typeface="+mn-ea"/>
          <a:cs typeface="+mn-cs"/>
        </a:defRPr>
      </a:lvl8pPr>
      <a:lvl9pPr marL="5014782" indent="-294988" algn="l" defTabSz="1179949" rtl="0" eaLnBrk="1" latinLnBrk="0" hangingPunct="1">
        <a:spcBef>
          <a:spcPct val="20000"/>
        </a:spcBef>
        <a:buFont typeface="Arial" pitchFamily="34" charset="0"/>
        <a:buChar char="•"/>
        <a:defRPr sz="2535" kern="1200">
          <a:solidFill>
            <a:schemeClr val="tx1"/>
          </a:solidFill>
          <a:latin typeface="+mn-lt"/>
          <a:ea typeface="+mn-ea"/>
          <a:cs typeface="+mn-cs"/>
        </a:defRPr>
      </a:lvl9pPr>
    </p:bodyStyle>
    <p:otherStyle>
      <a:defPPr>
        <a:defRPr lang="en-US"/>
      </a:defPPr>
      <a:lvl1pPr marL="0" algn="l" defTabSz="1179949" rtl="0" eaLnBrk="1" latinLnBrk="0" hangingPunct="1">
        <a:defRPr sz="2324" kern="1200">
          <a:solidFill>
            <a:schemeClr val="tx1"/>
          </a:solidFill>
          <a:latin typeface="+mn-lt"/>
          <a:ea typeface="+mn-ea"/>
          <a:cs typeface="+mn-cs"/>
        </a:defRPr>
      </a:lvl1pPr>
      <a:lvl2pPr marL="589974" algn="l" defTabSz="1179949" rtl="0" eaLnBrk="1" latinLnBrk="0" hangingPunct="1">
        <a:defRPr sz="2324" kern="1200">
          <a:solidFill>
            <a:schemeClr val="tx1"/>
          </a:solidFill>
          <a:latin typeface="+mn-lt"/>
          <a:ea typeface="+mn-ea"/>
          <a:cs typeface="+mn-cs"/>
        </a:defRPr>
      </a:lvl2pPr>
      <a:lvl3pPr marL="1179949" algn="l" defTabSz="1179949" rtl="0" eaLnBrk="1" latinLnBrk="0" hangingPunct="1">
        <a:defRPr sz="2324" kern="1200">
          <a:solidFill>
            <a:schemeClr val="tx1"/>
          </a:solidFill>
          <a:latin typeface="+mn-lt"/>
          <a:ea typeface="+mn-ea"/>
          <a:cs typeface="+mn-cs"/>
        </a:defRPr>
      </a:lvl3pPr>
      <a:lvl4pPr marL="1769922" algn="l" defTabSz="1179949" rtl="0" eaLnBrk="1" latinLnBrk="0" hangingPunct="1">
        <a:defRPr sz="2324" kern="1200">
          <a:solidFill>
            <a:schemeClr val="tx1"/>
          </a:solidFill>
          <a:latin typeface="+mn-lt"/>
          <a:ea typeface="+mn-ea"/>
          <a:cs typeface="+mn-cs"/>
        </a:defRPr>
      </a:lvl4pPr>
      <a:lvl5pPr marL="2359897" algn="l" defTabSz="1179949" rtl="0" eaLnBrk="1" latinLnBrk="0" hangingPunct="1">
        <a:defRPr sz="2324" kern="1200">
          <a:solidFill>
            <a:schemeClr val="tx1"/>
          </a:solidFill>
          <a:latin typeface="+mn-lt"/>
          <a:ea typeface="+mn-ea"/>
          <a:cs typeface="+mn-cs"/>
        </a:defRPr>
      </a:lvl5pPr>
      <a:lvl6pPr marL="2949872" algn="l" defTabSz="1179949" rtl="0" eaLnBrk="1" latinLnBrk="0" hangingPunct="1">
        <a:defRPr sz="2324" kern="1200">
          <a:solidFill>
            <a:schemeClr val="tx1"/>
          </a:solidFill>
          <a:latin typeface="+mn-lt"/>
          <a:ea typeface="+mn-ea"/>
          <a:cs typeface="+mn-cs"/>
        </a:defRPr>
      </a:lvl6pPr>
      <a:lvl7pPr marL="3539846" algn="l" defTabSz="1179949" rtl="0" eaLnBrk="1" latinLnBrk="0" hangingPunct="1">
        <a:defRPr sz="2324" kern="1200">
          <a:solidFill>
            <a:schemeClr val="tx1"/>
          </a:solidFill>
          <a:latin typeface="+mn-lt"/>
          <a:ea typeface="+mn-ea"/>
          <a:cs typeface="+mn-cs"/>
        </a:defRPr>
      </a:lvl7pPr>
      <a:lvl8pPr marL="4129820" algn="l" defTabSz="1179949" rtl="0" eaLnBrk="1" latinLnBrk="0" hangingPunct="1">
        <a:defRPr sz="2324" kern="1200">
          <a:solidFill>
            <a:schemeClr val="tx1"/>
          </a:solidFill>
          <a:latin typeface="+mn-lt"/>
          <a:ea typeface="+mn-ea"/>
          <a:cs typeface="+mn-cs"/>
        </a:defRPr>
      </a:lvl8pPr>
      <a:lvl9pPr marL="4719794" algn="l" defTabSz="1179949" rtl="0" eaLnBrk="1" latinLnBrk="0" hangingPunct="1">
        <a:defRPr sz="23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together&#10;&#10;Description automatically generated with low confidence">
            <a:extLst>
              <a:ext uri="{FF2B5EF4-FFF2-40B4-BE49-F238E27FC236}">
                <a16:creationId xmlns:a16="http://schemas.microsoft.com/office/drawing/2014/main" id="{6CBA342C-BC95-419D-A76C-ABFA3DDC7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257" y="890217"/>
            <a:ext cx="9401296" cy="7808889"/>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574257" y="319236"/>
            <a:ext cx="9401296" cy="19981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CHÀO</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MỪNG</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CÁC</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EM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ĐẾN</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VỚI</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TIẾT</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TIẾNG</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VIỆT</a:t>
            </a:r>
            <a:endPar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46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FA68B95-2E26-4AA8-A85A-2DF96EDCCAF8}"/>
              </a:ext>
            </a:extLst>
          </p:cNvPr>
          <p:cNvSpPr/>
          <p:nvPr/>
        </p:nvSpPr>
        <p:spPr>
          <a:xfrm>
            <a:off x="688464" y="267797"/>
            <a:ext cx="10902462" cy="61757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Iết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3697770" y="1292518"/>
            <a:ext cx="6002647"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0" name="Group 9"/>
          <p:cNvGrpSpPr/>
          <p:nvPr/>
        </p:nvGrpSpPr>
        <p:grpSpPr>
          <a:xfrm>
            <a:off x="2844293" y="1130547"/>
            <a:ext cx="1402072" cy="144344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3" name="TextBox 32"/>
          <p:cNvSpPr txBox="1"/>
          <p:nvPr/>
        </p:nvSpPr>
        <p:spPr>
          <a:xfrm>
            <a:off x="2877673" y="1518587"/>
            <a:ext cx="1320800" cy="779701"/>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Bài </a:t>
            </a:r>
            <a:r>
              <a:rPr kumimoji="0" lang="en-US" sz="4267" b="1" i="0" u="none" strike="noStrike" kern="1200" cap="none" spc="0" normalizeH="0" baseline="0" noProof="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8</a:t>
            </a:r>
            <a:endParaRPr kumimoji="0" lang="en-US" sz="4267"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4" name="TextBox 23"/>
          <p:cNvSpPr txBox="1"/>
          <p:nvPr/>
        </p:nvSpPr>
        <p:spPr>
          <a:xfrm>
            <a:off x="3165149" y="1606312"/>
            <a:ext cx="6741935" cy="800154"/>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CẦU</a:t>
            </a:r>
            <a:r>
              <a:rPr kumimoji="0" lang="en-US" sz="4400" b="1" i="0" u="none" strike="noStrike" kern="1200" cap="none" spc="0" normalizeH="0" noProof="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THỦ DỰ BỊ</a:t>
            </a:r>
            <a:endParaRPr kumimoji="0" lang="en-US" sz="44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15" name="Picture 14" descr="Icon&#10;&#10;Description automatically generated">
            <a:extLst>
              <a:ext uri="{FF2B5EF4-FFF2-40B4-BE49-F238E27FC236}">
                <a16:creationId xmlns:a16="http://schemas.microsoft.com/office/drawing/2014/main" id="{3526A218-E0F8-4456-947C-7FFE753FB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5547" y="3552166"/>
            <a:ext cx="2284916" cy="2891348"/>
          </a:xfrm>
          <a:prstGeom prst="rect">
            <a:avLst/>
          </a:prstGeom>
        </p:spPr>
      </p:pic>
      <p:sp>
        <p:nvSpPr>
          <p:cNvPr id="14" name="Rectangle 13">
            <a:extLst>
              <a:ext uri="{FF2B5EF4-FFF2-40B4-BE49-F238E27FC236}">
                <a16:creationId xmlns:a16="http://schemas.microsoft.com/office/drawing/2014/main" id="{F6BE153F-7585-4D38-A263-BA52DFC5D669}"/>
              </a:ext>
            </a:extLst>
          </p:cNvPr>
          <p:cNvSpPr/>
          <p:nvPr/>
        </p:nvSpPr>
        <p:spPr>
          <a:xfrm>
            <a:off x="2465838" y="2773010"/>
            <a:ext cx="6704400" cy="923330"/>
          </a:xfrm>
          <a:prstGeom prst="rect">
            <a:avLst/>
          </a:prstGeom>
          <a:noFill/>
        </p:spPr>
        <p:txBody>
          <a:bodyPr wrap="none" lIns="91440" tIns="45720" rIns="91440" bIns="45720">
            <a:spAutoFit/>
          </a:bodyPr>
          <a:lstStyle/>
          <a:p>
            <a:pPr algn="ctr"/>
            <a:r>
              <a:rPr lang="en-US" sz="5400" b="1" dirty="0" err="1">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Tiết</a:t>
            </a:r>
            <a:r>
              <a:rPr lang="en-US" sz="5400" b="1" dirty="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6. </a:t>
            </a:r>
            <a:r>
              <a:rPr lang="en-US" sz="5400" b="1" dirty="0" err="1">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5400" b="1" dirty="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mở</a:t>
            </a:r>
            <a:r>
              <a:rPr lang="en-US" sz="5400" b="1" dirty="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rộng</a:t>
            </a:r>
            <a:endParaRPr lang="en-US" sz="5400" b="1" cap="none" spc="0" dirty="0">
              <a:ln w="22225">
                <a:solidFill>
                  <a:srgbClr val="00B0F0"/>
                </a:solidFill>
                <a:prstDash val="solid"/>
              </a:ln>
              <a:solidFill>
                <a:srgbClr val="FF0000"/>
              </a:solidFill>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7701261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4"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纯音乐 - 幻与幻想 轻快的钢琴曲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03523" y="6922246"/>
            <a:ext cx="609600" cy="609600"/>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11141552-A717-4051-9DF4-51B2300838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559121"/>
            <a:ext cx="2409442" cy="2279332"/>
          </a:xfrm>
          <a:prstGeom prst="rect">
            <a:avLst/>
          </a:prstGeom>
        </p:spPr>
      </p:pic>
      <p:sp>
        <p:nvSpPr>
          <p:cNvPr id="14" name="Title 1"/>
          <p:cNvSpPr txBox="1">
            <a:spLocks/>
          </p:cNvSpPr>
          <p:nvPr/>
        </p:nvSpPr>
        <p:spPr>
          <a:xfrm>
            <a:off x="1375241" y="776212"/>
            <a:ext cx="8224787" cy="1148448"/>
          </a:xfrm>
          <a:prstGeom prst="rect">
            <a:avLst/>
          </a:prstGeom>
        </p:spPr>
        <p:txBody>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algn="l"/>
            <a:r>
              <a:rPr lang="en-US" sz="4000" dirty="0" err="1">
                <a:solidFill>
                  <a:srgbClr val="FF0000"/>
                </a:solidFill>
                <a:latin typeface="Arial" panose="020B0604020202020204" pitchFamily="34" charset="0"/>
                <a:cs typeface="Arial" panose="020B0604020202020204" pitchFamily="34" charset="0"/>
              </a:rPr>
              <a:t>Yêu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cầu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cần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đạt</a:t>
            </a:r>
            <a:r>
              <a:rPr lang="en-US" sz="4000" dirty="0">
                <a:solidFill>
                  <a:srgbClr val="FF0000"/>
                </a:solidFill>
                <a:latin typeface="Arial" panose="020B0604020202020204" pitchFamily="34" charset="0"/>
                <a:cs typeface="Arial" panose="020B0604020202020204" pitchFamily="34" charset="0"/>
              </a:rPr>
              <a:t>:</a:t>
            </a:r>
          </a:p>
        </p:txBody>
      </p:sp>
      <p:sp>
        <p:nvSpPr>
          <p:cNvPr id="15" name="Content Placeholder 2"/>
          <p:cNvSpPr txBox="1">
            <a:spLocks/>
          </p:cNvSpPr>
          <p:nvPr/>
        </p:nvSpPr>
        <p:spPr>
          <a:xfrm>
            <a:off x="777945" y="2425175"/>
            <a:ext cx="10388038" cy="1758698"/>
          </a:xfrm>
          <a:prstGeom prst="rect">
            <a:avLst/>
          </a:prstGeom>
        </p:spPr>
        <p:txBody>
          <a:bodyPr>
            <a:normAutofit fontScale="70000" lnSpcReduction="2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buNone/>
            </a:pPr>
            <a:r>
              <a:rPr lang="en-US" sz="5100" dirty="0">
                <a:solidFill>
                  <a:srgbClr val="000099"/>
                </a:solidFill>
                <a:latin typeface="Arial" panose="020B0604020202020204" pitchFamily="34" charset="0"/>
                <a:cs typeface="Arial" panose="020B0604020202020204" pitchFamily="34" charset="0"/>
              </a:rPr>
              <a:t>- </a:t>
            </a:r>
            <a:r>
              <a:rPr lang="en-US" sz="5100" dirty="0" err="1">
                <a:solidFill>
                  <a:srgbClr val="000099"/>
                </a:solidFill>
                <a:latin typeface="Arial" panose="020B0604020202020204" pitchFamily="34" charset="0"/>
                <a:cs typeface="Arial" panose="020B0604020202020204" pitchFamily="34" charset="0"/>
              </a:rPr>
              <a:t>Tìm</a:t>
            </a:r>
            <a:r>
              <a:rPr lang="en-US" sz="5100" dirty="0">
                <a:solidFill>
                  <a:srgbClr val="000099"/>
                </a:solidFill>
                <a:latin typeface="Arial" panose="020B0604020202020204" pitchFamily="34" charset="0"/>
                <a:cs typeface="Arial" panose="020B0604020202020204" pitchFamily="34" charset="0"/>
              </a:rPr>
              <a:t> </a:t>
            </a:r>
            <a:r>
              <a:rPr lang="en-US" sz="5100" dirty="0" err="1">
                <a:solidFill>
                  <a:srgbClr val="000099"/>
                </a:solidFill>
                <a:latin typeface="Arial" panose="020B0604020202020204" pitchFamily="34" charset="0"/>
                <a:cs typeface="Arial" panose="020B0604020202020204" pitchFamily="34" charset="0"/>
              </a:rPr>
              <a:t>đọc</a:t>
            </a:r>
            <a:r>
              <a:rPr lang="en-US" sz="5100" dirty="0">
                <a:solidFill>
                  <a:srgbClr val="000099"/>
                </a:solidFill>
                <a:latin typeface="Arial" panose="020B0604020202020204" pitchFamily="34" charset="0"/>
                <a:cs typeface="Arial" panose="020B0604020202020204" pitchFamily="34" charset="0"/>
              </a:rPr>
              <a:t> </a:t>
            </a:r>
            <a:r>
              <a:rPr lang="en-US" sz="5100" dirty="0" err="1">
                <a:solidFill>
                  <a:srgbClr val="000099"/>
                </a:solidFill>
                <a:latin typeface="Arial" panose="020B0604020202020204" pitchFamily="34" charset="0"/>
                <a:cs typeface="Arial" panose="020B0604020202020204" pitchFamily="34" charset="0"/>
              </a:rPr>
              <a:t>các</a:t>
            </a:r>
            <a:r>
              <a:rPr lang="en-US" sz="5100" dirty="0">
                <a:solidFill>
                  <a:srgbClr val="000099"/>
                </a:solidFill>
                <a:latin typeface="Arial" panose="020B0604020202020204" pitchFamily="34" charset="0"/>
                <a:cs typeface="Arial" panose="020B0604020202020204" pitchFamily="34" charset="0"/>
              </a:rPr>
              <a:t> </a:t>
            </a:r>
            <a:r>
              <a:rPr lang="en-US" sz="5100" dirty="0" err="1">
                <a:solidFill>
                  <a:srgbClr val="000099"/>
                </a:solidFill>
                <a:latin typeface="Arial" panose="020B0604020202020204" pitchFamily="34" charset="0"/>
                <a:cs typeface="Arial" panose="020B0604020202020204" pitchFamily="34" charset="0"/>
              </a:rPr>
              <a:t>bài</a:t>
            </a:r>
            <a:r>
              <a:rPr lang="en-US" sz="5100" dirty="0">
                <a:solidFill>
                  <a:srgbClr val="000099"/>
                </a:solidFill>
                <a:latin typeface="Arial" panose="020B0604020202020204" pitchFamily="34" charset="0"/>
                <a:cs typeface="Arial" panose="020B0604020202020204" pitchFamily="34" charset="0"/>
              </a:rPr>
              <a:t> </a:t>
            </a:r>
            <a:r>
              <a:rPr lang="en-US" sz="5100" err="1">
                <a:solidFill>
                  <a:srgbClr val="000099"/>
                </a:solidFill>
                <a:latin typeface="Arial" panose="020B0604020202020204" pitchFamily="34" charset="0"/>
                <a:cs typeface="Arial" panose="020B0604020202020204" pitchFamily="34" charset="0"/>
              </a:rPr>
              <a:t>viết</a:t>
            </a:r>
            <a:r>
              <a:rPr lang="en-US" sz="5100">
                <a:solidFill>
                  <a:srgbClr val="000099"/>
                </a:solidFill>
                <a:latin typeface="Arial" panose="020B0604020202020204" pitchFamily="34" charset="0"/>
                <a:cs typeface="Arial" panose="020B0604020202020204" pitchFamily="34" charset="0"/>
              </a:rPr>
              <a:t> (tin tức trên web, bài Tập đọc đã học) về hoạt động thể thao.</a:t>
            </a:r>
            <a:endParaRPr lang="en-US" sz="5100" dirty="0">
              <a:solidFill>
                <a:srgbClr val="000099"/>
              </a:solidFill>
              <a:latin typeface="Arial" panose="020B0604020202020204" pitchFamily="34" charset="0"/>
              <a:cs typeface="Arial" panose="020B0604020202020204" pitchFamily="34" charset="0"/>
            </a:endParaRPr>
          </a:p>
          <a:p>
            <a:pPr marL="0" indent="0">
              <a:buNone/>
            </a:pPr>
            <a:r>
              <a:rPr lang="en-US" sz="5100" dirty="0">
                <a:solidFill>
                  <a:srgbClr val="000099"/>
                </a:solidFill>
                <a:latin typeface="Arial" panose="020B0604020202020204" pitchFamily="34" charset="0"/>
                <a:cs typeface="Arial" panose="020B0604020202020204" pitchFamily="34" charset="0"/>
              </a:rPr>
              <a:t>- </a:t>
            </a:r>
            <a:r>
              <a:rPr lang="en-US" sz="5100" err="1">
                <a:solidFill>
                  <a:srgbClr val="000099"/>
                </a:solidFill>
                <a:latin typeface="Arial" panose="020B0604020202020204" pitchFamily="34" charset="0"/>
                <a:cs typeface="Arial" panose="020B0604020202020204" pitchFamily="34" charset="0"/>
              </a:rPr>
              <a:t>Giới</a:t>
            </a:r>
            <a:r>
              <a:rPr lang="en-US" sz="5100">
                <a:solidFill>
                  <a:srgbClr val="000099"/>
                </a:solidFill>
                <a:latin typeface="Arial" panose="020B0604020202020204" pitchFamily="34" charset="0"/>
                <a:cs typeface="Arial" panose="020B0604020202020204" pitchFamily="34" charset="0"/>
              </a:rPr>
              <a:t> thiệu hoặc chia sẻ điều thú vị em đọc được.</a:t>
            </a:r>
            <a:endParaRPr lang="en-US" sz="5100" dirty="0">
              <a:solidFill>
                <a:srgbClr val="000099"/>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vi-VN" sz="1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9890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fade">
                                      <p:cBhvr>
                                        <p:cTn id="16"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7" repeatCount="indefinite" fill="hold" display="0">
                  <p:stCondLst>
                    <p:cond delay="indefinite"/>
                  </p:stCondLst>
                  <p:endCondLst>
                    <p:cond evt="onStopAudio" delay="0">
                      <p:tgtEl>
                        <p:sldTgt/>
                      </p:tgtEl>
                    </p:cond>
                  </p:endCondLst>
                </p:cTn>
                <p:tgtEl>
                  <p:spTgt spid="23"/>
                </p:tgtEl>
              </p:cMediaNode>
            </p:audio>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590820" y="1498600"/>
            <a:ext cx="772657" cy="812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8014" tIns="59008" rIns="118014" bIns="59008" rtlCol="0" anchor="ctr"/>
          <a:lstStyle/>
          <a:p>
            <a:pPr algn="ctr" defTabSz="1179949"/>
            <a:r>
              <a:rPr lang="en-US" sz="3591" b="1" dirty="0">
                <a:solidFill>
                  <a:prstClr val="white"/>
                </a:solidFill>
                <a:latin typeface="Arial" panose="020B0604020202020204" pitchFamily="34" charset="0"/>
                <a:cs typeface="Arial" panose="020B0604020202020204" pitchFamily="34" charset="0"/>
              </a:rPr>
              <a:t>1</a:t>
            </a:r>
          </a:p>
        </p:txBody>
      </p:sp>
      <p:sp>
        <p:nvSpPr>
          <p:cNvPr id="38" name="TextBox 37"/>
          <p:cNvSpPr txBox="1"/>
          <p:nvPr/>
        </p:nvSpPr>
        <p:spPr>
          <a:xfrm>
            <a:off x="1556641" y="1617664"/>
            <a:ext cx="9947957" cy="574213"/>
          </a:xfrm>
          <a:prstGeom prst="rect">
            <a:avLst/>
          </a:prstGeom>
          <a:noFill/>
        </p:spPr>
        <p:txBody>
          <a:bodyPr wrap="square" lIns="117998" tIns="59000" rIns="117998" bIns="59000"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defTabSz="1179949"/>
            <a:r>
              <a:rPr lang="en-US" sz="2957" dirty="0" err="1">
                <a:solidFill>
                  <a:prstClr val="black"/>
                </a:solidFill>
                <a:latin typeface="Arial" panose="020B0604020202020204" pitchFamily="34" charset="0"/>
                <a:cs typeface="Arial" panose="020B0604020202020204" pitchFamily="34" charset="0"/>
              </a:rPr>
              <a:t>Tìm</a:t>
            </a:r>
            <a:r>
              <a:rPr lang="en-US" sz="2957" dirty="0">
                <a:solidFill>
                  <a:prstClr val="black"/>
                </a:solidFill>
                <a:latin typeface="Arial" panose="020B0604020202020204" pitchFamily="34" charset="0"/>
                <a:cs typeface="Arial" panose="020B0604020202020204" pitchFamily="34" charset="0"/>
              </a:rPr>
              <a:t> </a:t>
            </a:r>
            <a:r>
              <a:rPr lang="en-US" sz="2957" dirty="0" err="1">
                <a:solidFill>
                  <a:prstClr val="black"/>
                </a:solidFill>
                <a:latin typeface="Arial" panose="020B0604020202020204" pitchFamily="34" charset="0"/>
                <a:cs typeface="Arial" panose="020B0604020202020204" pitchFamily="34" charset="0"/>
              </a:rPr>
              <a:t>đọc</a:t>
            </a:r>
            <a:r>
              <a:rPr lang="en-US" sz="2957" dirty="0">
                <a:solidFill>
                  <a:prstClr val="black"/>
                </a:solidFill>
                <a:latin typeface="Arial" panose="020B0604020202020204" pitchFamily="34" charset="0"/>
                <a:cs typeface="Arial" panose="020B0604020202020204" pitchFamily="34" charset="0"/>
              </a:rPr>
              <a:t> </a:t>
            </a:r>
            <a:r>
              <a:rPr lang="en-US" sz="2957" dirty="0" err="1">
                <a:solidFill>
                  <a:prstClr val="black"/>
                </a:solidFill>
                <a:latin typeface="Arial" panose="020B0604020202020204" pitchFamily="34" charset="0"/>
                <a:cs typeface="Arial" panose="020B0604020202020204" pitchFamily="34" charset="0"/>
              </a:rPr>
              <a:t>một</a:t>
            </a:r>
            <a:r>
              <a:rPr lang="en-US" sz="2957" dirty="0">
                <a:solidFill>
                  <a:prstClr val="black"/>
                </a:solidFill>
                <a:latin typeface="Arial" panose="020B0604020202020204" pitchFamily="34" charset="0"/>
                <a:cs typeface="Arial" panose="020B0604020202020204" pitchFamily="34" charset="0"/>
              </a:rPr>
              <a:t> </a:t>
            </a:r>
            <a:r>
              <a:rPr lang="en-US" sz="2957" dirty="0" err="1">
                <a:solidFill>
                  <a:prstClr val="black"/>
                </a:solidFill>
                <a:latin typeface="Arial" panose="020B0604020202020204" pitchFamily="34" charset="0"/>
                <a:cs typeface="Arial" panose="020B0604020202020204" pitchFamily="34" charset="0"/>
              </a:rPr>
              <a:t>bài</a:t>
            </a:r>
            <a:r>
              <a:rPr lang="en-US" sz="2957" dirty="0">
                <a:solidFill>
                  <a:prstClr val="black"/>
                </a:solidFill>
                <a:latin typeface="Arial" panose="020B0604020202020204" pitchFamily="34" charset="0"/>
                <a:cs typeface="Arial" panose="020B0604020202020204" pitchFamily="34" charset="0"/>
              </a:rPr>
              <a:t> </a:t>
            </a:r>
            <a:r>
              <a:rPr lang="en-US" sz="2957" dirty="0" err="1">
                <a:solidFill>
                  <a:prstClr val="black"/>
                </a:solidFill>
                <a:latin typeface="Arial" panose="020B0604020202020204" pitchFamily="34" charset="0"/>
                <a:cs typeface="Arial" panose="020B0604020202020204" pitchFamily="34" charset="0"/>
              </a:rPr>
              <a:t>viết</a:t>
            </a:r>
            <a:r>
              <a:rPr lang="en-US" sz="2957" dirty="0">
                <a:solidFill>
                  <a:prstClr val="black"/>
                </a:solidFill>
                <a:latin typeface="Arial" panose="020B0604020202020204" pitchFamily="34" charset="0"/>
                <a:cs typeface="Arial" panose="020B0604020202020204" pitchFamily="34" charset="0"/>
              </a:rPr>
              <a:t> </a:t>
            </a:r>
            <a:r>
              <a:rPr lang="en-US" sz="2957" dirty="0" err="1">
                <a:solidFill>
                  <a:prstClr val="black"/>
                </a:solidFill>
                <a:latin typeface="Arial" panose="020B0604020202020204" pitchFamily="34" charset="0"/>
                <a:cs typeface="Arial" panose="020B0604020202020204" pitchFamily="34" charset="0"/>
              </a:rPr>
              <a:t>về</a:t>
            </a:r>
            <a:r>
              <a:rPr lang="en-US" sz="2957" dirty="0">
                <a:solidFill>
                  <a:prstClr val="black"/>
                </a:solidFill>
                <a:latin typeface="Arial" panose="020B0604020202020204" pitchFamily="34" charset="0"/>
                <a:cs typeface="Arial" panose="020B0604020202020204" pitchFamily="34" charset="0"/>
              </a:rPr>
              <a:t> </a:t>
            </a:r>
            <a:r>
              <a:rPr lang="en-US" sz="2957" dirty="0" err="1">
                <a:solidFill>
                  <a:prstClr val="black"/>
                </a:solidFill>
                <a:latin typeface="Arial" panose="020B0604020202020204" pitchFamily="34" charset="0"/>
                <a:cs typeface="Arial" panose="020B0604020202020204" pitchFamily="34" charset="0"/>
              </a:rPr>
              <a:t>hoạt</a:t>
            </a:r>
            <a:r>
              <a:rPr lang="en-US" sz="2957" dirty="0">
                <a:solidFill>
                  <a:prstClr val="black"/>
                </a:solidFill>
                <a:latin typeface="Arial" panose="020B0604020202020204" pitchFamily="34" charset="0"/>
                <a:cs typeface="Arial" panose="020B0604020202020204" pitchFamily="34" charset="0"/>
              </a:rPr>
              <a:t> </a:t>
            </a:r>
            <a:r>
              <a:rPr lang="en-US" sz="2957" dirty="0" err="1">
                <a:solidFill>
                  <a:prstClr val="black"/>
                </a:solidFill>
                <a:latin typeface="Arial" panose="020B0604020202020204" pitchFamily="34" charset="0"/>
                <a:cs typeface="Arial" panose="020B0604020202020204" pitchFamily="34" charset="0"/>
              </a:rPr>
              <a:t>động</a:t>
            </a:r>
            <a:r>
              <a:rPr lang="en-US" sz="2957" dirty="0">
                <a:solidFill>
                  <a:prstClr val="black"/>
                </a:solidFill>
                <a:latin typeface="Arial" panose="020B0604020202020204" pitchFamily="34" charset="0"/>
                <a:cs typeface="Arial" panose="020B0604020202020204" pitchFamily="34" charset="0"/>
              </a:rPr>
              <a:t> </a:t>
            </a:r>
            <a:r>
              <a:rPr lang="en-US" sz="2957" dirty="0" err="1">
                <a:solidFill>
                  <a:prstClr val="black"/>
                </a:solidFill>
                <a:latin typeface="Arial" panose="020B0604020202020204" pitchFamily="34" charset="0"/>
                <a:cs typeface="Arial" panose="020B0604020202020204" pitchFamily="34" charset="0"/>
              </a:rPr>
              <a:t>thể</a:t>
            </a:r>
            <a:r>
              <a:rPr lang="en-US" sz="2957" dirty="0">
                <a:solidFill>
                  <a:prstClr val="black"/>
                </a:solidFill>
                <a:latin typeface="Arial" panose="020B0604020202020204" pitchFamily="34" charset="0"/>
                <a:cs typeface="Arial" panose="020B0604020202020204" pitchFamily="34" charset="0"/>
              </a:rPr>
              <a:t> </a:t>
            </a:r>
            <a:r>
              <a:rPr lang="en-US" sz="2957" dirty="0" err="1">
                <a:solidFill>
                  <a:prstClr val="black"/>
                </a:solidFill>
                <a:latin typeface="Arial" panose="020B0604020202020204" pitchFamily="34" charset="0"/>
                <a:cs typeface="Arial" panose="020B0604020202020204" pitchFamily="34" charset="0"/>
              </a:rPr>
              <a:t>thao</a:t>
            </a:r>
            <a:r>
              <a:rPr lang="en-US" sz="2957" dirty="0">
                <a:solidFill>
                  <a:prstClr val="black"/>
                </a:solidFill>
                <a:latin typeface="Arial" panose="020B0604020202020204" pitchFamily="34" charset="0"/>
                <a:cs typeface="Arial" panose="020B0604020202020204" pitchFamily="34" charset="0"/>
              </a:rPr>
              <a:t>.</a:t>
            </a:r>
          </a:p>
        </p:txBody>
      </p:sp>
      <p:grpSp>
        <p:nvGrpSpPr>
          <p:cNvPr id="42" name="Group 41"/>
          <p:cNvGrpSpPr/>
          <p:nvPr/>
        </p:nvGrpSpPr>
        <p:grpSpPr>
          <a:xfrm>
            <a:off x="687401" y="385612"/>
            <a:ext cx="3662925" cy="706588"/>
            <a:chOff x="9566064" y="964372"/>
            <a:chExt cx="5446164" cy="698253"/>
          </a:xfrm>
        </p:grpSpPr>
        <p:sp>
          <p:nvSpPr>
            <p:cNvPr id="4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759" tIns="64380" rIns="128759" bIns="64380" spcCol="0" rtlCol="0" anchor="ctr"/>
            <a:lstStyle/>
            <a:p>
              <a:pPr algn="ctr" defTabSz="1179949"/>
              <a:endParaRPr lang="en-US" sz="3063">
                <a:solidFill>
                  <a:prstClr val="white"/>
                </a:solidFill>
                <a:latin typeface="Arial" panose="020B0604020202020204" pitchFamily="34" charset="0"/>
                <a:cs typeface="Arial" panose="020B0604020202020204" pitchFamily="34" charset="0"/>
              </a:endParaRPr>
            </a:p>
          </p:txBody>
        </p:sp>
        <p:sp>
          <p:nvSpPr>
            <p:cNvPr id="44"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8759" tIns="64380" rIns="128759" bIns="64380" spcCol="0" rtlCol="0" anchor="ctr"/>
            <a:lstStyle/>
            <a:p>
              <a:pPr algn="ctr" defTabSz="1179949"/>
              <a:endParaRPr lang="en-US" sz="3063">
                <a:solidFill>
                  <a:prstClr val="white"/>
                </a:solidFill>
                <a:latin typeface="Arial" panose="020B0604020202020204" pitchFamily="34" charset="0"/>
                <a:cs typeface="Arial" panose="020B0604020202020204" pitchFamily="34" charset="0"/>
              </a:endParaRPr>
            </a:p>
          </p:txBody>
        </p:sp>
        <p:sp>
          <p:nvSpPr>
            <p:cNvPr id="45" name="Rectangle 10"/>
            <p:cNvSpPr/>
            <p:nvPr/>
          </p:nvSpPr>
          <p:spPr>
            <a:xfrm>
              <a:off x="9774447" y="1018432"/>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8759" tIns="64380" rIns="128759" bIns="64380" spcCol="0" rtlCol="0" anchor="ctr"/>
            <a:lstStyle/>
            <a:p>
              <a:pPr defTabSz="1179949"/>
              <a:r>
                <a:rPr lang="en-US" sz="3063">
                  <a:solidFill>
                    <a:srgbClr val="0070C0"/>
                  </a:solidFill>
                  <a:latin typeface="Arial" panose="020B0604020202020204" pitchFamily="34" charset="0"/>
                  <a:cs typeface="Arial" panose="020B0604020202020204" pitchFamily="34" charset="0"/>
                </a:rPr>
                <a:t>ĐỌC MỞ RỘNG</a:t>
              </a:r>
              <a:endParaRPr lang="en-US" sz="3063" dirty="0">
                <a:solidFill>
                  <a:srgbClr val="0070C0"/>
                </a:solidFill>
                <a:latin typeface="Arial" panose="020B0604020202020204" pitchFamily="34" charset="0"/>
                <a:cs typeface="Arial" panose="020B0604020202020204" pitchFamily="34" charset="0"/>
              </a:endParaRPr>
            </a:p>
          </p:txBody>
        </p:sp>
      </p:grpSp>
      <p:sp>
        <p:nvSpPr>
          <p:cNvPr id="46" name="Rounded Rectangular Callout 45"/>
          <p:cNvSpPr/>
          <p:nvPr/>
        </p:nvSpPr>
        <p:spPr>
          <a:xfrm>
            <a:off x="7832122" y="2540001"/>
            <a:ext cx="3861113" cy="1193800"/>
          </a:xfrm>
          <a:prstGeom prst="wedgeRoundRectCallout">
            <a:avLst>
              <a:gd name="adj1" fmla="val -38609"/>
              <a:gd name="adj2" fmla="val 81354"/>
              <a:gd name="adj3" fmla="val 16667"/>
            </a:avLst>
          </a:prstGeom>
        </p:spPr>
        <p:style>
          <a:lnRef idx="2">
            <a:schemeClr val="accent6"/>
          </a:lnRef>
          <a:fillRef idx="1">
            <a:schemeClr val="lt1"/>
          </a:fillRef>
          <a:effectRef idx="0">
            <a:schemeClr val="accent6"/>
          </a:effectRef>
          <a:fontRef idx="minor">
            <a:schemeClr val="dk1"/>
          </a:fontRef>
        </p:style>
        <p:txBody>
          <a:bodyPr lIns="118062" tIns="59031" rIns="118062" bIns="59031" rtlCol="0" anchor="ctr"/>
          <a:lstStyle/>
          <a:p>
            <a:pPr defTabSz="1179949">
              <a:lnSpc>
                <a:spcPct val="150000"/>
              </a:lnSpc>
            </a:pPr>
            <a:r>
              <a:rPr lang="en-US" sz="3591" dirty="0" err="1">
                <a:solidFill>
                  <a:prstClr val="black"/>
                </a:solidFill>
                <a:latin typeface="Arial" panose="020B0604020202020204" pitchFamily="34" charset="0"/>
                <a:ea typeface="Arial-Rounded" panose="020B0500000000000000" pitchFamily="34" charset="0"/>
                <a:cs typeface="Arial" panose="020B0604020202020204" pitchFamily="34" charset="0"/>
              </a:rPr>
              <a:t>Thảo</a:t>
            </a:r>
            <a:r>
              <a:rPr lang="en-US" sz="359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591" dirty="0" err="1">
                <a:solidFill>
                  <a:prstClr val="black"/>
                </a:solidFill>
                <a:latin typeface="Arial" panose="020B0604020202020204" pitchFamily="34" charset="0"/>
                <a:ea typeface="Arial-Rounded" panose="020B0500000000000000" pitchFamily="34" charset="0"/>
                <a:cs typeface="Arial" panose="020B0604020202020204" pitchFamily="34" charset="0"/>
              </a:rPr>
              <a:t>luận</a:t>
            </a:r>
            <a:r>
              <a:rPr lang="en-US" sz="359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591" dirty="0" err="1">
                <a:solidFill>
                  <a:prstClr val="black"/>
                </a:solidFill>
                <a:latin typeface="Arial" panose="020B0604020202020204" pitchFamily="34" charset="0"/>
                <a:ea typeface="Arial-Rounded" panose="020B0500000000000000" pitchFamily="34" charset="0"/>
                <a:cs typeface="Arial" panose="020B0604020202020204" pitchFamily="34" charset="0"/>
              </a:rPr>
              <a:t>nhóm</a:t>
            </a:r>
            <a:endParaRPr lang="en-US" sz="3591" dirty="0">
              <a:solidFill>
                <a:prstClr val="black"/>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8768" l="125" r="100000">
                        <a14:foregroundMark x1="13125" y1="53202" x2="18250" y2="52463"/>
                        <a14:foregroundMark x1="26125" y1="60099" x2="38250" y2="38670"/>
                        <a14:foregroundMark x1="12125" y1="92857" x2="80125" y2="75369"/>
                        <a14:foregroundMark x1="79000" y1="91379" x2="90250" y2="98030"/>
                        <a14:foregroundMark x1="60500" y1="33990" x2="64875" y2="34729"/>
                        <a14:foregroundMark x1="58250" y1="47537" x2="73375" y2="45320"/>
                        <a14:foregroundMark x1="60625" y1="85222" x2="59250" y2="98030"/>
                      </a14:backgroundRemoval>
                    </a14:imgEffect>
                  </a14:imgLayer>
                </a14:imgProps>
              </a:ext>
              <a:ext uri="{28A0092B-C50C-407E-A947-70E740481C1C}">
                <a14:useLocalDpi xmlns:a14="http://schemas.microsoft.com/office/drawing/2010/main" val="0"/>
              </a:ext>
            </a:extLst>
          </a:blip>
          <a:stretch>
            <a:fillRect/>
          </a:stretch>
        </p:blipFill>
        <p:spPr>
          <a:xfrm>
            <a:off x="3121938" y="3327402"/>
            <a:ext cx="6161272" cy="3289300"/>
          </a:xfrm>
          <a:prstGeom prst="rect">
            <a:avLst/>
          </a:prstGeom>
        </p:spPr>
      </p:pic>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circle(in)">
                                      <p:cBhvr>
                                        <p:cTn id="25"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1074" y="-4791"/>
            <a:ext cx="11783074" cy="6825458"/>
          </a:xfrm>
          <a:prstGeom prst="rect">
            <a:avLst/>
          </a:prstGeom>
        </p:spPr>
      </p:pic>
      <p:sp>
        <p:nvSpPr>
          <p:cNvPr id="3" name="Rectangle 2"/>
          <p:cNvSpPr/>
          <p:nvPr/>
        </p:nvSpPr>
        <p:spPr>
          <a:xfrm>
            <a:off x="365760" y="1934681"/>
            <a:ext cx="11621777" cy="6967306"/>
          </a:xfrm>
          <a:prstGeom prst="rect">
            <a:avLst/>
          </a:prstGeom>
        </p:spPr>
        <p:txBody>
          <a:bodyPr wrap="square">
            <a:spAutoFit/>
          </a:bodyPr>
          <a:lstStyle/>
          <a:p>
            <a:pPr algn="just" defTabSz="1179949">
              <a:lnSpc>
                <a:spcPct val="150000"/>
              </a:lnSpc>
            </a:pPr>
            <a:r>
              <a:rPr lang="en-US" sz="270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700">
                <a:solidFill>
                  <a:srgbClr val="0070C0"/>
                </a:solidFill>
                <a:latin typeface="Times New Roman" panose="02020603050405020304" pitchFamily="18" charset="0"/>
                <a:cs typeface="Times New Roman" panose="02020603050405020304" pitchFamily="18" charset="0"/>
              </a:rPr>
              <a:t>Chiều ngày 20</a:t>
            </a:r>
            <a:r>
              <a:rPr lang="en-US" sz="2700">
                <a:solidFill>
                  <a:srgbClr val="0070C0"/>
                </a:solidFill>
                <a:latin typeface="Times New Roman" panose="02020603050405020304" pitchFamily="18" charset="0"/>
                <a:cs typeface="Times New Roman" panose="02020603050405020304" pitchFamily="18" charset="0"/>
              </a:rPr>
              <a:t> tháng </a:t>
            </a:r>
            <a:r>
              <a:rPr lang="vi-VN" sz="2700">
                <a:solidFill>
                  <a:srgbClr val="0070C0"/>
                </a:solidFill>
                <a:latin typeface="Times New Roman" panose="02020603050405020304" pitchFamily="18" charset="0"/>
                <a:cs typeface="Times New Roman" panose="02020603050405020304" pitchFamily="18" charset="0"/>
              </a:rPr>
              <a:t>10, 16 đội bóng xuất sắc đã chính thức bước vào những ngày thi đấu sôi nổi của vòng chung kết Giải bóng đá Nhi đồng Toàn quốc Cúp Kun siêu phàm 2020. Lễ khai mạc vừa diễn ra tại Nhà thi đấu Lê Trung Kiên, Tuy Hòa, Phú Yên.</a:t>
            </a:r>
          </a:p>
          <a:p>
            <a:pPr algn="just" defTabSz="1179949">
              <a:lnSpc>
                <a:spcPct val="150000"/>
              </a:lnSpc>
            </a:pPr>
            <a:r>
              <a:rPr lang="en-US" sz="270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70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Sân </a:t>
            </a:r>
            <a:r>
              <a:rPr lang="vi-VN" sz="27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chơi thể thao này dành cho lứa tuổi U.11</a:t>
            </a:r>
            <a:r>
              <a:rPr lang="en-US" sz="27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r>
              <a:rPr lang="vi-VN" sz="27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Trong khuôn khổ lễ khai mạc, với tinh thần ''Hướng tới miền Trung’’, BTC Giải cùng các đội bóng và khán giả đã chung tay quyên góp ủng hộ đồng bào miền Trung đang bị thiệt hại bởi lũ lụt nghiêm trọng.</a:t>
            </a:r>
            <a:endParaRPr lang="en-US" sz="27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defTabSz="1179949">
              <a:lnSpc>
                <a:spcPct val="150000"/>
              </a:lnSpc>
            </a:pPr>
            <a:r>
              <a:rPr lang="en-US" sz="27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endParaRPr lang="vi-VN" sz="27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defTabSz="1179949">
              <a:lnSpc>
                <a:spcPct val="150000"/>
              </a:lnSpc>
            </a:pPr>
            <a:endParaRPr lang="vi-VN" sz="27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a:p>
            <a:pPr algn="just" defTabSz="1179949">
              <a:lnSpc>
                <a:spcPct val="150000"/>
              </a:lnSpc>
            </a:pPr>
            <a:endParaRPr lang="vi-VN" sz="270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4801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Oval 17"/>
          <p:cNvSpPr/>
          <p:nvPr/>
        </p:nvSpPr>
        <p:spPr>
          <a:xfrm>
            <a:off x="590230" y="381000"/>
            <a:ext cx="791478" cy="812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8014" tIns="59008" rIns="118014" bIns="59008" rtlCol="0" anchor="ctr"/>
          <a:lstStyle/>
          <a:p>
            <a:pPr algn="ctr" defTabSz="1179949"/>
            <a:r>
              <a:rPr lang="en-US" sz="3591" b="1" dirty="0">
                <a:solidFill>
                  <a:prstClr val="white"/>
                </a:solidFill>
                <a:latin typeface="Arial" panose="020B0604020202020204" pitchFamily="34" charset="0"/>
                <a:ea typeface="Arial-Rounded" panose="020B0500000000000000" pitchFamily="34" charset="0"/>
                <a:cs typeface="Arial" panose="020B0604020202020204" pitchFamily="34" charset="0"/>
              </a:rPr>
              <a:t>2</a:t>
            </a:r>
          </a:p>
        </p:txBody>
      </p:sp>
      <p:sp>
        <p:nvSpPr>
          <p:cNvPr id="19" name="TextBox 18"/>
          <p:cNvSpPr txBox="1"/>
          <p:nvPr/>
        </p:nvSpPr>
        <p:spPr>
          <a:xfrm>
            <a:off x="1653222" y="500063"/>
            <a:ext cx="9596668" cy="590500"/>
          </a:xfrm>
          <a:prstGeom prst="rect">
            <a:avLst/>
          </a:prstGeom>
          <a:noFill/>
        </p:spPr>
        <p:txBody>
          <a:bodyPr wrap="square" lIns="117998" tIns="59000" rIns="117998" bIns="59000" rtlCol="0">
            <a:spAutoFit/>
          </a:bodyPr>
          <a:lstStyle/>
          <a:p>
            <a:pPr algn="just" defTabSz="1179949"/>
            <a:r>
              <a:rPr lang="en-US" sz="3063" b="1" dirty="0" err="1">
                <a:solidFill>
                  <a:prstClr val="black"/>
                </a:solidFill>
                <a:latin typeface="Arial" panose="020B0604020202020204" pitchFamily="34" charset="0"/>
                <a:ea typeface="Arial-Rounded" panose="020B0500000000000000" pitchFamily="34" charset="0"/>
                <a:cs typeface="Arial" panose="020B0604020202020204" pitchFamily="34" charset="0"/>
              </a:rPr>
              <a:t>Kể</a:t>
            </a:r>
            <a:r>
              <a:rPr lang="en-US" sz="3063" b="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063" b="1" dirty="0" err="1">
                <a:solidFill>
                  <a:prstClr val="black"/>
                </a:solidFill>
                <a:latin typeface="Arial" panose="020B0604020202020204" pitchFamily="34" charset="0"/>
                <a:ea typeface="Arial-Rounded" panose="020B0500000000000000" pitchFamily="34" charset="0"/>
                <a:cs typeface="Arial" panose="020B0604020202020204" pitchFamily="34" charset="0"/>
              </a:rPr>
              <a:t>cho</a:t>
            </a:r>
            <a:r>
              <a:rPr lang="en-US" sz="3063" b="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063" b="1" dirty="0" err="1">
                <a:solidFill>
                  <a:prstClr val="black"/>
                </a:solidFill>
                <a:latin typeface="Arial" panose="020B0604020202020204" pitchFamily="34" charset="0"/>
                <a:ea typeface="Arial-Rounded" panose="020B0500000000000000" pitchFamily="34" charset="0"/>
                <a:cs typeface="Arial" panose="020B0604020202020204" pitchFamily="34" charset="0"/>
              </a:rPr>
              <a:t>các</a:t>
            </a:r>
            <a:r>
              <a:rPr lang="en-US" sz="3063" b="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063" b="1" dirty="0" err="1">
                <a:solidFill>
                  <a:prstClr val="black"/>
                </a:solidFill>
                <a:latin typeface="Arial" panose="020B0604020202020204" pitchFamily="34" charset="0"/>
                <a:ea typeface="Arial-Rounded" panose="020B0500000000000000" pitchFamily="34" charset="0"/>
                <a:cs typeface="Arial" panose="020B0604020202020204" pitchFamily="34" charset="0"/>
              </a:rPr>
              <a:t>bạn</a:t>
            </a:r>
            <a:r>
              <a:rPr lang="en-US" sz="3063" b="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063" b="1" dirty="0" err="1">
                <a:solidFill>
                  <a:prstClr val="black"/>
                </a:solidFill>
                <a:latin typeface="Arial" panose="020B0604020202020204" pitchFamily="34" charset="0"/>
                <a:ea typeface="Arial-Rounded" panose="020B0500000000000000" pitchFamily="34" charset="0"/>
                <a:cs typeface="Arial" panose="020B0604020202020204" pitchFamily="34" charset="0"/>
              </a:rPr>
              <a:t>nghe</a:t>
            </a:r>
            <a:r>
              <a:rPr lang="en-US" sz="3063" b="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063" b="1" dirty="0" err="1">
                <a:solidFill>
                  <a:prstClr val="black"/>
                </a:solidFill>
                <a:latin typeface="Arial" panose="020B0604020202020204" pitchFamily="34" charset="0"/>
                <a:ea typeface="Arial-Rounded" panose="020B0500000000000000" pitchFamily="34" charset="0"/>
                <a:cs typeface="Arial" panose="020B0604020202020204" pitchFamily="34" charset="0"/>
              </a:rPr>
              <a:t>điều</a:t>
            </a:r>
            <a:r>
              <a:rPr lang="en-US" sz="3063" b="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063" b="1" dirty="0" err="1">
                <a:solidFill>
                  <a:prstClr val="black"/>
                </a:solidFill>
                <a:latin typeface="Arial" panose="020B0604020202020204" pitchFamily="34" charset="0"/>
                <a:ea typeface="Arial-Rounded" panose="020B0500000000000000" pitchFamily="34" charset="0"/>
                <a:cs typeface="Arial" panose="020B0604020202020204" pitchFamily="34" charset="0"/>
              </a:rPr>
              <a:t>thú</a:t>
            </a:r>
            <a:r>
              <a:rPr lang="en-US" sz="3063" b="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063" b="1" dirty="0" err="1">
                <a:solidFill>
                  <a:prstClr val="black"/>
                </a:solidFill>
                <a:latin typeface="Arial" panose="020B0604020202020204" pitchFamily="34" charset="0"/>
                <a:ea typeface="Arial-Rounded" panose="020B0500000000000000" pitchFamily="34" charset="0"/>
                <a:cs typeface="Arial" panose="020B0604020202020204" pitchFamily="34" charset="0"/>
              </a:rPr>
              <a:t>vị</a:t>
            </a:r>
            <a:r>
              <a:rPr lang="en-US" sz="3063" b="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063" b="1" dirty="0" err="1">
                <a:solidFill>
                  <a:prstClr val="black"/>
                </a:solidFill>
                <a:latin typeface="Arial" panose="020B0604020202020204" pitchFamily="34" charset="0"/>
                <a:ea typeface="Arial-Rounded" panose="020B0500000000000000" pitchFamily="34" charset="0"/>
                <a:cs typeface="Arial" panose="020B0604020202020204" pitchFamily="34" charset="0"/>
              </a:rPr>
              <a:t>em</a:t>
            </a:r>
            <a:r>
              <a:rPr lang="en-US" sz="3063" b="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063" b="1" dirty="0" err="1">
                <a:solidFill>
                  <a:prstClr val="black"/>
                </a:solidFill>
                <a:latin typeface="Arial" panose="020B0604020202020204" pitchFamily="34" charset="0"/>
                <a:ea typeface="Arial-Rounded" panose="020B0500000000000000" pitchFamily="34" charset="0"/>
                <a:cs typeface="Arial" panose="020B0604020202020204" pitchFamily="34" charset="0"/>
              </a:rPr>
              <a:t>đọc</a:t>
            </a:r>
            <a:r>
              <a:rPr lang="en-US" sz="3063" b="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3063" b="1" dirty="0" err="1">
                <a:solidFill>
                  <a:prstClr val="black"/>
                </a:solidFill>
                <a:latin typeface="Arial" panose="020B0604020202020204" pitchFamily="34" charset="0"/>
                <a:ea typeface="Arial-Rounded" panose="020B0500000000000000" pitchFamily="34" charset="0"/>
                <a:cs typeface="Arial" panose="020B0604020202020204" pitchFamily="34" charset="0"/>
              </a:rPr>
              <a:t>được</a:t>
            </a:r>
            <a:r>
              <a:rPr lang="en-US" sz="3063" b="1" dirty="0">
                <a:solidFill>
                  <a:prstClr val="black"/>
                </a:solidFill>
                <a:latin typeface="Arial" panose="020B0604020202020204" pitchFamily="34" charset="0"/>
                <a:ea typeface="Arial-Rounded" panose="020B0500000000000000" pitchFamily="34" charset="0"/>
                <a:cs typeface="Arial" panose="020B0604020202020204" pitchFamily="34" charset="0"/>
              </a:rPr>
              <a:t>.</a:t>
            </a:r>
          </a:p>
        </p:txBody>
      </p:sp>
      <p:pic>
        <p:nvPicPr>
          <p:cNvPr id="10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5578" t="37500" r="26794" b="23438"/>
          <a:stretch/>
        </p:blipFill>
        <p:spPr bwMode="auto">
          <a:xfrm>
            <a:off x="2127607" y="2255397"/>
            <a:ext cx="7655432" cy="446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870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716" t="18104" r="4812" b="22885"/>
          <a:stretch/>
        </p:blipFill>
        <p:spPr>
          <a:xfrm>
            <a:off x="0" y="3999422"/>
            <a:ext cx="4158213" cy="2760970"/>
          </a:xfrm>
          <a:prstGeom prst="rect">
            <a:avLst/>
          </a:prstGeom>
        </p:spPr>
      </p:pic>
      <p:sp>
        <p:nvSpPr>
          <p:cNvPr id="2" name="Speech Bubble: Rectangle with Corners Rounded 1">
            <a:extLst>
              <a:ext uri="{FF2B5EF4-FFF2-40B4-BE49-F238E27FC236}">
                <a16:creationId xmlns:a16="http://schemas.microsoft.com/office/drawing/2014/main" id="{2DD39C89-AF3A-4937-BBF0-184FC9554B92}"/>
              </a:ext>
            </a:extLst>
          </p:cNvPr>
          <p:cNvSpPr/>
          <p:nvPr/>
        </p:nvSpPr>
        <p:spPr>
          <a:xfrm>
            <a:off x="3017519" y="1957478"/>
            <a:ext cx="8609428" cy="1860267"/>
          </a:xfrm>
          <a:prstGeom prst="wedgeRoundRectCallout">
            <a:avLst>
              <a:gd name="adj1" fmla="val -41421"/>
              <a:gd name="adj2" fmla="val 7273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Box 2"/>
          <p:cNvSpPr txBox="1"/>
          <p:nvPr/>
        </p:nvSpPr>
        <p:spPr>
          <a:xfrm>
            <a:off x="3319975" y="2338132"/>
            <a:ext cx="8004517" cy="1200329"/>
          </a:xfrm>
          <a:prstGeom prst="rect">
            <a:avLst/>
          </a:prstGeom>
          <a:noFill/>
        </p:spPr>
        <p:txBody>
          <a:bodyPr wrap="square" rtlCol="0">
            <a:spAutoFit/>
          </a:bodyPr>
          <a:lstStyle/>
          <a:p>
            <a:pPr algn="just" defTabSz="1179949"/>
            <a:r>
              <a:rPr lang="en-US" sz="36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B050"/>
                </a:solidFill>
                <a:latin typeface="Arial" panose="020B0604020202020204" pitchFamily="34" charset="0"/>
                <a:ea typeface="Arial-Rounded" panose="020B0500000000000000" pitchFamily="34" charset="0"/>
                <a:cs typeface="Arial" panose="020B0604020202020204" pitchFamily="34" charset="0"/>
              </a:rPr>
              <a:t>Điều</a:t>
            </a:r>
            <a:r>
              <a:rPr lang="en-US" sz="36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B050"/>
                </a:solidFill>
                <a:latin typeface="Arial" panose="020B0604020202020204" pitchFamily="34" charset="0"/>
                <a:ea typeface="Arial-Rounded" panose="020B0500000000000000" pitchFamily="34" charset="0"/>
                <a:cs typeface="Arial" panose="020B0604020202020204" pitchFamily="34" charset="0"/>
              </a:rPr>
              <a:t>em</a:t>
            </a:r>
            <a:r>
              <a:rPr lang="en-US" sz="36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B050"/>
                </a:solidFill>
                <a:latin typeface="Arial" panose="020B0604020202020204" pitchFamily="34" charset="0"/>
                <a:ea typeface="Arial-Rounded" panose="020B0500000000000000" pitchFamily="34" charset="0"/>
                <a:cs typeface="Arial" panose="020B0604020202020204" pitchFamily="34" charset="0"/>
              </a:rPr>
              <a:t>thấy</a:t>
            </a:r>
            <a:r>
              <a:rPr lang="en-US" sz="36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B050"/>
                </a:solidFill>
                <a:latin typeface="Arial" panose="020B0604020202020204" pitchFamily="34" charset="0"/>
                <a:ea typeface="Arial-Rounded" panose="020B0500000000000000" pitchFamily="34" charset="0"/>
                <a:cs typeface="Arial" panose="020B0604020202020204" pitchFamily="34" charset="0"/>
              </a:rPr>
              <a:t>thú</a:t>
            </a:r>
            <a:r>
              <a:rPr lang="en-US" sz="36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B050"/>
                </a:solidFill>
                <a:latin typeface="Arial" panose="020B0604020202020204" pitchFamily="34" charset="0"/>
                <a:ea typeface="Arial-Rounded" panose="020B0500000000000000" pitchFamily="34" charset="0"/>
                <a:cs typeface="Arial" panose="020B0604020202020204" pitchFamily="34" charset="0"/>
              </a:rPr>
              <a:t>vị</a:t>
            </a:r>
            <a:r>
              <a:rPr lang="en-US" sz="36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B050"/>
                </a:solidFill>
                <a:latin typeface="Arial" panose="020B0604020202020204" pitchFamily="34" charset="0"/>
                <a:ea typeface="Arial-Rounded" panose="020B0500000000000000" pitchFamily="34" charset="0"/>
                <a:cs typeface="Arial" panose="020B0604020202020204" pitchFamily="34" charset="0"/>
              </a:rPr>
              <a:t>nhất</a:t>
            </a:r>
            <a:r>
              <a:rPr lang="en-US" sz="36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B050"/>
                </a:solidFill>
                <a:latin typeface="Arial" panose="020B0604020202020204" pitchFamily="34" charset="0"/>
                <a:ea typeface="Arial-Rounded" panose="020B0500000000000000" pitchFamily="34" charset="0"/>
                <a:cs typeface="Arial" panose="020B0604020202020204" pitchFamily="34" charset="0"/>
              </a:rPr>
              <a:t>trong</a:t>
            </a:r>
            <a:r>
              <a:rPr lang="en-US" sz="36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B050"/>
                </a:solidFill>
                <a:latin typeface="Arial" panose="020B0604020202020204" pitchFamily="34" charset="0"/>
                <a:ea typeface="Arial-Rounded" panose="020B0500000000000000" pitchFamily="34" charset="0"/>
                <a:cs typeface="Arial" panose="020B0604020202020204" pitchFamily="34" charset="0"/>
              </a:rPr>
              <a:t>bài</a:t>
            </a:r>
            <a:r>
              <a:rPr lang="en-US" sz="36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B050"/>
                </a:solidFill>
                <a:latin typeface="Arial" panose="020B0604020202020204" pitchFamily="34" charset="0"/>
                <a:ea typeface="Arial-Rounded" panose="020B0500000000000000" pitchFamily="34" charset="0"/>
                <a:cs typeface="Arial" panose="020B0604020202020204" pitchFamily="34" charset="0"/>
              </a:rPr>
              <a:t>đọc</a:t>
            </a:r>
            <a:r>
              <a:rPr lang="en-US" sz="36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B050"/>
                </a:solidFill>
                <a:latin typeface="Arial" panose="020B0604020202020204" pitchFamily="34" charset="0"/>
                <a:ea typeface="Arial-Rounded" panose="020B0500000000000000" pitchFamily="34" charset="0"/>
                <a:cs typeface="Arial" panose="020B0604020202020204" pitchFamily="34" charset="0"/>
              </a:rPr>
              <a:t>đó</a:t>
            </a:r>
            <a:r>
              <a:rPr lang="en-US" sz="36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B050"/>
                </a:solidFill>
                <a:latin typeface="Arial" panose="020B0604020202020204" pitchFamily="34" charset="0"/>
                <a:ea typeface="Arial-Rounded" panose="020B0500000000000000" pitchFamily="34" charset="0"/>
                <a:cs typeface="Arial" panose="020B0604020202020204" pitchFamily="34" charset="0"/>
              </a:rPr>
              <a:t>là</a:t>
            </a:r>
            <a:r>
              <a:rPr lang="en-US" sz="36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B050"/>
                </a:solidFill>
                <a:latin typeface="Arial" panose="020B0604020202020204" pitchFamily="34" charset="0"/>
                <a:ea typeface="Arial-Rounded" panose="020B0500000000000000" pitchFamily="34" charset="0"/>
                <a:cs typeface="Arial" panose="020B0604020202020204" pitchFamily="34" charset="0"/>
              </a:rPr>
              <a:t>gì</a:t>
            </a:r>
            <a:r>
              <a:rPr lang="en-US" sz="36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B050"/>
                </a:solidFill>
                <a:latin typeface="Arial" panose="020B0604020202020204" pitchFamily="34" charset="0"/>
                <a:ea typeface="Arial-Rounded" panose="020B0500000000000000" pitchFamily="34" charset="0"/>
                <a:cs typeface="Arial" panose="020B0604020202020204" pitchFamily="34" charset="0"/>
              </a:rPr>
              <a:t>Vì</a:t>
            </a:r>
            <a:r>
              <a:rPr lang="en-US" sz="3600" dirty="0">
                <a:solidFill>
                  <a:srgbClr val="00B050"/>
                </a:solidFill>
                <a:latin typeface="Arial" panose="020B0604020202020204" pitchFamily="34" charset="0"/>
                <a:ea typeface="Arial-Rounded" panose="020B0500000000000000" pitchFamily="34" charset="0"/>
                <a:cs typeface="Arial" panose="020B0604020202020204" pitchFamily="34" charset="0"/>
              </a:rPr>
              <a:t> </a:t>
            </a:r>
            <a:r>
              <a:rPr lang="en-US" sz="3600" dirty="0" err="1">
                <a:solidFill>
                  <a:srgbClr val="00B050"/>
                </a:solidFill>
                <a:latin typeface="Arial" panose="020B0604020202020204" pitchFamily="34" charset="0"/>
                <a:ea typeface="Arial-Rounded" panose="020B0500000000000000" pitchFamily="34" charset="0"/>
                <a:cs typeface="Arial" panose="020B0604020202020204" pitchFamily="34" charset="0"/>
              </a:rPr>
              <a:t>sao</a:t>
            </a:r>
            <a:r>
              <a:rPr lang="en-US" sz="3600" dirty="0">
                <a:solidFill>
                  <a:srgbClr val="00B05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323058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ACEF646-EF93-4CC8-B63F-673BE5B2BFB0}"/>
              </a:ext>
            </a:extLst>
          </p:cNvPr>
          <p:cNvSpPr txBox="1"/>
          <p:nvPr/>
        </p:nvSpPr>
        <p:spPr>
          <a:xfrm>
            <a:off x="3378517" y="735759"/>
            <a:ext cx="5434965" cy="707886"/>
          </a:xfrm>
          <a:prstGeom prst="rect">
            <a:avLst/>
          </a:prstGeom>
          <a:noFill/>
        </p:spPr>
        <p:txBody>
          <a:bodyPr wrap="square" lIns="91440" tIns="45720" rIns="91440" bIns="45720"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r>
              <a:rPr lang="en-US" sz="400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Vận dụng</a:t>
            </a:r>
            <a:endParaRPr lang="en-US" sz="40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3D4E285-41CB-4AF6-9426-D018C8556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10" y="3516005"/>
            <a:ext cx="3846286" cy="3341995"/>
          </a:xfrm>
          <a:prstGeom prst="rect">
            <a:avLst/>
          </a:prstGeom>
        </p:spPr>
      </p:pic>
      <p:sp>
        <p:nvSpPr>
          <p:cNvPr id="4" name="TextBox 3">
            <a:extLst>
              <a:ext uri="{FF2B5EF4-FFF2-40B4-BE49-F238E27FC236}">
                <a16:creationId xmlns:a16="http://schemas.microsoft.com/office/drawing/2014/main" id="{D58D8331-BD5A-4EA8-B1E5-EDF50C7097CE}"/>
              </a:ext>
            </a:extLst>
          </p:cNvPr>
          <p:cNvSpPr txBox="1"/>
          <p:nvPr/>
        </p:nvSpPr>
        <p:spPr>
          <a:xfrm>
            <a:off x="2605642" y="2021921"/>
            <a:ext cx="9586358" cy="796464"/>
          </a:xfrm>
          <a:prstGeom prst="rect">
            <a:avLst/>
          </a:prstGeom>
          <a:noFill/>
        </p:spPr>
        <p:txBody>
          <a:bodyPr wrap="square" lIns="88546" tIns="44273" rIns="88546" bIns="44273">
            <a:spAutoFit/>
          </a:bodyPr>
          <a:lstStyle/>
          <a:p>
            <a:pPr marL="442718" indent="-442718" defTabSz="1179949">
              <a:lnSpc>
                <a:spcPct val="150000"/>
              </a:lnSpc>
              <a:buFontTx/>
              <a:buChar char="-"/>
            </a:pPr>
            <a:r>
              <a:rPr lang="en-US" sz="3063"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Tìm</a:t>
            </a:r>
            <a:r>
              <a:rPr lang="en-US" sz="3063"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63"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sz="3063"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63"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3063"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63" b="1" dirty="0" err="1">
                <a:solidFill>
                  <a:srgbClr val="002060"/>
                </a:solidFill>
                <a:latin typeface="Arial" panose="020B0604020202020204" pitchFamily="34" charset="0"/>
                <a:ea typeface="Arial-Rounded" panose="020B0500000000000000" pitchFamily="34" charset="0"/>
                <a:cs typeface="Arial" panose="020B0604020202020204" pitchFamily="34" charset="0"/>
              </a:rPr>
              <a:t>viết</a:t>
            </a:r>
            <a:r>
              <a:rPr lang="en-US" sz="3063"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63"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về</a:t>
            </a:r>
            <a:r>
              <a:rPr lang="en-US" sz="3063"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63"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hoạt</a:t>
            </a:r>
            <a:r>
              <a:rPr lang="en-US" sz="3063"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63" b="1" err="1">
                <a:solidFill>
                  <a:srgbClr val="002060"/>
                </a:solidFill>
                <a:latin typeface="Arial" panose="020B0604020202020204" pitchFamily="34" charset="0"/>
                <a:ea typeface="Arial-Rounded" panose="020B0500000000000000" pitchFamily="34" charset="0"/>
                <a:cs typeface="Arial" panose="020B0604020202020204" pitchFamily="34" charset="0"/>
              </a:rPr>
              <a:t>động</a:t>
            </a:r>
            <a:r>
              <a:rPr lang="en-US" sz="3063" b="1">
                <a:solidFill>
                  <a:srgbClr val="002060"/>
                </a:solidFill>
                <a:latin typeface="Arial" panose="020B0604020202020204" pitchFamily="34" charset="0"/>
                <a:ea typeface="Arial-Rounded" panose="020B0500000000000000" pitchFamily="34" charset="0"/>
                <a:cs typeface="Arial" panose="020B0604020202020204" pitchFamily="34" charset="0"/>
              </a:rPr>
              <a:t> của nhà trường.</a:t>
            </a:r>
            <a:endParaRPr lang="en-US" sz="3063"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03978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2077" y="-136445"/>
            <a:ext cx="10367845" cy="6856215"/>
          </a:xfrm>
          <a:prstGeom prst="rect">
            <a:avLst/>
          </a:prstGeom>
        </p:spPr>
      </p:pic>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l="1020" b="5828"/>
          <a:stretch/>
        </p:blipFill>
        <p:spPr>
          <a:xfrm>
            <a:off x="28243" y="4716962"/>
            <a:ext cx="12188826" cy="2149157"/>
          </a:xfrm>
          <a:prstGeom prst="rect">
            <a:avLst/>
          </a:prstGeom>
        </p:spPr>
      </p:pic>
      <p:pic>
        <p:nvPicPr>
          <p:cNvPr id="15" name="图片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43" y="2844922"/>
            <a:ext cx="810409" cy="956924"/>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17877" y="561895"/>
            <a:ext cx="1525010" cy="2729768"/>
          </a:xfrm>
          <a:prstGeom prst="rect">
            <a:avLst/>
          </a:prstGeom>
        </p:spPr>
      </p:pic>
      <p:pic>
        <p:nvPicPr>
          <p:cNvPr id="17" name="图片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54428" y="4060372"/>
            <a:ext cx="11936455" cy="2786205"/>
          </a:xfrm>
          <a:prstGeom prst="rect">
            <a:avLst/>
          </a:prstGeom>
        </p:spPr>
      </p:pic>
      <p:sp>
        <p:nvSpPr>
          <p:cNvPr id="18" name="TextBox 17"/>
          <p:cNvSpPr txBox="1"/>
          <p:nvPr/>
        </p:nvSpPr>
        <p:spPr>
          <a:xfrm>
            <a:off x="2742887" y="2146496"/>
            <a:ext cx="7633146" cy="1824923"/>
          </a:xfrm>
          <a:prstGeom prst="rect">
            <a:avLst/>
          </a:prstGeom>
          <a:noFill/>
        </p:spPr>
        <p:txBody>
          <a:bodyPr wrap="square" rtlCol="0">
            <a:spAutoFit/>
          </a:bodyPr>
          <a:lstStyle/>
          <a:p>
            <a:pPr algn="ctr">
              <a:lnSpc>
                <a:spcPct val="150000"/>
              </a:lnSpc>
            </a:pPr>
            <a:r>
              <a:rPr lang="en-US" sz="4000" dirty="0" err="1">
                <a:solidFill>
                  <a:srgbClr val="FF0000"/>
                </a:solidFill>
                <a:latin typeface="Arial" panose="020B0604020202020204" pitchFamily="34" charset="0"/>
                <a:cs typeface="Arial" panose="020B0604020202020204" pitchFamily="34" charset="0"/>
              </a:rPr>
              <a:t>Tạm</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biệt</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và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hẹn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gặp</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lại</a:t>
            </a:r>
            <a:r>
              <a:rPr lang="en-US" sz="4000" dirty="0">
                <a:solidFill>
                  <a:srgbClr val="FF0000"/>
                </a:solidFill>
                <a:latin typeface="Arial" panose="020B0604020202020204" pitchFamily="34" charset="0"/>
                <a:cs typeface="Arial" panose="020B0604020202020204" pitchFamily="34" charset="0"/>
              </a:rPr>
              <a:t> </a:t>
            </a:r>
          </a:p>
          <a:p>
            <a:pPr algn="ctr">
              <a:lnSpc>
                <a:spcPct val="150000"/>
              </a:lnSpc>
            </a:pPr>
            <a:r>
              <a:rPr lang="en-US" sz="4000" dirty="0" err="1">
                <a:solidFill>
                  <a:srgbClr val="FF0000"/>
                </a:solidFill>
                <a:latin typeface="Arial" panose="020B0604020202020204" pitchFamily="34" charset="0"/>
                <a:cs typeface="Arial" panose="020B0604020202020204" pitchFamily="34" charset="0"/>
              </a:rPr>
              <a:t>các</a:t>
            </a:r>
            <a:r>
              <a:rPr lang="en-US" sz="4000" dirty="0">
                <a:solidFill>
                  <a:srgbClr val="FF0000"/>
                </a:solidFill>
                <a:latin typeface="Arial" panose="020B0604020202020204" pitchFamily="34" charset="0"/>
                <a:cs typeface="Arial" panose="020B0604020202020204" pitchFamily="34" charset="0"/>
              </a:rPr>
              <a:t> con </a:t>
            </a:r>
            <a:r>
              <a:rPr lang="en-US" sz="4000" dirty="0" err="1">
                <a:solidFill>
                  <a:srgbClr val="FF0000"/>
                </a:solidFill>
                <a:latin typeface="Arial" panose="020B0604020202020204" pitchFamily="34" charset="0"/>
                <a:cs typeface="Arial" panose="020B0604020202020204" pitchFamily="34" charset="0"/>
              </a:rPr>
              <a:t>vào</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những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tiết</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học</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sau</a:t>
            </a:r>
            <a:r>
              <a:rPr lang="en-US" sz="40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0595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750"/>
                                        <p:tgtEl>
                                          <p:spTgt spid="16"/>
                                        </p:tgtEl>
                                      </p:cBhvr>
                                    </p:animEffect>
                                  </p:childTnLst>
                                </p:cTn>
                              </p:par>
                            </p:childTnLst>
                          </p:cTn>
                        </p:par>
                        <p:par>
                          <p:cTn id="27" fill="hold">
                            <p:stCondLst>
                              <p:cond delay="375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750"/>
                                        <p:tgtEl>
                                          <p:spTgt spid="15"/>
                                        </p:tgtEl>
                                      </p:cBhvr>
                                    </p:animEffect>
                                    <p:anim calcmode="lin" valueType="num">
                                      <p:cBhvr>
                                        <p:cTn id="31" dur="750" fill="hold"/>
                                        <p:tgtEl>
                                          <p:spTgt spid="15"/>
                                        </p:tgtEl>
                                        <p:attrNameLst>
                                          <p:attrName>ppt_x</p:attrName>
                                        </p:attrNameLst>
                                      </p:cBhvr>
                                      <p:tavLst>
                                        <p:tav tm="0">
                                          <p:val>
                                            <p:strVal val="#ppt_x"/>
                                          </p:val>
                                        </p:tav>
                                        <p:tav tm="100000">
                                          <p:val>
                                            <p:strVal val="#ppt_x"/>
                                          </p:val>
                                        </p:tav>
                                      </p:tavLst>
                                    </p:anim>
                                    <p:anim calcmode="lin" valueType="num">
                                      <p:cBhvr>
                                        <p:cTn id="3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265</Words>
  <Application>Microsoft Office PowerPoint</Application>
  <PresentationFormat>Widescreen</PresentationFormat>
  <Paragraphs>27</Paragraphs>
  <Slides>9</Slides>
  <Notes>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HP</cp:lastModifiedBy>
  <cp:revision>11</cp:revision>
  <dcterms:created xsi:type="dcterms:W3CDTF">2021-07-13T03:26:04Z</dcterms:created>
  <dcterms:modified xsi:type="dcterms:W3CDTF">2022-09-29T05:23:29Z</dcterms:modified>
</cp:coreProperties>
</file>