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704" r:id="rId4"/>
    <p:sldMasterId id="2147483718" r:id="rId5"/>
    <p:sldMasterId id="2147483735" r:id="rId6"/>
  </p:sldMasterIdLst>
  <p:notesMasterIdLst>
    <p:notesMasterId r:id="rId41"/>
  </p:notesMasterIdLst>
  <p:sldIdLst>
    <p:sldId id="258" r:id="rId7"/>
    <p:sldId id="583" r:id="rId8"/>
    <p:sldId id="581" r:id="rId9"/>
    <p:sldId id="474" r:id="rId10"/>
    <p:sldId id="554" r:id="rId11"/>
    <p:sldId id="261" r:id="rId12"/>
    <p:sldId id="262" r:id="rId13"/>
    <p:sldId id="263" r:id="rId14"/>
    <p:sldId id="555" r:id="rId15"/>
    <p:sldId id="497" r:id="rId16"/>
    <p:sldId id="509" r:id="rId17"/>
    <p:sldId id="560" r:id="rId18"/>
    <p:sldId id="561" r:id="rId19"/>
    <p:sldId id="562" r:id="rId20"/>
    <p:sldId id="563" r:id="rId21"/>
    <p:sldId id="564" r:id="rId22"/>
    <p:sldId id="510" r:id="rId23"/>
    <p:sldId id="569" r:id="rId24"/>
    <p:sldId id="565" r:id="rId25"/>
    <p:sldId id="566" r:id="rId26"/>
    <p:sldId id="567" r:id="rId27"/>
    <p:sldId id="568" r:id="rId28"/>
    <p:sldId id="570" r:id="rId29"/>
    <p:sldId id="571" r:id="rId30"/>
    <p:sldId id="572" r:id="rId31"/>
    <p:sldId id="574" r:id="rId32"/>
    <p:sldId id="573" r:id="rId33"/>
    <p:sldId id="575" r:id="rId34"/>
    <p:sldId id="578" r:id="rId35"/>
    <p:sldId id="579" r:id="rId36"/>
    <p:sldId id="576" r:id="rId37"/>
    <p:sldId id="577" r:id="rId38"/>
    <p:sldId id="580" r:id="rId39"/>
    <p:sldId id="582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09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83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40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18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4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746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95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F0CAA-B3E7-43A2-AB3B-6E972EA257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67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0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254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3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5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2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3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5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6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92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512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80085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20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88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94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14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40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22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01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0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755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58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8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68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17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58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43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05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26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1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30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1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80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23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0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237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56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40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55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92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0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23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60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5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75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82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20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307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264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9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50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46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09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8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89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156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80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725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1142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681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3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668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3836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3497"/>
            <a:ext cx="12192000" cy="10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71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16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4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733" r:id="rId14"/>
    <p:sldLayoutId id="214748373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4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1" r:id="rId12"/>
    <p:sldLayoutId id="21474837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9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8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gif"/><Relationship Id="rId18" Type="http://schemas.openxmlformats.org/officeDocument/2006/relationships/image" Target="../media/image40.png"/><Relationship Id="rId3" Type="http://schemas.openxmlformats.org/officeDocument/2006/relationships/image" Target="../media/image27.png"/><Relationship Id="rId21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10" Type="http://schemas.openxmlformats.org/officeDocument/2006/relationships/image" Target="../media/image34.gif"/><Relationship Id="rId19" Type="http://schemas.openxmlformats.org/officeDocument/2006/relationships/image" Target="../media/image41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slide" Target="slide7.xml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DF7CB-F732-4D19-9516-FA4F2B06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88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AABDB-869C-411C-8775-E639F12A2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4" y="147919"/>
            <a:ext cx="11339817" cy="51771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D13248-5609-4BA3-844E-4DC311169995}"/>
              </a:ext>
            </a:extLst>
          </p:cNvPr>
          <p:cNvSpPr/>
          <p:nvPr/>
        </p:nvSpPr>
        <p:spPr>
          <a:xfrm>
            <a:off x="0" y="5167110"/>
            <a:ext cx="12192000" cy="158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 xấu hổ tên khác là cỏ thẹn, cỏ trinh nữ, cây mắc cỡ, hàm tu thảo (tên thuốc trong y học cổ truyền) là một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nhỏ, mọc thành bụi lớn. Đặc điểm dễ nhận nhất của cây là lá khi đụng phải sẽ cụp rủ xuống nên có tên gọi như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vi-VN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Cây trinh nữ trị bệnh gì? Tác dụng &amp; Lưu ý • Hello Bac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ây trinh nữ trị bệnh gì? Tác dụng &amp; Lưu ý • Hello Bacs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68" y="1311389"/>
            <a:ext cx="5045937" cy="38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8817" y="876387"/>
            <a:ext cx="11540359" cy="56938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noProof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(</a:t>
            </a:r>
            <a:r>
              <a:rPr lang="en-US" sz="28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[hanhtrangso.nxbgd.vn] Audio_ Cây xấu hổ_HTS">
            <a:hlinkClick r:id="" action="ppaction://media"/>
            <a:extLst>
              <a:ext uri="{FF2B5EF4-FFF2-40B4-BE49-F238E27FC236}">
                <a16:creationId xmlns:a16="http://schemas.microsoft.com/office/drawing/2014/main" id="{7698F029-93DE-4D38-B5BF-C778ED5A3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29" y="6156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00" y="393848"/>
            <a:ext cx="4064000" cy="630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8635" y="1414142"/>
            <a:ext cx="3626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8635" y="2564807"/>
            <a:ext cx="3351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9884" y="3507631"/>
            <a:ext cx="3471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iếc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0284" y="1393438"/>
            <a:ext cx="3471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0284" y="2358598"/>
            <a:ext cx="3471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uýt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0284" y="3485425"/>
            <a:ext cx="3471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ầm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ồ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5E7475B-9F01-4DE0-8E93-C0EF4FAC78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42" y="4277072"/>
            <a:ext cx="2058957" cy="26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508945" cy="61247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CE0305-5D47-42CA-8B39-D8A169E0BF03}"/>
              </a:ext>
            </a:extLst>
          </p:cNvPr>
          <p:cNvSpPr/>
          <p:nvPr/>
        </p:nvSpPr>
        <p:spPr>
          <a:xfrm>
            <a:off x="559633" y="1896120"/>
            <a:ext cx="11122701" cy="2736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13847" y="457200"/>
            <a:ext cx="5143485" cy="10354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517" y="1896124"/>
            <a:ext cx="10778965" cy="273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ra,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146303" y="2970174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49725" y="2970174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412CD8-4730-407F-AFDF-625BB84F574F}"/>
              </a:ext>
            </a:extLst>
          </p:cNvPr>
          <p:cNvCxnSpPr/>
          <p:nvPr/>
        </p:nvCxnSpPr>
        <p:spPr>
          <a:xfrm flipH="1">
            <a:off x="3548428" y="389016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98B855-1236-415F-8071-DFDD0AA20D78}"/>
              </a:ext>
            </a:extLst>
          </p:cNvPr>
          <p:cNvCxnSpPr/>
          <p:nvPr/>
        </p:nvCxnSpPr>
        <p:spPr>
          <a:xfrm flipH="1">
            <a:off x="3653942" y="389015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8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526293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7B3203A-A8FC-488D-802D-EF0C60E3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2" y="858838"/>
            <a:ext cx="527050" cy="83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2107865-3108-4660-900E-782199D1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6" y="1481418"/>
            <a:ext cx="527050" cy="13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69E5509-2376-4A22-9E21-BA756CE8C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4" y="2616129"/>
            <a:ext cx="527050" cy="257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E1E2C61-3B17-4811-A63F-A3889F70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9" y="4980668"/>
            <a:ext cx="527050" cy="107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535F479-D92E-4AC3-BAEF-E868B2BD4FDA}"/>
              </a:ext>
            </a:extLst>
          </p:cNvPr>
          <p:cNvSpPr/>
          <p:nvPr/>
        </p:nvSpPr>
        <p:spPr>
          <a:xfrm>
            <a:off x="131123" y="940376"/>
            <a:ext cx="395050" cy="3824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FF95AD-06CA-47E0-8277-5E14FBF997E5}"/>
              </a:ext>
            </a:extLst>
          </p:cNvPr>
          <p:cNvSpPr/>
          <p:nvPr/>
        </p:nvSpPr>
        <p:spPr>
          <a:xfrm>
            <a:off x="77220" y="1867879"/>
            <a:ext cx="395050" cy="4294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AE4ED0-F690-4A16-9649-42B88C832BCF}"/>
              </a:ext>
            </a:extLst>
          </p:cNvPr>
          <p:cNvSpPr/>
          <p:nvPr/>
        </p:nvSpPr>
        <p:spPr>
          <a:xfrm>
            <a:off x="77220" y="3095400"/>
            <a:ext cx="359508" cy="34590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93B9F1-DF66-46D9-9024-0330EC070E37}"/>
              </a:ext>
            </a:extLst>
          </p:cNvPr>
          <p:cNvSpPr/>
          <p:nvPr/>
        </p:nvSpPr>
        <p:spPr>
          <a:xfrm>
            <a:off x="118493" y="5227218"/>
            <a:ext cx="363506" cy="37501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C941CB-4722-4601-8543-0CEB1D15259A}"/>
              </a:ext>
            </a:extLst>
          </p:cNvPr>
          <p:cNvSpPr txBox="1"/>
          <p:nvPr/>
        </p:nvSpPr>
        <p:spPr>
          <a:xfrm>
            <a:off x="6028996" y="5876890"/>
            <a:ext cx="5317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57802" y="982187"/>
            <a:ext cx="3822655" cy="2315191"/>
            <a:chOff x="3757802" y="982187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57802" y="982187"/>
              <a:ext cx="3822655" cy="2315191"/>
              <a:chOff x="149816" y="2028276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49816" y="2028276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lạt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xạt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Tiếng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va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chạm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lá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khô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xuýt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xoa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Cách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thể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hiện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cảm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xúc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93026" y="4353158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91D45DE-819A-4647-9C53-FA455570D9E6}"/>
              </a:ext>
            </a:extLst>
          </p:cNvPr>
          <p:cNvGrpSpPr/>
          <p:nvPr/>
        </p:nvGrpSpPr>
        <p:grpSpPr>
          <a:xfrm>
            <a:off x="3795352" y="886313"/>
            <a:ext cx="3822655" cy="2315191"/>
            <a:chOff x="3770522" y="943551"/>
            <a:chExt cx="3822655" cy="231519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6C8A6E-8B44-4196-9A51-5CAA7A0FA07A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88DADB4A-C859-4881-A30E-DE4318251795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69DEAF5-2DB4-452B-88D1-B3470883DADB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xôn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xao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Nhiều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tiếng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ra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2800" dirty="0" smtClean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cxnSp>
          <p:nvCxnSpPr>
            <p:cNvPr id="33" name="10">
              <a:extLst>
                <a:ext uri="{FF2B5EF4-FFF2-40B4-BE49-F238E27FC236}">
                  <a16:creationId xmlns:a16="http://schemas.microsoft.com/office/drawing/2014/main" id="{DFF17D4D-89DB-4E79-A8A5-0C723FA1E74D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BA9217-075C-4C78-B297-C59446395BC9}"/>
              </a:ext>
            </a:extLst>
          </p:cNvPr>
          <p:cNvGrpSpPr/>
          <p:nvPr/>
        </p:nvGrpSpPr>
        <p:grpSpPr>
          <a:xfrm>
            <a:off x="3703444" y="3512302"/>
            <a:ext cx="3822655" cy="2315191"/>
            <a:chOff x="3770522" y="943551"/>
            <a:chExt cx="3822655" cy="231519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6469B70-A891-47DF-B8BC-BF10F8821D3A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1CDA5FAA-3A01-47F7-91F3-22DA14D99808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A21E7A6-2FE1-4FED-94AA-4415EAB5D2B0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thanh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mai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Cây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bụi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mọng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nước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dâu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cxnSp>
          <p:nvCxnSpPr>
            <p:cNvPr id="39" name="10">
              <a:extLst>
                <a:ext uri="{FF2B5EF4-FFF2-40B4-BE49-F238E27FC236}">
                  <a16:creationId xmlns:a16="http://schemas.microsoft.com/office/drawing/2014/main" id="{B7F9641D-543A-45DC-9559-161585A74868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5" name="Picture 2" descr="Cây dược liệu cây Dâu rượu, Thanh mai - Myrica esculenta Buch | YDHVN.COM">
            <a:extLst>
              <a:ext uri="{FF2B5EF4-FFF2-40B4-BE49-F238E27FC236}">
                <a16:creationId xmlns:a16="http://schemas.microsoft.com/office/drawing/2014/main" id="{A6F823AD-E752-4347-82B1-29D468E7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34" y="3726555"/>
            <a:ext cx="3062883" cy="2108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5528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61247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35F479-D92E-4AC3-BAEF-E868B2BD4FDA}"/>
              </a:ext>
            </a:extLst>
          </p:cNvPr>
          <p:cNvSpPr/>
          <p:nvPr/>
        </p:nvSpPr>
        <p:spPr>
          <a:xfrm>
            <a:off x="431379" y="940376"/>
            <a:ext cx="395050" cy="3824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FF95AD-06CA-47E0-8277-5E14FBF997E5}"/>
              </a:ext>
            </a:extLst>
          </p:cNvPr>
          <p:cNvSpPr/>
          <p:nvPr/>
        </p:nvSpPr>
        <p:spPr>
          <a:xfrm>
            <a:off x="387205" y="1837317"/>
            <a:ext cx="395050" cy="4294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AE4ED0-F690-4A16-9649-42B88C832BCF}"/>
              </a:ext>
            </a:extLst>
          </p:cNvPr>
          <p:cNvSpPr/>
          <p:nvPr/>
        </p:nvSpPr>
        <p:spPr>
          <a:xfrm>
            <a:off x="466921" y="3102079"/>
            <a:ext cx="359508" cy="34590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93B9F1-DF66-46D9-9024-0330EC070E37}"/>
              </a:ext>
            </a:extLst>
          </p:cNvPr>
          <p:cNvSpPr/>
          <p:nvPr/>
        </p:nvSpPr>
        <p:spPr>
          <a:xfrm>
            <a:off x="503950" y="5227218"/>
            <a:ext cx="363506" cy="37501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58837" y="351763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37C397C-C20B-45CA-9772-06C22B9DA5AC}"/>
              </a:ext>
            </a:extLst>
          </p:cNvPr>
          <p:cNvGrpSpPr/>
          <p:nvPr/>
        </p:nvGrpSpPr>
        <p:grpSpPr>
          <a:xfrm>
            <a:off x="2403514" y="1089937"/>
            <a:ext cx="9157785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E3FC2F2F-3C6C-44F0-8C48-049F643EF50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5C6FD919-79BA-4162-B430-FC921F1AB432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D1BED3D0-72E0-4D07-97B9-7F41DBBD30A1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1F61C1-4F0F-428E-8737-BB9AD5B2E1C9}"/>
              </a:ext>
            </a:extLst>
          </p:cNvPr>
          <p:cNvGrpSpPr/>
          <p:nvPr/>
        </p:nvGrpSpPr>
        <p:grpSpPr>
          <a:xfrm>
            <a:off x="1352611" y="851944"/>
            <a:ext cx="1593890" cy="156736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99E8A5-5F83-48F6-B207-DF5A5AB22806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18D1D9-17A7-478D-9688-B2233C56C8E6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BF438F-4EDE-4C2F-A135-3FC2C125FF3C}"/>
              </a:ext>
            </a:extLst>
          </p:cNvPr>
          <p:cNvSpPr txBox="1"/>
          <p:nvPr/>
        </p:nvSpPr>
        <p:spPr>
          <a:xfrm>
            <a:off x="852558" y="1320274"/>
            <a:ext cx="2593996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6226C-66DF-4FC2-B66E-F0CE41D9A96A}"/>
              </a:ext>
            </a:extLst>
          </p:cNvPr>
          <p:cNvSpPr txBox="1"/>
          <p:nvPr/>
        </p:nvSpPr>
        <p:spPr>
          <a:xfrm>
            <a:off x="2817420" y="1303371"/>
            <a:ext cx="7804626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XẤU HỔ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886695" y="2582984"/>
            <a:ext cx="6671560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61247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2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Tiết </a:t>
              </a:r>
              <a:r>
                <a:rPr kumimoji="0" lang="en-US" altLang="zh-CN" sz="8000" b="0" i="0" u="none" strike="noStrike" kern="1200" cap="none" spc="30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7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61247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2360" y="694977"/>
            <a:ext cx="10861464" cy="1792729"/>
            <a:chOff x="150469" y="673499"/>
            <a:chExt cx="4780748" cy="2122571"/>
          </a:xfrm>
        </p:grpSpPr>
        <p:sp>
          <p:nvSpPr>
            <p:cNvPr id="4" name="Cloud 3"/>
            <p:cNvSpPr/>
            <p:nvPr/>
          </p:nvSpPr>
          <p:spPr>
            <a:xfrm>
              <a:off x="150469" y="673499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9736" y="1257732"/>
              <a:ext cx="4230644" cy="692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553324" y="1591341"/>
            <a:ext cx="12997246" cy="5044731"/>
            <a:chOff x="-542125" y="2253492"/>
            <a:chExt cx="6228428" cy="5044731"/>
          </a:xfrm>
        </p:grpSpPr>
        <p:pic>
          <p:nvPicPr>
            <p:cNvPr id="7" name="图片 10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42125" y="2253492"/>
              <a:ext cx="6228428" cy="50447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2173" y="4023710"/>
              <a:ext cx="44198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Nghe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rúm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829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8633" y="623997"/>
            <a:ext cx="10286214" cy="1554428"/>
            <a:chOff x="110128" y="673499"/>
            <a:chExt cx="4780748" cy="2122571"/>
          </a:xfrm>
        </p:grpSpPr>
        <p:sp>
          <p:nvSpPr>
            <p:cNvPr id="3" name="Cloud 2"/>
            <p:cNvSpPr/>
            <p:nvPr/>
          </p:nvSpPr>
          <p:spPr>
            <a:xfrm>
              <a:off x="110128" y="673499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9736" y="1257732"/>
              <a:ext cx="4230644" cy="79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xung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xôn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12554" y="1636625"/>
            <a:ext cx="12604554" cy="4772064"/>
            <a:chOff x="-1113949" y="2758753"/>
            <a:chExt cx="7119431" cy="5766400"/>
          </a:xfrm>
        </p:grpSpPr>
        <p:pic>
          <p:nvPicPr>
            <p:cNvPr id="6" name="图片 10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13949" y="2758753"/>
              <a:ext cx="7119431" cy="5766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77842" y="4582019"/>
              <a:ext cx="4417445" cy="2119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tỏa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vội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ngay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618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13045" y="529867"/>
            <a:ext cx="7874707" cy="2122571"/>
            <a:chOff x="110128" y="673499"/>
            <a:chExt cx="4780748" cy="2122571"/>
          </a:xfrm>
        </p:grpSpPr>
        <p:sp>
          <p:nvSpPr>
            <p:cNvPr id="3" name="Cloud 2"/>
            <p:cNvSpPr/>
            <p:nvPr/>
          </p:nvSpPr>
          <p:spPr>
            <a:xfrm>
              <a:off x="110128" y="673499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8642" y="1257730"/>
              <a:ext cx="3924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3231" y="2068205"/>
            <a:ext cx="11928769" cy="4937470"/>
            <a:chOff x="-736615" y="2817547"/>
            <a:chExt cx="6096000" cy="4937470"/>
          </a:xfrm>
        </p:grpSpPr>
        <p:pic>
          <p:nvPicPr>
            <p:cNvPr id="6" name="图片 10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36615" y="2817547"/>
              <a:ext cx="6096000" cy="49374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2728" y="4501451"/>
              <a:ext cx="39032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nhìn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954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1116DA-9FAB-4D8D-9655-B8451D8C5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59" y="3256547"/>
            <a:ext cx="11226747" cy="38880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55B9B4-2ED5-4CFD-9065-8343A2DF3219}"/>
              </a:ext>
            </a:extLst>
          </p:cNvPr>
          <p:cNvSpPr/>
          <p:nvPr/>
        </p:nvSpPr>
        <p:spPr>
          <a:xfrm>
            <a:off x="2422358" y="850232"/>
            <a:ext cx="7347284" cy="753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B85A7-0864-4B35-B4C4-F480B8488931}"/>
              </a:ext>
            </a:extLst>
          </p:cNvPr>
          <p:cNvSpPr/>
          <p:nvPr/>
        </p:nvSpPr>
        <p:spPr>
          <a:xfrm>
            <a:off x="1184705" y="834190"/>
            <a:ext cx="10389546" cy="7700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3954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3341" y="2068205"/>
            <a:ext cx="14132859" cy="4937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5793" y="3936775"/>
            <a:ext cx="9474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3125" y="619091"/>
            <a:ext cx="10396862" cy="1613121"/>
            <a:chOff x="5456814" y="-1101315"/>
            <a:chExt cx="4883402" cy="2021963"/>
          </a:xfrm>
        </p:grpSpPr>
        <p:sp>
          <p:nvSpPr>
            <p:cNvPr id="10" name="Cloud 9"/>
            <p:cNvSpPr/>
            <p:nvPr/>
          </p:nvSpPr>
          <p:spPr>
            <a:xfrm>
              <a:off x="5456814" y="-1101315"/>
              <a:ext cx="4883402" cy="2021963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09572" y="-715148"/>
              <a:ext cx="4230644" cy="1350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quay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622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FC704A08-FBC7-4342-8668-0D23DC223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4" y="0"/>
            <a:ext cx="10263352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CCCF22-70A5-439A-9CD2-3EF825CBB559}"/>
              </a:ext>
            </a:extLst>
          </p:cNvPr>
          <p:cNvSpPr txBox="1"/>
          <p:nvPr/>
        </p:nvSpPr>
        <p:spPr>
          <a:xfrm>
            <a:off x="1648078" y="953153"/>
            <a:ext cx="89219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69864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40872" y="448253"/>
            <a:ext cx="7910945" cy="108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0164" y="1690687"/>
            <a:ext cx="11363181" cy="4280621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lúng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túng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  <a:defRPr/>
            </a:pPr>
            <a:r>
              <a:rPr lang="en-US" sz="1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FC704A08-FBC7-4342-8668-0D23DC223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4" y="357877"/>
            <a:ext cx="10263352" cy="6500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CCCF22-70A5-439A-9CD2-3EF825CBB559}"/>
              </a:ext>
            </a:extLst>
          </p:cNvPr>
          <p:cNvSpPr txBox="1"/>
          <p:nvPr/>
        </p:nvSpPr>
        <p:spPr>
          <a:xfrm>
            <a:off x="428297" y="1691430"/>
            <a:ext cx="113354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THEO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2073" y="342682"/>
            <a:ext cx="1190903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6086" y="1736586"/>
            <a:ext cx="3182384" cy="2374231"/>
            <a:chOff x="1245171" y="1590651"/>
            <a:chExt cx="3182384" cy="2374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3241" l="0" r="53747">
                          <a14:foregroundMark x1="40578" y1="12963" x2="41435" y2="2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" t="-454" r="45672" b="65836"/>
            <a:stretch/>
          </p:blipFill>
          <p:spPr>
            <a:xfrm>
              <a:off x="1245171" y="1590651"/>
              <a:ext cx="3182384" cy="237423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10278" y="2329796"/>
              <a:ext cx="1240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đẹp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82507" y="2510788"/>
            <a:ext cx="2998285" cy="2261277"/>
            <a:chOff x="4382507" y="2510788"/>
            <a:chExt cx="2998285" cy="22612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" b="33241" l="53640" r="100000">
                          <a14:foregroundMark x1="74625" y1="5185" x2="76017" y2="5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7" t="468" r="-2474" b="67953"/>
            <a:stretch/>
          </p:blipFill>
          <p:spPr>
            <a:xfrm rot="573376">
              <a:off x="4382507" y="2510788"/>
              <a:ext cx="2998285" cy="22612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53137" y="3509899"/>
              <a:ext cx="2257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lóng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9353" y="4670340"/>
            <a:ext cx="3416969" cy="1572127"/>
            <a:chOff x="1459353" y="4670340"/>
            <a:chExt cx="3416969" cy="15721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852" b="56852" l="0" r="53961">
                          <a14:foregroundMark x1="50428" y1="35370" x2="48287" y2="44722"/>
                          <a14:foregroundMark x1="41542" y1="33519" x2="44218" y2="3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56" t="32749" r="45943" b="44328"/>
            <a:stretch/>
          </p:blipFill>
          <p:spPr>
            <a:xfrm>
              <a:off x="1459353" y="4670340"/>
              <a:ext cx="3416969" cy="15721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50299" y="5116056"/>
              <a:ext cx="27562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47693" y="1377386"/>
            <a:ext cx="3416969" cy="1970216"/>
            <a:chOff x="7335743" y="1441823"/>
            <a:chExt cx="3416969" cy="197021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93" b="59352" l="5342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8" t="30177" r="-12211" b="41096"/>
            <a:stretch/>
          </p:blipFill>
          <p:spPr>
            <a:xfrm>
              <a:off x="7335743" y="1441823"/>
              <a:ext cx="3416969" cy="19702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891939" y="2103765"/>
              <a:ext cx="2257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bay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03889" y="4000077"/>
            <a:ext cx="3416969" cy="2552604"/>
            <a:chOff x="7736211" y="3746195"/>
            <a:chExt cx="3416969" cy="25526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130" b="93148" l="53426" r="95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8" t="58011" r="-11941" b="4771"/>
            <a:stretch/>
          </p:blipFill>
          <p:spPr>
            <a:xfrm>
              <a:off x="7736211" y="3746195"/>
              <a:ext cx="3416969" cy="255260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212547" y="4699332"/>
              <a:ext cx="1972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06" y="1210196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52" y="3944564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93" y="3495039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7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2355" y="150918"/>
            <a:ext cx="1190903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0981" y="766407"/>
            <a:ext cx="783102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(…)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0F7A3F-38CF-4155-8054-DEA324555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13" y="2305009"/>
            <a:ext cx="7911766" cy="4552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9FA947-04A7-4396-BEE6-CA3E23AC9875}"/>
              </a:ext>
            </a:extLst>
          </p:cNvPr>
          <p:cNvSpPr txBox="1"/>
          <p:nvPr/>
        </p:nvSpPr>
        <p:spPr>
          <a:xfrm>
            <a:off x="1130981" y="1381896"/>
            <a:ext cx="10748211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2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8991" y="-764275"/>
            <a:ext cx="13975307" cy="79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2123048" y="903093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Vận</a:t>
            </a:r>
            <a:r>
              <a:rPr kumimoji="0" lang="en-US" altLang="zh-CN" sz="48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dụng</a:t>
            </a:r>
            <a:endParaRPr kumimoji="0" lang="en-US" altLang="zh-CN" sz="4800" b="1" i="1" u="none" strike="noStrike" kern="0" cap="none" spc="0" normalizeH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DF7CB-F732-4D19-9516-FA4F2B06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88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6625" y="2472753"/>
            <a:ext cx="107538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3947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77" y="-136445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3" y="471696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877" y="561895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28" y="4060372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6"/>
            <a:ext cx="76331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07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1612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65" y="319852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91" y="1005371"/>
            <a:ext cx="6613663" cy="4699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817" y="1099332"/>
            <a:ext cx="6619737" cy="4341884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39" y="898126"/>
            <a:ext cx="4058213" cy="2481571"/>
          </a:xfrm>
          <a:prstGeom prst="rect">
            <a:avLst/>
          </a:prstGeom>
        </p:spPr>
      </p:pic>
      <p:pic>
        <p:nvPicPr>
          <p:cNvPr id="22" name="2a">
            <a:hlinkClick r:id="rId14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97" y="871459"/>
            <a:ext cx="3598201" cy="2678543"/>
          </a:xfrm>
          <a:prstGeom prst="rect">
            <a:avLst/>
          </a:prstGeom>
        </p:spPr>
      </p:pic>
      <p:pic>
        <p:nvPicPr>
          <p:cNvPr id="23" name="3a">
            <a:hlinkClick r:id="rId20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34" y="3021014"/>
            <a:ext cx="3967155" cy="3119406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12" y="3049233"/>
            <a:ext cx="3664153" cy="29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961300" y="1315049"/>
            <a:ext cx="457368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101210" y="2844225"/>
            <a:ext cx="66752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1101210" y="3749437"/>
            <a:ext cx="890634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A1DFEB-8D5C-4575-BB4C-6DFF59C37176}"/>
              </a:ext>
            </a:extLst>
          </p:cNvPr>
          <p:cNvSpPr/>
          <p:nvPr/>
        </p:nvSpPr>
        <p:spPr>
          <a:xfrm>
            <a:off x="946298" y="2844225"/>
            <a:ext cx="712381" cy="675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2015828" y="1335518"/>
            <a:ext cx="7962436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/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424340" y="3235400"/>
            <a:ext cx="314541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4659472" y="1275861"/>
            <a:ext cx="3278462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Lúc vươn cổ</a:t>
            </a:r>
          </a:p>
          <a:p>
            <a:pPr lvl="0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Lúc rụt đầu</a:t>
            </a:r>
          </a:p>
          <a:p>
            <a:pPr lvl="0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Hễ đi đâu</a:t>
            </a:r>
          </a:p>
          <a:p>
            <a:pPr lvl="0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Cõng nhà đi đó.</a:t>
            </a:r>
          </a:p>
          <a:p>
            <a:pPr lvl="0"/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con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433448" y="4063180"/>
            <a:ext cx="319029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454945" y="1367685"/>
            <a:ext cx="700865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Cây gì có tên người cười,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Hễ ai chạm phải đang tươi héo liền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cây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3509172" y="3341056"/>
            <a:ext cx="380585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09593"/>
  <p:tag name="VIOLETTITLE" val="bài cây xấu hổ"/>
  <p:tag name="VIOLETLESSON" val="-1"/>
  <p:tag name="VIOLETCATID" val="8572199"/>
  <p:tag name="VIOLETSUBJECT" val="Tiếng Việt 2"/>
  <p:tag name="VIOLETAUTHORID" val="2736353"/>
  <p:tag name="VIOLETAUTHORNAME" val="Nguyễn Thị Lan"/>
  <p:tag name="VIOLETAUTHORAVATAR" val="no_avatar.jpg"/>
  <p:tag name="VIOLETAUTHORADDRESS" val="Trường tiểu học Trường Thành - tuyên quang"/>
  <p:tag name="VIOLETDATE" val="2021-08-03 15:12:39"/>
  <p:tag name="VIOLETHIT" val="164"/>
  <p:tag name="VIOLETLIKE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1907</Words>
  <Application>Microsoft Office PowerPoint</Application>
  <PresentationFormat>Widescreen</PresentationFormat>
  <Paragraphs>139</Paragraphs>
  <Slides>34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iCiel Crocante</vt:lpstr>
      <vt:lpstr>Times New Roman</vt:lpstr>
      <vt:lpstr>Office 主题</vt:lpstr>
      <vt:lpstr>3_Office Theme</vt:lpstr>
      <vt:lpstr>1_Office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40</cp:revision>
  <dcterms:created xsi:type="dcterms:W3CDTF">2021-05-22T10:10:43Z</dcterms:created>
  <dcterms:modified xsi:type="dcterms:W3CDTF">2022-09-03T09:36:29Z</dcterms:modified>
</cp:coreProperties>
</file>