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7" r:id="rId3"/>
  </p:sldMasterIdLst>
  <p:notesMasterIdLst>
    <p:notesMasterId r:id="rId24"/>
  </p:notesMasterIdLst>
  <p:sldIdLst>
    <p:sldId id="351" r:id="rId4"/>
    <p:sldId id="349" r:id="rId5"/>
    <p:sldId id="353" r:id="rId6"/>
    <p:sldId id="352" r:id="rId7"/>
    <p:sldId id="268" r:id="rId8"/>
    <p:sldId id="354" r:id="rId9"/>
    <p:sldId id="269" r:id="rId10"/>
    <p:sldId id="258" r:id="rId11"/>
    <p:sldId id="259" r:id="rId12"/>
    <p:sldId id="270" r:id="rId13"/>
    <p:sldId id="271" r:id="rId14"/>
    <p:sldId id="277" r:id="rId15"/>
    <p:sldId id="274" r:id="rId16"/>
    <p:sldId id="275" r:id="rId17"/>
    <p:sldId id="278" r:id="rId18"/>
    <p:sldId id="272" r:id="rId19"/>
    <p:sldId id="276" r:id="rId20"/>
    <p:sldId id="265" r:id="rId21"/>
    <p:sldId id="347" r:id="rId22"/>
    <p:sldId id="34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6" d="100"/>
          <a:sy n="66" d="100"/>
        </p:scale>
        <p:origin x="81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8697D-FFD4-4D55-A1BF-3E0DB84F65EF}"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205F9-4B31-4C02-85D1-C6810373189D}" type="slidenum">
              <a:rPr lang="en-US" smtClean="0"/>
              <a:t>‹#›</a:t>
            </a:fld>
            <a:endParaRPr lang="en-US"/>
          </a:p>
        </p:txBody>
      </p:sp>
    </p:spTree>
    <p:extLst>
      <p:ext uri="{BB962C8B-B14F-4D97-AF65-F5344CB8AC3E}">
        <p14:creationId xmlns:p14="http://schemas.microsoft.com/office/powerpoint/2010/main" val="2836091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81B1F-2521-4E24-A028-52B6FE0F99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704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HS </a:t>
            </a:r>
            <a:r>
              <a:rPr lang="en-US" dirty="0" err="1"/>
              <a:t>kể</a:t>
            </a:r>
            <a:r>
              <a:rPr lang="en-US" dirty="0"/>
              <a:t> GV </a:t>
            </a:r>
            <a:r>
              <a:rPr lang="en-US" dirty="0" err="1"/>
              <a:t>có</a:t>
            </a:r>
            <a:r>
              <a:rPr lang="en-US" dirty="0"/>
              <a:t> </a:t>
            </a:r>
            <a:r>
              <a:rPr lang="en-US" dirty="0" err="1"/>
              <a:t>thể</a:t>
            </a:r>
            <a:r>
              <a:rPr lang="en-US" dirty="0"/>
              <a:t> </a:t>
            </a:r>
            <a:r>
              <a:rPr lang="en-US" dirty="0" err="1"/>
              <a:t>cho</a:t>
            </a:r>
            <a:r>
              <a:rPr lang="en-US" dirty="0"/>
              <a:t> HS </a:t>
            </a:r>
            <a:r>
              <a:rPr lang="en-US" dirty="0" err="1"/>
              <a:t>đưa</a:t>
            </a:r>
            <a:r>
              <a:rPr lang="en-US" dirty="0"/>
              <a:t> ra </a:t>
            </a:r>
            <a:r>
              <a:rPr lang="en-US" dirty="0" err="1"/>
              <a:t>những</a:t>
            </a:r>
            <a:r>
              <a:rPr lang="en-US" dirty="0"/>
              <a:t> </a:t>
            </a:r>
            <a:r>
              <a:rPr lang="en-US" dirty="0" err="1"/>
              <a:t>câu</a:t>
            </a:r>
            <a:r>
              <a:rPr lang="en-US" dirty="0"/>
              <a:t> </a:t>
            </a:r>
            <a:r>
              <a:rPr lang="en-US" dirty="0" err="1"/>
              <a:t>hỏi</a:t>
            </a:r>
            <a:r>
              <a:rPr lang="en-US" dirty="0"/>
              <a:t> chia </a:t>
            </a:r>
            <a:r>
              <a:rPr lang="en-US" dirty="0" err="1"/>
              <a:t>sẻ</a:t>
            </a:r>
            <a:r>
              <a:rPr lang="en-US" dirty="0"/>
              <a:t> </a:t>
            </a:r>
            <a:r>
              <a:rPr lang="en-US" dirty="0" err="1"/>
              <a:t>về</a:t>
            </a:r>
            <a:r>
              <a:rPr lang="en-US" dirty="0"/>
              <a:t> </a:t>
            </a:r>
            <a:r>
              <a:rPr lang="en-US" dirty="0" err="1"/>
              <a:t>đoạn</a:t>
            </a:r>
            <a:r>
              <a:rPr lang="en-US" dirty="0"/>
              <a:t> </a:t>
            </a:r>
            <a:r>
              <a:rPr lang="en-US" dirty="0" err="1"/>
              <a:t>truyện</a:t>
            </a:r>
            <a:r>
              <a:rPr lang="en-US" dirty="0"/>
              <a:t> </a:t>
            </a:r>
            <a:r>
              <a:rPr lang="en-US" dirty="0" err="1"/>
              <a:t>mà</a:t>
            </a:r>
            <a:r>
              <a:rPr lang="en-US" dirty="0"/>
              <a:t> </a:t>
            </a:r>
            <a:r>
              <a:rPr lang="en-US" dirty="0" err="1"/>
              <a:t>mình</a:t>
            </a:r>
            <a:r>
              <a:rPr lang="en-US" dirty="0"/>
              <a:t> </a:t>
            </a:r>
            <a:r>
              <a:rPr lang="en-US" dirty="0" err="1"/>
              <a:t>đã</a:t>
            </a:r>
            <a:r>
              <a:rPr lang="en-US" dirty="0"/>
              <a:t> </a:t>
            </a:r>
            <a:r>
              <a:rPr lang="en-US" dirty="0" err="1"/>
              <a:t>chọn</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800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HS </a:t>
            </a:r>
            <a:r>
              <a:rPr lang="en-US" dirty="0" err="1"/>
              <a:t>kể</a:t>
            </a:r>
            <a:r>
              <a:rPr lang="en-US" dirty="0"/>
              <a:t> GV </a:t>
            </a:r>
            <a:r>
              <a:rPr lang="en-US" dirty="0" err="1"/>
              <a:t>có</a:t>
            </a:r>
            <a:r>
              <a:rPr lang="en-US" dirty="0"/>
              <a:t> </a:t>
            </a:r>
            <a:r>
              <a:rPr lang="en-US" dirty="0" err="1"/>
              <a:t>thể</a:t>
            </a:r>
            <a:r>
              <a:rPr lang="en-US" dirty="0"/>
              <a:t> </a:t>
            </a:r>
            <a:r>
              <a:rPr lang="en-US" dirty="0" err="1"/>
              <a:t>cho</a:t>
            </a:r>
            <a:r>
              <a:rPr lang="en-US" dirty="0"/>
              <a:t> HS </a:t>
            </a:r>
            <a:r>
              <a:rPr lang="en-US" dirty="0" err="1"/>
              <a:t>đưa</a:t>
            </a:r>
            <a:r>
              <a:rPr lang="en-US" dirty="0"/>
              <a:t> ra </a:t>
            </a:r>
            <a:r>
              <a:rPr lang="en-US" dirty="0" err="1"/>
              <a:t>những</a:t>
            </a:r>
            <a:r>
              <a:rPr lang="en-US" dirty="0"/>
              <a:t> </a:t>
            </a:r>
            <a:r>
              <a:rPr lang="en-US" dirty="0" err="1"/>
              <a:t>câu</a:t>
            </a:r>
            <a:r>
              <a:rPr lang="en-US" dirty="0"/>
              <a:t> </a:t>
            </a:r>
            <a:r>
              <a:rPr lang="en-US" dirty="0" err="1"/>
              <a:t>hỏi</a:t>
            </a:r>
            <a:r>
              <a:rPr lang="en-US" dirty="0"/>
              <a:t> chia </a:t>
            </a:r>
            <a:r>
              <a:rPr lang="en-US" dirty="0" err="1"/>
              <a:t>sẻ</a:t>
            </a:r>
            <a:r>
              <a:rPr lang="en-US" dirty="0"/>
              <a:t> </a:t>
            </a:r>
            <a:r>
              <a:rPr lang="en-US" dirty="0" err="1"/>
              <a:t>về</a:t>
            </a:r>
            <a:r>
              <a:rPr lang="en-US" dirty="0"/>
              <a:t> </a:t>
            </a:r>
            <a:r>
              <a:rPr lang="en-US" dirty="0" err="1"/>
              <a:t>đoạn</a:t>
            </a:r>
            <a:r>
              <a:rPr lang="en-US" dirty="0"/>
              <a:t> </a:t>
            </a:r>
            <a:r>
              <a:rPr lang="en-US" dirty="0" err="1"/>
              <a:t>truyện</a:t>
            </a:r>
            <a:r>
              <a:rPr lang="en-US" dirty="0"/>
              <a:t> </a:t>
            </a:r>
            <a:r>
              <a:rPr lang="en-US" dirty="0" err="1"/>
              <a:t>mà</a:t>
            </a:r>
            <a:r>
              <a:rPr lang="en-US" dirty="0"/>
              <a:t> </a:t>
            </a:r>
            <a:r>
              <a:rPr lang="en-US" dirty="0" err="1"/>
              <a:t>mình</a:t>
            </a:r>
            <a:r>
              <a:rPr lang="en-US" dirty="0"/>
              <a:t> </a:t>
            </a:r>
            <a:r>
              <a:rPr lang="en-US" dirty="0" err="1"/>
              <a:t>đã</a:t>
            </a:r>
            <a:r>
              <a:rPr lang="en-US" dirty="0"/>
              <a:t> </a:t>
            </a:r>
            <a:r>
              <a:rPr lang="en-US" dirty="0" err="1"/>
              <a:t>chọn</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143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có</a:t>
            </a:r>
            <a:r>
              <a:rPr lang="en-US" dirty="0"/>
              <a:t> </a:t>
            </a:r>
            <a:r>
              <a:rPr lang="en-US" dirty="0" err="1"/>
              <a:t>thể</a:t>
            </a:r>
            <a:r>
              <a:rPr lang="en-US" dirty="0"/>
              <a:t> </a:t>
            </a:r>
            <a:r>
              <a:rPr lang="en-US" dirty="0" err="1"/>
              <a:t>hỏi</a:t>
            </a:r>
            <a:r>
              <a:rPr lang="en-US" dirty="0"/>
              <a:t> them </a:t>
            </a:r>
            <a:r>
              <a:rPr lang="en-US" dirty="0" err="1"/>
              <a:t>để</a:t>
            </a:r>
            <a:r>
              <a:rPr lang="en-US" dirty="0"/>
              <a:t> </a:t>
            </a:r>
            <a:r>
              <a:rPr lang="en-US" dirty="0" err="1"/>
              <a:t>đưa</a:t>
            </a:r>
            <a:r>
              <a:rPr lang="en-US" dirty="0"/>
              <a:t> ra </a:t>
            </a:r>
            <a:r>
              <a:rPr lang="en-US" dirty="0" err="1"/>
              <a:t>kết</a:t>
            </a:r>
            <a:r>
              <a:rPr lang="en-US" dirty="0"/>
              <a:t> </a:t>
            </a:r>
            <a:r>
              <a:rPr lang="en-US" dirty="0" err="1"/>
              <a:t>luận</a:t>
            </a:r>
            <a:r>
              <a:rPr lang="en-US" dirty="0"/>
              <a:t>: </a:t>
            </a:r>
            <a:r>
              <a:rPr lang="vi-VN" b="0" i="0" dirty="0">
                <a:solidFill>
                  <a:srgbClr val="444444"/>
                </a:solidFill>
                <a:effectLst/>
                <a:latin typeface="Open Sans" panose="020B0606030504020204" pitchFamily="34" charset="0"/>
              </a:rPr>
              <a:t>Đỗ con lớn lên được là nhờ có đất, cô Mưa Xuân, chị Gió Xuân, bác Mặt trời cũng như tất cả các loại hạt và cây xanh khác cần có đất, nước, không khí, ánh sáng, nếu thiếu 1 trong các yếu tố đó thì hạt không thể nảy mầm và lớn lên được.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782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85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20</a:t>
            </a:fld>
            <a:endParaRPr lang="zh-CN" altLang="en-US"/>
          </a:p>
        </p:txBody>
      </p:sp>
    </p:spTree>
    <p:extLst>
      <p:ext uri="{BB962C8B-B14F-4D97-AF65-F5344CB8AC3E}">
        <p14:creationId xmlns:p14="http://schemas.microsoft.com/office/powerpoint/2010/main" val="2811434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0DCD1-95AB-4626-ABD9-D3784FCC6B6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131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7310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hét</a:t>
            </a:r>
            <a:r>
              <a:rPr lang="en-US" dirty="0"/>
              <a:t> </a:t>
            </a:r>
            <a:r>
              <a:rPr lang="en-US" dirty="0" err="1"/>
              <a:t>bài</a:t>
            </a:r>
            <a:r>
              <a:rPr lang="en-US" dirty="0"/>
              <a:t> </a:t>
            </a:r>
            <a:r>
              <a:rPr lang="en-US" dirty="0" err="1"/>
              <a:t>tập</a:t>
            </a:r>
            <a:r>
              <a:rPr lang="en-US" dirty="0"/>
              <a:t> </a:t>
            </a:r>
            <a:r>
              <a:rPr lang="en-US" dirty="0" err="1"/>
              <a:t>tầm</a:t>
            </a:r>
            <a:r>
              <a:rPr lang="en-US" dirty="0"/>
              <a:t> </a:t>
            </a:r>
            <a:r>
              <a:rPr lang="en-US" dirty="0" err="1"/>
              <a:t>vông</a:t>
            </a:r>
            <a:r>
              <a:rPr lang="en-US" dirty="0"/>
              <a:t>. </a:t>
            </a:r>
            <a:r>
              <a:rPr lang="en-US" dirty="0" err="1"/>
              <a:t>Để</a:t>
            </a:r>
            <a:r>
              <a:rPr lang="en-US" dirty="0"/>
              <a:t> 1 </a:t>
            </a:r>
            <a:r>
              <a:rPr lang="en-US" dirty="0" err="1"/>
              <a:t>hạt</a:t>
            </a:r>
            <a:r>
              <a:rPr lang="en-US" dirty="0"/>
              <a:t> </a:t>
            </a:r>
            <a:r>
              <a:rPr lang="en-US" dirty="0" err="1"/>
              <a:t>đỗ</a:t>
            </a:r>
            <a:r>
              <a:rPr lang="en-US" dirty="0"/>
              <a:t> </a:t>
            </a:r>
            <a:r>
              <a:rPr lang="en-US" dirty="0" err="1"/>
              <a:t>trong</a:t>
            </a:r>
            <a:r>
              <a:rPr lang="en-US" dirty="0"/>
              <a:t> </a:t>
            </a:r>
            <a:r>
              <a:rPr lang="en-US" dirty="0" err="1"/>
              <a:t>tay</a:t>
            </a:r>
            <a:r>
              <a:rPr lang="en-US" dirty="0"/>
              <a:t> </a:t>
            </a:r>
            <a:r>
              <a:rPr lang="en-US" dirty="0" err="1"/>
              <a:t>và</a:t>
            </a:r>
            <a:r>
              <a:rPr lang="en-US" dirty="0"/>
              <a:t> </a:t>
            </a:r>
            <a:r>
              <a:rPr lang="en-US" dirty="0" err="1"/>
              <a:t>đố</a:t>
            </a:r>
            <a:r>
              <a:rPr lang="en-US" dirty="0"/>
              <a:t> HS </a:t>
            </a:r>
            <a:r>
              <a:rPr lang="en-US" dirty="0" err="1"/>
              <a:t>tay</a:t>
            </a:r>
            <a:r>
              <a:rPr lang="en-US" dirty="0"/>
              <a:t> </a:t>
            </a:r>
            <a:r>
              <a:rPr lang="en-US" dirty="0" err="1"/>
              <a:t>nào</a:t>
            </a:r>
            <a:r>
              <a:rPr lang="en-US" dirty="0"/>
              <a:t> </a:t>
            </a:r>
            <a:r>
              <a:rPr lang="en-US" dirty="0" err="1"/>
              <a:t>có</a:t>
            </a:r>
            <a:r>
              <a:rPr lang="en-US" dirty="0"/>
              <a:t>. =&gt; GT </a:t>
            </a:r>
            <a:r>
              <a:rPr lang="en-US" dirty="0" err="1"/>
              <a:t>bài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80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60372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060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73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cho</a:t>
            </a:r>
            <a:r>
              <a:rPr lang="en-US" dirty="0"/>
              <a:t> HS </a:t>
            </a:r>
            <a:r>
              <a:rPr lang="en-US" dirty="0" err="1"/>
              <a:t>nghe</a:t>
            </a:r>
            <a:r>
              <a:rPr lang="en-US" dirty="0"/>
              <a:t> </a:t>
            </a:r>
            <a:r>
              <a:rPr lang="en-US" dirty="0" err="1"/>
              <a:t>lại</a:t>
            </a:r>
            <a:r>
              <a:rPr lang="en-US" dirty="0"/>
              <a:t> 1 </a:t>
            </a:r>
            <a:r>
              <a:rPr lang="en-US" dirty="0" err="1"/>
              <a:t>lần</a:t>
            </a:r>
            <a:r>
              <a:rPr lang="en-US" dirty="0"/>
              <a:t> </a:t>
            </a:r>
            <a:r>
              <a:rPr lang="en-US" dirty="0" err="1"/>
              <a:t>nữa</a:t>
            </a:r>
            <a:r>
              <a:rPr lang="en-US" dirty="0"/>
              <a:t> </a:t>
            </a:r>
            <a:r>
              <a:rPr lang="en-US" dirty="0" err="1"/>
              <a:t>sau</a:t>
            </a:r>
            <a:r>
              <a:rPr lang="en-US" dirty="0"/>
              <a:t> </a:t>
            </a:r>
            <a:r>
              <a:rPr lang="en-US" dirty="0" err="1"/>
              <a:t>khi</a:t>
            </a:r>
            <a:r>
              <a:rPr lang="en-US" dirty="0"/>
              <a:t> </a:t>
            </a:r>
            <a:r>
              <a:rPr lang="en-US" dirty="0" err="1"/>
              <a:t>đọc</a:t>
            </a:r>
            <a:r>
              <a:rPr lang="en-US" dirty="0"/>
              <a:t> </a:t>
            </a:r>
            <a:r>
              <a:rPr lang="en-US" dirty="0" err="1"/>
              <a:t>những</a:t>
            </a:r>
            <a:r>
              <a:rPr lang="en-US" dirty="0"/>
              <a:t> </a:t>
            </a:r>
            <a:r>
              <a:rPr lang="en-US" dirty="0" err="1"/>
              <a:t>câu</a:t>
            </a:r>
            <a:r>
              <a:rPr lang="en-US" dirty="0"/>
              <a:t> </a:t>
            </a:r>
            <a:r>
              <a:rPr lang="en-US" dirty="0" err="1"/>
              <a:t>hỏi</a:t>
            </a:r>
            <a:r>
              <a:rPr lang="en-US" dirty="0"/>
              <a:t> </a:t>
            </a:r>
            <a:r>
              <a:rPr lang="en-US" dirty="0" err="1"/>
              <a:t>gợi</a:t>
            </a:r>
            <a:r>
              <a:rPr lang="en-US" dirty="0"/>
              <a:t> ý </a:t>
            </a:r>
            <a:r>
              <a:rPr lang="en-US" dirty="0" err="1"/>
              <a:t>dưới</a:t>
            </a:r>
            <a:r>
              <a:rPr lang="en-US" dirty="0"/>
              <a:t> </a:t>
            </a:r>
            <a:r>
              <a:rPr lang="en-US" dirty="0" err="1"/>
              <a:t>tranh</a:t>
            </a:r>
            <a:r>
              <a:rPr lang="en-US" dirty="0"/>
              <a:t>.</a:t>
            </a:r>
          </a:p>
        </p:txBody>
      </p:sp>
      <p:sp>
        <p:nvSpPr>
          <p:cNvPr id="4" name="Slide Number Placeholder 3"/>
          <p:cNvSpPr>
            <a:spLocks noGrp="1"/>
          </p:cNvSpPr>
          <p:nvPr>
            <p:ph type="sldNum" sz="quarter" idx="5"/>
          </p:nvPr>
        </p:nvSpPr>
        <p:spPr/>
        <p:txBody>
          <a:bodyPr/>
          <a:lstStyle/>
          <a:p>
            <a:fld id="{EDB205F9-4B31-4C02-85D1-C6810373189D}" type="slidenum">
              <a:rPr lang="en-US" smtClean="0"/>
              <a:t>12</a:t>
            </a:fld>
            <a:endParaRPr lang="en-US"/>
          </a:p>
        </p:txBody>
      </p:sp>
    </p:spTree>
    <p:extLst>
      <p:ext uri="{BB962C8B-B14F-4D97-AF65-F5344CB8AC3E}">
        <p14:creationId xmlns:p14="http://schemas.microsoft.com/office/powerpoint/2010/main" val="227335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686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B3870-C155-4178-85D4-754AC7D82F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B99684-587C-48F9-A26B-99BA8A5DE0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95B1D7-AD69-4F64-9231-B36A6B05572F}"/>
              </a:ext>
            </a:extLst>
          </p:cNvPr>
          <p:cNvSpPr>
            <a:spLocks noGrp="1"/>
          </p:cNvSpPr>
          <p:nvPr>
            <p:ph type="dt" sz="half" idx="10"/>
          </p:nvPr>
        </p:nvSpPr>
        <p:spPr/>
        <p:txBody>
          <a:bodyPr/>
          <a:lstStyle/>
          <a:p>
            <a:fld id="{248842EB-6F3B-45E4-9527-35EC42EE412A}" type="datetimeFigureOut">
              <a:rPr lang="en-US" smtClean="0"/>
              <a:t>3/9/2022</a:t>
            </a:fld>
            <a:endParaRPr lang="en-US"/>
          </a:p>
        </p:txBody>
      </p:sp>
      <p:sp>
        <p:nvSpPr>
          <p:cNvPr id="5" name="Footer Placeholder 4">
            <a:extLst>
              <a:ext uri="{FF2B5EF4-FFF2-40B4-BE49-F238E27FC236}">
                <a16:creationId xmlns:a16="http://schemas.microsoft.com/office/drawing/2014/main" id="{C952211E-F9D9-4BF3-BC99-35B5DBB31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62A35-0711-43A9-9D34-3AE09668C78B}"/>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1506469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E653E-0B47-41E9-B07F-39DAD8B8A6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D9B122-44FE-48DE-B698-BA8CF7F105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B262C4-71FB-4C6C-8D80-3136E7A0E7F9}"/>
              </a:ext>
            </a:extLst>
          </p:cNvPr>
          <p:cNvSpPr>
            <a:spLocks noGrp="1"/>
          </p:cNvSpPr>
          <p:nvPr>
            <p:ph type="dt" sz="half" idx="10"/>
          </p:nvPr>
        </p:nvSpPr>
        <p:spPr/>
        <p:txBody>
          <a:bodyPr/>
          <a:lstStyle/>
          <a:p>
            <a:fld id="{248842EB-6F3B-45E4-9527-35EC42EE412A}" type="datetimeFigureOut">
              <a:rPr lang="en-US" smtClean="0"/>
              <a:t>3/9/2022</a:t>
            </a:fld>
            <a:endParaRPr lang="en-US"/>
          </a:p>
        </p:txBody>
      </p:sp>
      <p:sp>
        <p:nvSpPr>
          <p:cNvPr id="5" name="Footer Placeholder 4">
            <a:extLst>
              <a:ext uri="{FF2B5EF4-FFF2-40B4-BE49-F238E27FC236}">
                <a16:creationId xmlns:a16="http://schemas.microsoft.com/office/drawing/2014/main" id="{24289176-0BE0-4CCA-A82B-A1613C8E2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11486-1C5C-4977-9947-E7AD227218B4}"/>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606868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4FBD4-63AF-4115-8C1E-81ABC0187C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F04CEE-2B38-4BED-B155-CAA62A6884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4BC2B-BFD9-4A45-BA87-2074118DA0C3}"/>
              </a:ext>
            </a:extLst>
          </p:cNvPr>
          <p:cNvSpPr>
            <a:spLocks noGrp="1"/>
          </p:cNvSpPr>
          <p:nvPr>
            <p:ph type="dt" sz="half" idx="10"/>
          </p:nvPr>
        </p:nvSpPr>
        <p:spPr/>
        <p:txBody>
          <a:bodyPr/>
          <a:lstStyle/>
          <a:p>
            <a:fld id="{248842EB-6F3B-45E4-9527-35EC42EE412A}" type="datetimeFigureOut">
              <a:rPr lang="en-US" smtClean="0"/>
              <a:t>3/9/2022</a:t>
            </a:fld>
            <a:endParaRPr lang="en-US"/>
          </a:p>
        </p:txBody>
      </p:sp>
      <p:sp>
        <p:nvSpPr>
          <p:cNvPr id="5" name="Footer Placeholder 4">
            <a:extLst>
              <a:ext uri="{FF2B5EF4-FFF2-40B4-BE49-F238E27FC236}">
                <a16:creationId xmlns:a16="http://schemas.microsoft.com/office/drawing/2014/main" id="{05267EDF-2072-4DD7-A141-F4AE6426F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9ECFA-7773-49C2-92A7-FADEDB56ACE0}"/>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264714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208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107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639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074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129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550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044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22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5D08-7850-47CF-A6D4-F6F1F340B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3A33A-EB5C-4979-97A8-66E80FE4FC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1E7B2-5328-462C-B536-F379A3739189}"/>
              </a:ext>
            </a:extLst>
          </p:cNvPr>
          <p:cNvSpPr>
            <a:spLocks noGrp="1"/>
          </p:cNvSpPr>
          <p:nvPr>
            <p:ph type="dt" sz="half" idx="10"/>
          </p:nvPr>
        </p:nvSpPr>
        <p:spPr/>
        <p:txBody>
          <a:bodyPr/>
          <a:lstStyle/>
          <a:p>
            <a:fld id="{248842EB-6F3B-45E4-9527-35EC42EE412A}" type="datetimeFigureOut">
              <a:rPr lang="en-US" smtClean="0"/>
              <a:t>3/9/2022</a:t>
            </a:fld>
            <a:endParaRPr lang="en-US"/>
          </a:p>
        </p:txBody>
      </p:sp>
      <p:sp>
        <p:nvSpPr>
          <p:cNvPr id="5" name="Footer Placeholder 4">
            <a:extLst>
              <a:ext uri="{FF2B5EF4-FFF2-40B4-BE49-F238E27FC236}">
                <a16:creationId xmlns:a16="http://schemas.microsoft.com/office/drawing/2014/main" id="{94CCEB72-B2D4-4695-95B4-28BC2A491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9E131-A271-454E-B2B2-8DEB8C9BD00B}"/>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623273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229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620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060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panose="020F0502020204030204"/>
              <a:ea typeface="等线" panose="02010600030101010101"/>
              <a:cs typeface="+mn-cs"/>
            </a:endParaRPr>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panose="020F0502020204030204"/>
              <a:ea typeface="等线" panose="02010600030101010101"/>
              <a:cs typeface="+mn-cs"/>
            </a:endParaRPr>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panose="020F0502020204030204"/>
              <a:ea typeface="等线" panose="02010600030101010101"/>
              <a:cs typeface="+mn-cs"/>
            </a:endParaRPr>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panose="020F0502020204030204"/>
              <a:ea typeface="等线" panose="02010600030101010101"/>
              <a:cs typeface="+mn-cs"/>
            </a:endParaRPr>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BF15E-3D69-4198-ACBA-4CF21DCC89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4F8E3B-1BA1-4539-B149-7B70547C67F1}"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1927549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523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12192000" cy="300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6753497"/>
            <a:ext cx="12192000" cy="102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420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3AAF25F-FDDF-448D-AE76-D2BBFC0E148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F187962-8AD1-4E19-A8B4-D773E1639DC2}"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660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C9321AA-DE9C-4E15-940D-7531A030D4ED}"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473F8A7-99E8-4EE9-9B0B-7F6BBA1D34A9}"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1555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2729AFE-5EEB-4363-BD02-D0673BD4D563}"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27ADC10-AFE8-42B0-AD86-2C4587FAE765}"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4218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D430922-7AA9-4846-A945-C8D39A73CB21}"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DE03704-0450-4FF2-BD29-D772375A23BB}"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3149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9EE96-EFD6-466C-92C9-B127FD773B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914CCD-8EFB-4544-B0FA-FCFB73F055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9D87D8-07B3-4D81-A23E-EE1CE010C288}"/>
              </a:ext>
            </a:extLst>
          </p:cNvPr>
          <p:cNvSpPr>
            <a:spLocks noGrp="1"/>
          </p:cNvSpPr>
          <p:nvPr>
            <p:ph type="dt" sz="half" idx="10"/>
          </p:nvPr>
        </p:nvSpPr>
        <p:spPr/>
        <p:txBody>
          <a:bodyPr/>
          <a:lstStyle/>
          <a:p>
            <a:fld id="{248842EB-6F3B-45E4-9527-35EC42EE412A}" type="datetimeFigureOut">
              <a:rPr lang="en-US" smtClean="0"/>
              <a:t>3/9/2022</a:t>
            </a:fld>
            <a:endParaRPr lang="en-US"/>
          </a:p>
        </p:txBody>
      </p:sp>
      <p:sp>
        <p:nvSpPr>
          <p:cNvPr id="5" name="Footer Placeholder 4">
            <a:extLst>
              <a:ext uri="{FF2B5EF4-FFF2-40B4-BE49-F238E27FC236}">
                <a16:creationId xmlns:a16="http://schemas.microsoft.com/office/drawing/2014/main" id="{3EFDACE4-C274-448B-A083-F19632015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8D132-9BC3-4C42-8694-84840325C328}"/>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077998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A44BD83-7B22-4386-AC2B-F398D2E32AB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A689E8B-02AB-4578-9CB9-6BC0E678D6C5}"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0486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2B72838-3208-4AE6-82D2-10243E96EE1E}"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E71604F-67F2-4FE1-870E-5132F4BD6FB4}"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4113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397546E-8559-4300-A48C-D651E2387DB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E3FDE56-F3A4-4480-B253-1539ACC20F68}"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4268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E9B6E3F-C637-4D7B-9CD1-3F53617C6172}"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BB98694-853F-45FC-B9E6-385F628C041C}"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3628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4DBAE16-742C-4AC9-91A8-43C8CFB3A5A6}"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0DC9828-6FC8-4614-83C5-A0B387A4C4DD}"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2040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13BA546-C357-4DE8-B987-06FEDD96B10D}"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54F9A60-AD80-4229-A353-82C2ADB4342B}"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40103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F443953-2C90-4D3D-BA7F-86E2CDD36421}"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9CF831C-4791-4C02-9D65-40506FD40197}"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1532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32A6E56-6B60-4BEC-B553-B608D71DE206}"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8646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20551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2CCC3-1EF6-41ED-B00F-11FFEF66F2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A44796-3235-4574-9175-1C9429B5C2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F4EB95-284D-4AE4-A095-102EFA8F8A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3F1A8-724B-45C5-8109-EC73667B56AC}"/>
              </a:ext>
            </a:extLst>
          </p:cNvPr>
          <p:cNvSpPr>
            <a:spLocks noGrp="1"/>
          </p:cNvSpPr>
          <p:nvPr>
            <p:ph type="dt" sz="half" idx="10"/>
          </p:nvPr>
        </p:nvSpPr>
        <p:spPr/>
        <p:txBody>
          <a:bodyPr/>
          <a:lstStyle/>
          <a:p>
            <a:fld id="{248842EB-6F3B-45E4-9527-35EC42EE412A}" type="datetimeFigureOut">
              <a:rPr lang="en-US" smtClean="0"/>
              <a:t>3/9/2022</a:t>
            </a:fld>
            <a:endParaRPr lang="en-US"/>
          </a:p>
        </p:txBody>
      </p:sp>
      <p:sp>
        <p:nvSpPr>
          <p:cNvPr id="6" name="Footer Placeholder 5">
            <a:extLst>
              <a:ext uri="{FF2B5EF4-FFF2-40B4-BE49-F238E27FC236}">
                <a16:creationId xmlns:a16="http://schemas.microsoft.com/office/drawing/2014/main" id="{0157C472-B90D-48C2-85E1-BA7DA54B8C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C28B94-52D3-48B5-A5D5-3281B0D5DD6E}"/>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1480405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62238-9BB2-4E0B-89A5-E91EC90635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BFD347-B8D6-4D95-8534-9133E405F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D7E99B-548B-4EC8-922F-5D8E54073C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F19DA-EF9F-4EE6-A1FF-E61065EF91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8FAD79-6196-4E0C-BA0E-E117AD16E9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13D6C0-97F9-4E32-96E1-A0E2BA46CB47}"/>
              </a:ext>
            </a:extLst>
          </p:cNvPr>
          <p:cNvSpPr>
            <a:spLocks noGrp="1"/>
          </p:cNvSpPr>
          <p:nvPr>
            <p:ph type="dt" sz="half" idx="10"/>
          </p:nvPr>
        </p:nvSpPr>
        <p:spPr/>
        <p:txBody>
          <a:bodyPr/>
          <a:lstStyle/>
          <a:p>
            <a:fld id="{248842EB-6F3B-45E4-9527-35EC42EE412A}" type="datetimeFigureOut">
              <a:rPr lang="en-US" smtClean="0"/>
              <a:t>3/9/2022</a:t>
            </a:fld>
            <a:endParaRPr lang="en-US"/>
          </a:p>
        </p:txBody>
      </p:sp>
      <p:sp>
        <p:nvSpPr>
          <p:cNvPr id="8" name="Footer Placeholder 7">
            <a:extLst>
              <a:ext uri="{FF2B5EF4-FFF2-40B4-BE49-F238E27FC236}">
                <a16:creationId xmlns:a16="http://schemas.microsoft.com/office/drawing/2014/main" id="{A43C3D14-D6D9-4C73-8A39-4BE46E67E1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EECDFB-1794-4B8A-A056-2C78255C5EF9}"/>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747105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5247-5ECF-4B88-8C13-967B3B5274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FCB54-90CA-4B07-8801-C78CB3B6B540}"/>
              </a:ext>
            </a:extLst>
          </p:cNvPr>
          <p:cNvSpPr>
            <a:spLocks noGrp="1"/>
          </p:cNvSpPr>
          <p:nvPr>
            <p:ph type="dt" sz="half" idx="10"/>
          </p:nvPr>
        </p:nvSpPr>
        <p:spPr/>
        <p:txBody>
          <a:bodyPr/>
          <a:lstStyle/>
          <a:p>
            <a:fld id="{248842EB-6F3B-45E4-9527-35EC42EE412A}" type="datetimeFigureOut">
              <a:rPr lang="en-US" smtClean="0"/>
              <a:t>3/9/2022</a:t>
            </a:fld>
            <a:endParaRPr lang="en-US"/>
          </a:p>
        </p:txBody>
      </p:sp>
      <p:sp>
        <p:nvSpPr>
          <p:cNvPr id="4" name="Footer Placeholder 3">
            <a:extLst>
              <a:ext uri="{FF2B5EF4-FFF2-40B4-BE49-F238E27FC236}">
                <a16:creationId xmlns:a16="http://schemas.microsoft.com/office/drawing/2014/main" id="{7813FEF9-73A0-4F48-89D8-EEC208AA73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5F03AD-5D9E-4D3A-A126-557CE5CED4FF}"/>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55569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2EE3D3-93AB-4DCA-9F8D-3200DD53FCF1}"/>
              </a:ext>
            </a:extLst>
          </p:cNvPr>
          <p:cNvSpPr>
            <a:spLocks noGrp="1"/>
          </p:cNvSpPr>
          <p:nvPr>
            <p:ph type="dt" sz="half" idx="10"/>
          </p:nvPr>
        </p:nvSpPr>
        <p:spPr/>
        <p:txBody>
          <a:bodyPr/>
          <a:lstStyle/>
          <a:p>
            <a:fld id="{248842EB-6F3B-45E4-9527-35EC42EE412A}" type="datetimeFigureOut">
              <a:rPr lang="en-US" smtClean="0"/>
              <a:t>3/9/2022</a:t>
            </a:fld>
            <a:endParaRPr lang="en-US"/>
          </a:p>
        </p:txBody>
      </p:sp>
      <p:sp>
        <p:nvSpPr>
          <p:cNvPr id="3" name="Footer Placeholder 2">
            <a:extLst>
              <a:ext uri="{FF2B5EF4-FFF2-40B4-BE49-F238E27FC236}">
                <a16:creationId xmlns:a16="http://schemas.microsoft.com/office/drawing/2014/main" id="{FE4FCF1D-2B35-4991-8A15-2943F0211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DA29D9-8C2C-4394-87A2-B952D01331BC}"/>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1109403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8A47-546B-4978-A79F-E9674925F0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E1A2F0-ED67-4F28-B58D-ED5A7D0D83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70E2FC-706C-4A9C-B8C7-C6D19B71A1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6354F2-509A-4B31-A580-701141693C00}"/>
              </a:ext>
            </a:extLst>
          </p:cNvPr>
          <p:cNvSpPr>
            <a:spLocks noGrp="1"/>
          </p:cNvSpPr>
          <p:nvPr>
            <p:ph type="dt" sz="half" idx="10"/>
          </p:nvPr>
        </p:nvSpPr>
        <p:spPr/>
        <p:txBody>
          <a:bodyPr/>
          <a:lstStyle/>
          <a:p>
            <a:fld id="{248842EB-6F3B-45E4-9527-35EC42EE412A}" type="datetimeFigureOut">
              <a:rPr lang="en-US" smtClean="0"/>
              <a:t>3/9/2022</a:t>
            </a:fld>
            <a:endParaRPr lang="en-US"/>
          </a:p>
        </p:txBody>
      </p:sp>
      <p:sp>
        <p:nvSpPr>
          <p:cNvPr id="6" name="Footer Placeholder 5">
            <a:extLst>
              <a:ext uri="{FF2B5EF4-FFF2-40B4-BE49-F238E27FC236}">
                <a16:creationId xmlns:a16="http://schemas.microsoft.com/office/drawing/2014/main" id="{6AAB1B8F-15F0-4678-9F75-CB50F8B97A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CDD5E-1987-41F5-BAC6-108F47982D88}"/>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702742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BE33-2A2C-4160-B0C2-5C5F564FD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D7E792-1DA1-4180-BB9D-2198F1D71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34B94-687E-45E2-8E9D-A6B1E93036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2EA848-24E7-4007-AC82-5372B69625F9}"/>
              </a:ext>
            </a:extLst>
          </p:cNvPr>
          <p:cNvSpPr>
            <a:spLocks noGrp="1"/>
          </p:cNvSpPr>
          <p:nvPr>
            <p:ph type="dt" sz="half" idx="10"/>
          </p:nvPr>
        </p:nvSpPr>
        <p:spPr/>
        <p:txBody>
          <a:bodyPr/>
          <a:lstStyle/>
          <a:p>
            <a:fld id="{248842EB-6F3B-45E4-9527-35EC42EE412A}" type="datetimeFigureOut">
              <a:rPr lang="en-US" smtClean="0"/>
              <a:t>3/9/2022</a:t>
            </a:fld>
            <a:endParaRPr lang="en-US"/>
          </a:p>
        </p:txBody>
      </p:sp>
      <p:sp>
        <p:nvSpPr>
          <p:cNvPr id="6" name="Footer Placeholder 5">
            <a:extLst>
              <a:ext uri="{FF2B5EF4-FFF2-40B4-BE49-F238E27FC236}">
                <a16:creationId xmlns:a16="http://schemas.microsoft.com/office/drawing/2014/main" id="{9EE23023-F812-4480-B7CD-DB9490CB9F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DE2D6-A444-40D9-835E-1E140456EE28}"/>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390653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685069-AF34-4E2E-B827-F5CC6401E0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3CA140-1DED-4860-9046-4B8D145E1F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A16B3-6B9F-4BBC-B797-6023DBA61C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842EB-6F3B-45E4-9527-35EC42EE412A}" type="datetimeFigureOut">
              <a:rPr lang="en-US" smtClean="0"/>
              <a:t>3/9/2022</a:t>
            </a:fld>
            <a:endParaRPr lang="en-US"/>
          </a:p>
        </p:txBody>
      </p:sp>
      <p:sp>
        <p:nvSpPr>
          <p:cNvPr id="5" name="Footer Placeholder 4">
            <a:extLst>
              <a:ext uri="{FF2B5EF4-FFF2-40B4-BE49-F238E27FC236}">
                <a16:creationId xmlns:a16="http://schemas.microsoft.com/office/drawing/2014/main" id="{702D6EB8-A59B-49B4-A861-2D61223E0F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9DDA78-966A-48F6-8B79-7BD0AA0FE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1D1FC0-16CA-49D6-93C2-521E90FAAB81}" type="slidenum">
              <a:rPr lang="en-US" smtClean="0"/>
              <a:t>‹#›</a:t>
            </a:fld>
            <a:endParaRPr lang="en-US"/>
          </a:p>
        </p:txBody>
      </p:sp>
    </p:spTree>
    <p:extLst>
      <p:ext uri="{BB962C8B-B14F-4D97-AF65-F5344CB8AC3E}">
        <p14:creationId xmlns:p14="http://schemas.microsoft.com/office/powerpoint/2010/main" val="71779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98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2802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CF0933-AD9A-483E-B55D-B968C5CAA30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8B42BE-97E8-4C84-9448-6C66074E824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9112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notesSlide" Target="../notesSlides/notesSlide8.xm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jp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5.png"/><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3.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FA68B95-2E26-4AA8-A85A-2DF96EDCCAF8}"/>
              </a:ext>
            </a:extLst>
          </p:cNvPr>
          <p:cNvSpPr/>
          <p:nvPr/>
        </p:nvSpPr>
        <p:spPr>
          <a:xfrm>
            <a:off x="725124" y="400181"/>
            <a:ext cx="10902462" cy="61757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descr="Icon&#10;&#10;Description automatically generated">
            <a:extLst>
              <a:ext uri="{FF2B5EF4-FFF2-40B4-BE49-F238E27FC236}">
                <a16:creationId xmlns:a16="http://schemas.microsoft.com/office/drawing/2014/main" id="{3526A218-E0F8-4456-947C-7FFE753FB5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5547" y="3552166"/>
            <a:ext cx="2284916" cy="2891348"/>
          </a:xfrm>
          <a:prstGeom prst="rect">
            <a:avLst/>
          </a:prstGeom>
        </p:spPr>
      </p:pic>
      <p:grpSp>
        <p:nvGrpSpPr>
          <p:cNvPr id="14" name="Group 13">
            <a:extLst>
              <a:ext uri="{FF2B5EF4-FFF2-40B4-BE49-F238E27FC236}">
                <a16:creationId xmlns:a16="http://schemas.microsoft.com/office/drawing/2014/main" id="{837C397C-C20B-45CA-9772-06C22B9DA5AC}"/>
              </a:ext>
            </a:extLst>
          </p:cNvPr>
          <p:cNvGrpSpPr/>
          <p:nvPr/>
        </p:nvGrpSpPr>
        <p:grpSpPr>
          <a:xfrm>
            <a:off x="2403514" y="1089937"/>
            <a:ext cx="9157785" cy="1300191"/>
            <a:chOff x="9566064" y="964372"/>
            <a:chExt cx="5446164" cy="698253"/>
          </a:xfrm>
        </p:grpSpPr>
        <p:sp>
          <p:nvSpPr>
            <p:cNvPr id="16" name="Rectangle 10">
              <a:extLst>
                <a:ext uri="{FF2B5EF4-FFF2-40B4-BE49-F238E27FC236}">
                  <a16:creationId xmlns:a16="http://schemas.microsoft.com/office/drawing/2014/main" id="{E3FC2F2F-3C6C-44F0-8C48-049F643EF503}"/>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0">
              <a:extLst>
                <a:ext uri="{FF2B5EF4-FFF2-40B4-BE49-F238E27FC236}">
                  <a16:creationId xmlns:a16="http://schemas.microsoft.com/office/drawing/2014/main" id="{5C6FD919-79BA-4162-B430-FC921F1AB432}"/>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0">
              <a:extLst>
                <a:ext uri="{FF2B5EF4-FFF2-40B4-BE49-F238E27FC236}">
                  <a16:creationId xmlns:a16="http://schemas.microsoft.com/office/drawing/2014/main" id="{D1BED3D0-72E0-4D07-97B9-7F41DBBD30A1}"/>
                </a:ext>
              </a:extLst>
            </p:cNvPr>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551F61C1-4F0F-428E-8737-BB9AD5B2E1C9}"/>
              </a:ext>
            </a:extLst>
          </p:cNvPr>
          <p:cNvGrpSpPr/>
          <p:nvPr/>
        </p:nvGrpSpPr>
        <p:grpSpPr>
          <a:xfrm>
            <a:off x="1352611" y="851944"/>
            <a:ext cx="1593890" cy="1567360"/>
            <a:chOff x="1212273" y="1084984"/>
            <a:chExt cx="992332" cy="992332"/>
          </a:xfrm>
          <a:solidFill>
            <a:srgbClr val="00B0F0"/>
          </a:solidFill>
          <a:scene3d>
            <a:camera prst="orthographicFront">
              <a:rot lat="0" lon="0" rev="0"/>
            </a:camera>
            <a:lightRig rig="balanced" dir="t">
              <a:rot lat="0" lon="0" rev="8700000"/>
            </a:lightRig>
          </a:scene3d>
        </p:grpSpPr>
        <p:sp>
          <p:nvSpPr>
            <p:cNvPr id="20" name="Oval 19">
              <a:extLst>
                <a:ext uri="{FF2B5EF4-FFF2-40B4-BE49-F238E27FC236}">
                  <a16:creationId xmlns:a16="http://schemas.microsoft.com/office/drawing/2014/main" id="{2C99E8A5-5F83-48F6-B207-DF5A5AB22806}"/>
                </a:ext>
              </a:extLst>
            </p:cNvPr>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F18D1D9-17A7-478D-9688-B2233C56C8E6}"/>
                </a:ext>
              </a:extLst>
            </p:cNvPr>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24BF438F-4EDE-4C2F-A135-3FC2C125FF3C}"/>
              </a:ext>
            </a:extLst>
          </p:cNvPr>
          <p:cNvSpPr txBox="1"/>
          <p:nvPr/>
        </p:nvSpPr>
        <p:spPr>
          <a:xfrm>
            <a:off x="852558" y="1320274"/>
            <a:ext cx="2593996" cy="677044"/>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sz="3600" b="1" i="0" u="none" strike="noStrike" kern="1200" cap="none" spc="0" normalizeH="0" baseline="0" noProof="0" dirty="0"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7</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a:extLst>
              <a:ext uri="{FF2B5EF4-FFF2-40B4-BE49-F238E27FC236}">
                <a16:creationId xmlns:a16="http://schemas.microsoft.com/office/drawing/2014/main" id="{0D16226C-66DF-4FC2-B66E-F0CE41D9A96A}"/>
              </a:ext>
            </a:extLst>
          </p:cNvPr>
          <p:cNvSpPr txBox="1"/>
          <p:nvPr/>
        </p:nvSpPr>
        <p:spPr>
          <a:xfrm>
            <a:off x="2817420" y="1303371"/>
            <a:ext cx="7804626" cy="800154"/>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solidFill>
                  <a:srgbClr val="5B9BD5">
                    <a:lumMod val="75000"/>
                  </a:srgbClr>
                </a:solidFill>
                <a:latin typeface="Arial" panose="020B0604020202020204" pitchFamily="34" charset="0"/>
                <a:ea typeface="Arial-Rounded" pitchFamily="34" charset="0"/>
                <a:cs typeface="Arial" panose="020B0604020202020204" pitchFamily="34" charset="0"/>
              </a:rPr>
              <a:t>CÂY XẤU HỔ</a:t>
            </a:r>
            <a:endParaRPr kumimoji="0" lang="en-US"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Arial-Rounded" pitchFamily="34" charset="0"/>
              <a:cs typeface="Arial" panose="020B0604020202020204" pitchFamily="34" charset="0"/>
            </a:endParaRPr>
          </a:p>
        </p:txBody>
      </p:sp>
      <p:sp>
        <p:nvSpPr>
          <p:cNvPr id="23" name="Rectangle 22">
            <a:extLst>
              <a:ext uri="{FF2B5EF4-FFF2-40B4-BE49-F238E27FC236}">
                <a16:creationId xmlns:a16="http://schemas.microsoft.com/office/drawing/2014/main" id="{E2C41686-61D4-404D-9E8F-DF7321B2DFBC}"/>
              </a:ext>
            </a:extLst>
          </p:cNvPr>
          <p:cNvSpPr/>
          <p:nvPr/>
        </p:nvSpPr>
        <p:spPr>
          <a:xfrm>
            <a:off x="3254204" y="2313145"/>
            <a:ext cx="6671560" cy="1015663"/>
          </a:xfrm>
          <a:prstGeom prst="rect">
            <a:avLst/>
          </a:prstGeom>
          <a:noFill/>
          <a:ln>
            <a:solidFill>
              <a:srgbClr val="0033CC"/>
            </a:solidFill>
          </a:ln>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TIẾT 4. </a:t>
            </a:r>
            <a:r>
              <a:rPr lang="en-US" sz="4000" dirty="0" smtClean="0">
                <a:ln w="22225">
                  <a:solidFill>
                    <a:srgbClr val="ED7D31"/>
                  </a:solidFill>
                  <a:prstDash val="solid"/>
                </a:ln>
                <a:solidFill>
                  <a:srgbClr val="0033CC"/>
                </a:solidFill>
                <a:latin typeface="Times New Roman" panose="02020603050405020304" pitchFamily="18" charset="0"/>
                <a:cs typeface="Times New Roman" panose="02020603050405020304" pitchFamily="18" charset="0"/>
              </a:rPr>
              <a:t>NÓI VÀ NGHE</a:t>
            </a:r>
            <a:endParaRPr kumimoji="0" lang="en-US" sz="4000" b="0" i="0" u="none" strike="noStrike" kern="1200" cap="none" spc="0" normalizeH="0" baseline="0" noProof="0" dirty="0">
              <a:ln w="22225">
                <a:solidFill>
                  <a:srgbClr val="ED7D31"/>
                </a:solidFill>
                <a:prstDash val="solid"/>
              </a:ln>
              <a:solidFill>
                <a:srgbClr val="0033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73422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9BBD667-3ABC-4A61-B8DC-AE35B8D7599D}"/>
              </a:ext>
            </a:extLst>
          </p:cNvPr>
          <p:cNvSpPr txBox="1"/>
          <p:nvPr/>
        </p:nvSpPr>
        <p:spPr>
          <a:xfrm>
            <a:off x="508381" y="199712"/>
            <a:ext cx="44276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8A8"/>
                </a:solidFill>
                <a:effectLst/>
                <a:uLnTx/>
                <a:uFillTx/>
                <a:latin typeface="Times New Roman" pitchFamily="18" charset="0"/>
                <a:ea typeface="Arial-Rounded" panose="020B0500000000000000" pitchFamily="34" charset="0"/>
                <a:cs typeface="Times New Roman" pitchFamily="18" charset="0"/>
              </a:rPr>
              <a:t>2.</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Nghe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kể</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chuyện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12" name="Picture 11">
            <a:extLst>
              <a:ext uri="{FF2B5EF4-FFF2-40B4-BE49-F238E27FC236}">
                <a16:creationId xmlns:a16="http://schemas.microsoft.com/office/drawing/2014/main" id="{C9DFF4B7-3184-479F-935E-613700AE9A3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25439" r="50198" b="49052"/>
          <a:stretch/>
        </p:blipFill>
        <p:spPr>
          <a:xfrm>
            <a:off x="4057313" y="784487"/>
            <a:ext cx="3687006" cy="2961856"/>
          </a:xfrm>
          <a:prstGeom prst="rect">
            <a:avLst/>
          </a:prstGeom>
        </p:spPr>
      </p:pic>
      <p:pic>
        <p:nvPicPr>
          <p:cNvPr id="13" name="Picture 12">
            <a:extLst>
              <a:ext uri="{FF2B5EF4-FFF2-40B4-BE49-F238E27FC236}">
                <a16:creationId xmlns:a16="http://schemas.microsoft.com/office/drawing/2014/main" id="{706F8086-8459-425D-82F4-B2F8D2B9B1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58901" r="50658" b="15263"/>
          <a:stretch/>
        </p:blipFill>
        <p:spPr>
          <a:xfrm>
            <a:off x="1248996" y="3806184"/>
            <a:ext cx="3687006" cy="2999829"/>
          </a:xfrm>
          <a:prstGeom prst="rect">
            <a:avLst/>
          </a:prstGeom>
        </p:spPr>
      </p:pic>
      <p:pic>
        <p:nvPicPr>
          <p:cNvPr id="14" name="Picture 13">
            <a:extLst>
              <a:ext uri="{FF2B5EF4-FFF2-40B4-BE49-F238E27FC236}">
                <a16:creationId xmlns:a16="http://schemas.microsoft.com/office/drawing/2014/main" id="{22B1AE61-2754-4150-94A1-CE40AE83122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308" t="25439" r="27369" b="49450"/>
          <a:stretch/>
        </p:blipFill>
        <p:spPr>
          <a:xfrm>
            <a:off x="7878853" y="768331"/>
            <a:ext cx="3687007" cy="2934561"/>
          </a:xfrm>
          <a:prstGeom prst="rect">
            <a:avLst/>
          </a:prstGeom>
        </p:spPr>
      </p:pic>
      <p:pic>
        <p:nvPicPr>
          <p:cNvPr id="15" name="Picture 14">
            <a:extLst>
              <a:ext uri="{FF2B5EF4-FFF2-40B4-BE49-F238E27FC236}">
                <a16:creationId xmlns:a16="http://schemas.microsoft.com/office/drawing/2014/main" id="{16055AE1-510A-4C3F-91B0-F4F2BB89016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868" t="59602" r="27369" b="15263"/>
          <a:stretch/>
        </p:blipFill>
        <p:spPr>
          <a:xfrm>
            <a:off x="5144361" y="3838816"/>
            <a:ext cx="3687006" cy="2934563"/>
          </a:xfrm>
          <a:prstGeom prst="rect">
            <a:avLst/>
          </a:prstGeom>
        </p:spPr>
      </p:pic>
      <p:pic>
        <p:nvPicPr>
          <p:cNvPr id="2" name="chú đỗ con">
            <a:hlinkClick r:id="" action="ppaction://media"/>
            <a:extLst>
              <a:ext uri="{FF2B5EF4-FFF2-40B4-BE49-F238E27FC236}">
                <a16:creationId xmlns:a16="http://schemas.microsoft.com/office/drawing/2014/main" id="{943E6497-DB41-40C4-836B-9785F3AEFD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3004" y="5812739"/>
            <a:ext cx="993274" cy="993274"/>
          </a:xfrm>
          <a:prstGeom prst="rect">
            <a:avLst/>
          </a:prstGeom>
        </p:spPr>
      </p:pic>
      <p:sp>
        <p:nvSpPr>
          <p:cNvPr id="20" name="文本框 22">
            <a:extLst>
              <a:ext uri="{FF2B5EF4-FFF2-40B4-BE49-F238E27FC236}">
                <a16:creationId xmlns:a16="http://schemas.microsoft.com/office/drawing/2014/main" id="{9B553E6E-6C01-41F8-954A-2A2137AFD885}"/>
              </a:ext>
            </a:extLst>
          </p:cNvPr>
          <p:cNvSpPr txBox="1"/>
          <p:nvPr/>
        </p:nvSpPr>
        <p:spPr>
          <a:xfrm>
            <a:off x="254166" y="1466052"/>
            <a:ext cx="3548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32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32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32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32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Tree>
    <p:extLst>
      <p:ext uri="{BB962C8B-B14F-4D97-AF65-F5344CB8AC3E}">
        <p14:creationId xmlns:p14="http://schemas.microsoft.com/office/powerpoint/2010/main" val="2516375133"/>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82FF45-B56A-47ED-918E-2A1332DA5C40}"/>
              </a:ext>
            </a:extLst>
          </p:cNvPr>
          <p:cNvSpPr txBox="1"/>
          <p:nvPr/>
        </p:nvSpPr>
        <p:spPr>
          <a:xfrm>
            <a:off x="751323" y="265951"/>
            <a:ext cx="87449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8A8"/>
                </a:solidFill>
                <a:effectLst/>
                <a:uLnTx/>
                <a:uFillTx/>
                <a:latin typeface="Times New Roman" pitchFamily="18" charset="0"/>
                <a:ea typeface="Arial-Rounded" panose="020B0500000000000000" pitchFamily="34" charset="0"/>
                <a:cs typeface="Times New Roman" pitchFamily="18" charset="0"/>
              </a:rPr>
              <a:t>3.</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Chọn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1 – 2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đoạn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chuyện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theo</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8" name="Picture 7">
            <a:extLst>
              <a:ext uri="{FF2B5EF4-FFF2-40B4-BE49-F238E27FC236}">
                <a16:creationId xmlns:a16="http://schemas.microsoft.com/office/drawing/2014/main" id="{363A3E62-4BE1-464B-8C83-A59C50E159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25439" r="50198" b="49052"/>
          <a:stretch/>
        </p:blipFill>
        <p:spPr>
          <a:xfrm>
            <a:off x="1825659" y="1082815"/>
            <a:ext cx="3298132" cy="2649465"/>
          </a:xfrm>
          <a:prstGeom prst="rect">
            <a:avLst/>
          </a:prstGeom>
        </p:spPr>
      </p:pic>
      <p:pic>
        <p:nvPicPr>
          <p:cNvPr id="9" name="Picture 8">
            <a:extLst>
              <a:ext uri="{FF2B5EF4-FFF2-40B4-BE49-F238E27FC236}">
                <a16:creationId xmlns:a16="http://schemas.microsoft.com/office/drawing/2014/main" id="{4AC88DD9-B65F-44B0-A7DE-5EFC015F1A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58901" r="50658" b="15263"/>
          <a:stretch/>
        </p:blipFill>
        <p:spPr>
          <a:xfrm>
            <a:off x="1686473" y="3908616"/>
            <a:ext cx="3298132" cy="2683433"/>
          </a:xfrm>
          <a:prstGeom prst="rect">
            <a:avLst/>
          </a:prstGeom>
        </p:spPr>
      </p:pic>
      <p:pic>
        <p:nvPicPr>
          <p:cNvPr id="10" name="Picture 9">
            <a:extLst>
              <a:ext uri="{FF2B5EF4-FFF2-40B4-BE49-F238E27FC236}">
                <a16:creationId xmlns:a16="http://schemas.microsoft.com/office/drawing/2014/main" id="{511996EC-E0DE-4781-AA65-011910B547F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308" t="25439" r="27369" b="49450"/>
          <a:stretch/>
        </p:blipFill>
        <p:spPr>
          <a:xfrm>
            <a:off x="7068211" y="1098425"/>
            <a:ext cx="3298133" cy="2625049"/>
          </a:xfrm>
          <a:prstGeom prst="rect">
            <a:avLst/>
          </a:prstGeom>
        </p:spPr>
      </p:pic>
      <p:pic>
        <p:nvPicPr>
          <p:cNvPr id="11" name="Picture 10">
            <a:extLst>
              <a:ext uri="{FF2B5EF4-FFF2-40B4-BE49-F238E27FC236}">
                <a16:creationId xmlns:a16="http://schemas.microsoft.com/office/drawing/2014/main" id="{501973A7-A187-43E3-9C86-BF576BA8CC4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868" t="59602" r="27369" b="15263"/>
          <a:stretch/>
        </p:blipFill>
        <p:spPr>
          <a:xfrm>
            <a:off x="7068212" y="3966999"/>
            <a:ext cx="3298132" cy="2625050"/>
          </a:xfrm>
          <a:prstGeom prst="rect">
            <a:avLst/>
          </a:prstGeom>
        </p:spPr>
      </p:pic>
    </p:spTree>
    <p:extLst>
      <p:ext uri="{BB962C8B-B14F-4D97-AF65-F5344CB8AC3E}">
        <p14:creationId xmlns:p14="http://schemas.microsoft.com/office/powerpoint/2010/main" val="288534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A7D57E-FD18-4EBF-9A40-537071ECF73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58901" r="50658" b="15263"/>
          <a:stretch/>
        </p:blipFill>
        <p:spPr>
          <a:xfrm>
            <a:off x="6410802" y="493927"/>
            <a:ext cx="2752819" cy="2239754"/>
          </a:xfrm>
          <a:prstGeom prst="rect">
            <a:avLst/>
          </a:prstGeom>
        </p:spPr>
      </p:pic>
      <p:pic>
        <p:nvPicPr>
          <p:cNvPr id="8" name="Picture 7">
            <a:extLst>
              <a:ext uri="{FF2B5EF4-FFF2-40B4-BE49-F238E27FC236}">
                <a16:creationId xmlns:a16="http://schemas.microsoft.com/office/drawing/2014/main" id="{27C637B8-979E-4A3E-AAC1-3D0FEF58A7B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308" t="25439" r="27369" b="49450"/>
          <a:stretch/>
        </p:blipFill>
        <p:spPr>
          <a:xfrm>
            <a:off x="3284431" y="532468"/>
            <a:ext cx="2752821" cy="2191024"/>
          </a:xfrm>
          <a:prstGeom prst="rect">
            <a:avLst/>
          </a:prstGeom>
        </p:spPr>
      </p:pic>
      <p:pic>
        <p:nvPicPr>
          <p:cNvPr id="9" name="Picture 8">
            <a:extLst>
              <a:ext uri="{FF2B5EF4-FFF2-40B4-BE49-F238E27FC236}">
                <a16:creationId xmlns:a16="http://schemas.microsoft.com/office/drawing/2014/main" id="{FD0C7F49-F041-4E0E-8412-E83D9DF46AF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25439" r="50198" b="49052"/>
          <a:stretch/>
        </p:blipFill>
        <p:spPr>
          <a:xfrm>
            <a:off x="114014" y="522280"/>
            <a:ext cx="2752818" cy="2211401"/>
          </a:xfrm>
          <a:prstGeom prst="rect">
            <a:avLst/>
          </a:prstGeom>
        </p:spPr>
      </p:pic>
      <p:pic>
        <p:nvPicPr>
          <p:cNvPr id="10" name="Picture 9">
            <a:extLst>
              <a:ext uri="{FF2B5EF4-FFF2-40B4-BE49-F238E27FC236}">
                <a16:creationId xmlns:a16="http://schemas.microsoft.com/office/drawing/2014/main" id="{4697EEDD-8F7A-4AA1-8D8A-64288DF78AB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868" t="59602" r="27369" b="15263"/>
          <a:stretch/>
        </p:blipFill>
        <p:spPr>
          <a:xfrm>
            <a:off x="9428317" y="532468"/>
            <a:ext cx="2649670" cy="2211401"/>
          </a:xfrm>
          <a:prstGeom prst="rect">
            <a:avLst/>
          </a:prstGeom>
        </p:spPr>
      </p:pic>
      <p:sp>
        <p:nvSpPr>
          <p:cNvPr id="11" name="文本框 22">
            <a:extLst>
              <a:ext uri="{FF2B5EF4-FFF2-40B4-BE49-F238E27FC236}">
                <a16:creationId xmlns:a16="http://schemas.microsoft.com/office/drawing/2014/main" id="{A0CAEC98-A50B-4BA5-963B-23C38DC2CFE6}"/>
              </a:ext>
            </a:extLst>
          </p:cNvPr>
          <p:cNvSpPr txBox="1"/>
          <p:nvPr/>
        </p:nvSpPr>
        <p:spPr>
          <a:xfrm>
            <a:off x="3967120" y="70803"/>
            <a:ext cx="35489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2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28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2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28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
        <p:nvSpPr>
          <p:cNvPr id="12" name="TextBox 11">
            <a:extLst>
              <a:ext uri="{FF2B5EF4-FFF2-40B4-BE49-F238E27FC236}">
                <a16:creationId xmlns:a16="http://schemas.microsoft.com/office/drawing/2014/main" id="{2EE86D6D-7AFD-44E7-ACAB-96A0D9A77526}"/>
              </a:ext>
            </a:extLst>
          </p:cNvPr>
          <p:cNvSpPr txBox="1"/>
          <p:nvPr/>
        </p:nvSpPr>
        <p:spPr>
          <a:xfrm>
            <a:off x="114014" y="2798970"/>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1.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mưa</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13" name="TextBox 12">
            <a:extLst>
              <a:ext uri="{FF2B5EF4-FFF2-40B4-BE49-F238E27FC236}">
                <a16:creationId xmlns:a16="http://schemas.microsoft.com/office/drawing/2014/main" id="{1481256F-42BE-454D-92CE-022FE4490884}"/>
              </a:ext>
            </a:extLst>
          </p:cNvPr>
          <p:cNvSpPr txBox="1"/>
          <p:nvPr/>
        </p:nvSpPr>
        <p:spPr>
          <a:xfrm>
            <a:off x="3319047" y="2798970"/>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2.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chị</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gió</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14" name="TextBox 13">
            <a:extLst>
              <a:ext uri="{FF2B5EF4-FFF2-40B4-BE49-F238E27FC236}">
                <a16:creationId xmlns:a16="http://schemas.microsoft.com/office/drawing/2014/main" id="{8C8532F0-AB69-4581-B027-A82828FE13D5}"/>
              </a:ext>
            </a:extLst>
          </p:cNvPr>
          <p:cNvSpPr txBox="1"/>
          <p:nvPr/>
        </p:nvSpPr>
        <p:spPr>
          <a:xfrm>
            <a:off x="6450042" y="2814449"/>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3.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0" name="TextBox 19">
            <a:extLst>
              <a:ext uri="{FF2B5EF4-FFF2-40B4-BE49-F238E27FC236}">
                <a16:creationId xmlns:a16="http://schemas.microsoft.com/office/drawing/2014/main" id="{EFCB4975-C199-4156-AFA5-B843B3129901}"/>
              </a:ext>
            </a:extLst>
          </p:cNvPr>
          <p:cNvSpPr txBox="1"/>
          <p:nvPr/>
        </p:nvSpPr>
        <p:spPr>
          <a:xfrm>
            <a:off x="9581037" y="2912873"/>
            <a:ext cx="247298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4.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Cuối</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cùng</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làm</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gì</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3" name="Picture 2">
            <a:extLst>
              <a:ext uri="{FF2B5EF4-FFF2-40B4-BE49-F238E27FC236}">
                <a16:creationId xmlns:a16="http://schemas.microsoft.com/office/drawing/2014/main" id="{7A5E145C-576D-4D38-91CD-92010D60365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8371" y1="45399" x2="32109" y2="35276"/>
                        <a14:foregroundMark x1="15815" y1="23926" x2="14217" y2="43865"/>
                        <a14:foregroundMark x1="76837" y1="77607" x2="85144" y2="96012"/>
                        <a14:foregroundMark x1="12460" y1="92331" x2="85623" y2="91104"/>
                        <a14:foregroundMark x1="5112" y1="84049" x2="58307" y2="85276"/>
                        <a14:foregroundMark x1="2236" y1="82209" x2="2077" y2="97546"/>
                        <a14:foregroundMark x1="2077" y1="97546" x2="95048" y2="96933"/>
                        <a14:foregroundMark x1="95527" y1="96012" x2="97125" y2="86503"/>
                      </a14:backgroundRemoval>
                    </a14:imgEffect>
                  </a14:imgLayer>
                </a14:imgProps>
              </a:ext>
              <a:ext uri="{28A0092B-C50C-407E-A947-70E740481C1C}">
                <a14:useLocalDpi xmlns:a14="http://schemas.microsoft.com/office/drawing/2010/main" val="0"/>
              </a:ext>
            </a:extLst>
          </a:blip>
          <a:stretch>
            <a:fillRect/>
          </a:stretch>
        </p:blipFill>
        <p:spPr>
          <a:xfrm>
            <a:off x="1319453" y="4645641"/>
            <a:ext cx="3626324" cy="2103450"/>
          </a:xfrm>
          <a:prstGeom prst="rect">
            <a:avLst/>
          </a:prstGeom>
        </p:spPr>
      </p:pic>
      <p:sp>
        <p:nvSpPr>
          <p:cNvPr id="15" name="TextBox 14">
            <a:extLst>
              <a:ext uri="{FF2B5EF4-FFF2-40B4-BE49-F238E27FC236}">
                <a16:creationId xmlns:a16="http://schemas.microsoft.com/office/drawing/2014/main" id="{694FDCCF-6D93-4527-8B8C-47D03F518257}"/>
              </a:ext>
            </a:extLst>
          </p:cNvPr>
          <p:cNvSpPr txBox="1"/>
          <p:nvPr/>
        </p:nvSpPr>
        <p:spPr>
          <a:xfrm>
            <a:off x="5164811" y="6063922"/>
            <a:ext cx="660785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Trả</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lời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những</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hỏi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gợi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ý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dưới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16" name="chú đỗ con">
            <a:hlinkClick r:id="" action="ppaction://media"/>
            <a:extLst>
              <a:ext uri="{FF2B5EF4-FFF2-40B4-BE49-F238E27FC236}">
                <a16:creationId xmlns:a16="http://schemas.microsoft.com/office/drawing/2014/main" id="{EFD8C8B7-AE05-419F-A2B7-C6411BAD9F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65168" y="6095337"/>
            <a:ext cx="726831" cy="726831"/>
          </a:xfrm>
          <a:prstGeom prst="rect">
            <a:avLst/>
          </a:prstGeom>
        </p:spPr>
      </p:pic>
    </p:spTree>
    <p:extLst>
      <p:ext uri="{BB962C8B-B14F-4D97-AF65-F5344CB8AC3E}">
        <p14:creationId xmlns:p14="http://schemas.microsoft.com/office/powerpoint/2010/main" val="333545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125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1" fill="hold" display="0">
                  <p:stCondLst>
                    <p:cond delay="indefinite"/>
                  </p:stCondLst>
                  <p:endCondLst>
                    <p:cond evt="onStopAudio" delay="0">
                      <p:tgtEl>
                        <p:sldTgt/>
                      </p:tgtEl>
                    </p:cond>
                  </p:endCondLst>
                </p:cTn>
                <p:tgtEl>
                  <p:spTgt spid="16"/>
                </p:tgtEl>
              </p:cMediaNode>
            </p:audio>
          </p:childTnLst>
        </p:cTn>
      </p:par>
    </p:tnLst>
    <p:bldLst>
      <p:bldP spid="12" grpId="0"/>
      <p:bldP spid="13" grpId="0"/>
      <p:bldP spid="14" grpId="0"/>
      <p:bldP spid="20"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955BCA-6F7A-4DDE-9B30-3A61B65CFA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68" y="134711"/>
            <a:ext cx="893710" cy="1322484"/>
          </a:xfrm>
          <a:prstGeom prst="rect">
            <a:avLst/>
          </a:prstGeom>
        </p:spPr>
      </p:pic>
      <p:pic>
        <p:nvPicPr>
          <p:cNvPr id="10" name="Picture 9">
            <a:extLst>
              <a:ext uri="{FF2B5EF4-FFF2-40B4-BE49-F238E27FC236}">
                <a16:creationId xmlns:a16="http://schemas.microsoft.com/office/drawing/2014/main" id="{B8BDA9EA-6944-4268-BF76-FF180AA8BC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25439" r="50198" b="49052"/>
          <a:stretch/>
        </p:blipFill>
        <p:spPr>
          <a:xfrm>
            <a:off x="2026217" y="12074"/>
            <a:ext cx="2083302" cy="1673564"/>
          </a:xfrm>
          <a:prstGeom prst="rect">
            <a:avLst/>
          </a:prstGeom>
        </p:spPr>
      </p:pic>
      <p:sp>
        <p:nvSpPr>
          <p:cNvPr id="11" name="TextBox 10">
            <a:extLst>
              <a:ext uri="{FF2B5EF4-FFF2-40B4-BE49-F238E27FC236}">
                <a16:creationId xmlns:a16="http://schemas.microsoft.com/office/drawing/2014/main" id="{6579B9D7-C4A5-4A24-AF13-82471288C4DB}"/>
              </a:ext>
            </a:extLst>
          </p:cNvPr>
          <p:cNvSpPr txBox="1"/>
          <p:nvPr/>
        </p:nvSpPr>
        <p:spPr>
          <a:xfrm>
            <a:off x="4201287" y="635679"/>
            <a:ext cx="76155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1.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mưa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khi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nằm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giữa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những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đất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li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xôm</a:t>
            </a:r>
            <a:r>
              <a:rPr kumimoji="0" lang="en-US" sz="2400" b="1" i="0" u="none" strike="noStrike" kern="1200" cap="none" spc="0" normalizeH="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effectLst/>
                <a:uLnTx/>
                <a:uFillTx/>
                <a:latin typeface="Times New Roman" pitchFamily="18" charset="0"/>
                <a:ea typeface="Arial-Rounded" panose="020B0500000000000000" pitchFamily="34" charset="0"/>
                <a:cs typeface="Times New Roman" pitchFamily="18" charset="0"/>
              </a:rPr>
              <a:t>xốp</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mang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nước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cho</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được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tắm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mát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12" name="Picture 11">
            <a:extLst>
              <a:ext uri="{FF2B5EF4-FFF2-40B4-BE49-F238E27FC236}">
                <a16:creationId xmlns:a16="http://schemas.microsoft.com/office/drawing/2014/main" id="{54772734-81BB-4128-AB6F-688555C6C73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58901" r="50658" b="15263"/>
          <a:stretch/>
        </p:blipFill>
        <p:spPr>
          <a:xfrm>
            <a:off x="2026217" y="3202796"/>
            <a:ext cx="2083302" cy="1695020"/>
          </a:xfrm>
          <a:prstGeom prst="rect">
            <a:avLst/>
          </a:prstGeom>
        </p:spPr>
      </p:pic>
      <p:pic>
        <p:nvPicPr>
          <p:cNvPr id="13" name="Picture 12">
            <a:extLst>
              <a:ext uri="{FF2B5EF4-FFF2-40B4-BE49-F238E27FC236}">
                <a16:creationId xmlns:a16="http://schemas.microsoft.com/office/drawing/2014/main" id="{33B65343-4236-4255-A2A7-76AA25F52F1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308" t="25439" r="27369" b="49450"/>
          <a:stretch/>
        </p:blipFill>
        <p:spPr>
          <a:xfrm>
            <a:off x="91768" y="1697593"/>
            <a:ext cx="2083303" cy="1658142"/>
          </a:xfrm>
          <a:prstGeom prst="rect">
            <a:avLst/>
          </a:prstGeom>
        </p:spPr>
      </p:pic>
      <p:pic>
        <p:nvPicPr>
          <p:cNvPr id="14" name="Picture 13">
            <a:extLst>
              <a:ext uri="{FF2B5EF4-FFF2-40B4-BE49-F238E27FC236}">
                <a16:creationId xmlns:a16="http://schemas.microsoft.com/office/drawing/2014/main" id="{B89CD0D9-F784-41D8-8171-F72C459C9E9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868" t="59602" r="27369" b="15263"/>
          <a:stretch/>
        </p:blipFill>
        <p:spPr>
          <a:xfrm>
            <a:off x="143674" y="4951661"/>
            <a:ext cx="2083302" cy="1658142"/>
          </a:xfrm>
          <a:prstGeom prst="rect">
            <a:avLst/>
          </a:prstGeom>
        </p:spPr>
      </p:pic>
      <p:sp>
        <p:nvSpPr>
          <p:cNvPr id="15" name="TextBox 14">
            <a:extLst>
              <a:ext uri="{FF2B5EF4-FFF2-40B4-BE49-F238E27FC236}">
                <a16:creationId xmlns:a16="http://schemas.microsoft.com/office/drawing/2014/main" id="{D6A89E4B-F140-4BF4-BBF3-42BA8E6F1A5A}"/>
              </a:ext>
            </a:extLst>
          </p:cNvPr>
          <p:cNvSpPr txBox="1"/>
          <p:nvPr/>
        </p:nvSpPr>
        <p:spPr>
          <a:xfrm>
            <a:off x="2452060" y="2144536"/>
            <a:ext cx="936480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2.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gió</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bay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thì</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thầm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gọi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dậy</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tỉnh</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dậy</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lớn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phổng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làm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nứt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cả</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chiếc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áo</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ngoài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16" name="TextBox 15">
            <a:extLst>
              <a:ext uri="{FF2B5EF4-FFF2-40B4-BE49-F238E27FC236}">
                <a16:creationId xmlns:a16="http://schemas.microsoft.com/office/drawing/2014/main" id="{2015F8E9-88BD-43F3-AFF2-3FB3822F0E92}"/>
              </a:ext>
            </a:extLst>
          </p:cNvPr>
          <p:cNvSpPr txBox="1"/>
          <p:nvPr/>
        </p:nvSpPr>
        <p:spPr>
          <a:xfrm>
            <a:off x="4201287" y="3450142"/>
            <a:ext cx="783274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3.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chiếu</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những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tia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nắng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ấm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áp</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lay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khuyên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vùng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dậy</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hứa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sẽ</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sưởi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ấm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cho</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a:t>
            </a:r>
          </a:p>
        </p:txBody>
      </p:sp>
      <p:sp>
        <p:nvSpPr>
          <p:cNvPr id="17" name="TextBox 16">
            <a:extLst>
              <a:ext uri="{FF2B5EF4-FFF2-40B4-BE49-F238E27FC236}">
                <a16:creationId xmlns:a16="http://schemas.microsoft.com/office/drawing/2014/main" id="{78420D4C-5283-464C-988F-75E00D1613F9}"/>
              </a:ext>
            </a:extLst>
          </p:cNvPr>
          <p:cNvSpPr txBox="1"/>
          <p:nvPr/>
        </p:nvSpPr>
        <p:spPr>
          <a:xfrm>
            <a:off x="2226976" y="5286491"/>
            <a:ext cx="987325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4.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vươn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vai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thật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mạnh</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trồi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khỏi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đất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xoè</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hai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cánh</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tay</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nhỏ</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xíu</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hướng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về</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phía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ấm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áp</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val="237695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82FF45-B56A-47ED-918E-2A1332DA5C40}"/>
              </a:ext>
            </a:extLst>
          </p:cNvPr>
          <p:cNvSpPr txBox="1"/>
          <p:nvPr/>
        </p:nvSpPr>
        <p:spPr>
          <a:xfrm>
            <a:off x="302811" y="531623"/>
            <a:ext cx="391876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8A8"/>
                </a:solidFill>
                <a:effectLst/>
                <a:uLnTx/>
                <a:uFillTx/>
                <a:latin typeface="Times New Roman" pitchFamily="18" charset="0"/>
                <a:ea typeface="Arial-Rounded" panose="020B0500000000000000" pitchFamily="34" charset="0"/>
                <a:cs typeface="Times New Roman" pitchFamily="18" charset="0"/>
              </a:rPr>
              <a:t>3.</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Chọn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kể</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1 – 2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đoạn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chuyện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theo</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363A3E62-4BE1-464B-8C83-A59C50E159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25439" r="50198" b="49052"/>
          <a:stretch/>
        </p:blipFill>
        <p:spPr>
          <a:xfrm>
            <a:off x="4280100" y="467939"/>
            <a:ext cx="3918763" cy="3148032"/>
          </a:xfrm>
          <a:prstGeom prst="rect">
            <a:avLst/>
          </a:prstGeom>
        </p:spPr>
      </p:pic>
      <p:pic>
        <p:nvPicPr>
          <p:cNvPr id="9" name="Picture 8">
            <a:extLst>
              <a:ext uri="{FF2B5EF4-FFF2-40B4-BE49-F238E27FC236}">
                <a16:creationId xmlns:a16="http://schemas.microsoft.com/office/drawing/2014/main" id="{4AC88DD9-B65F-44B0-A7DE-5EFC015F1A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58901" r="50658" b="15263"/>
          <a:stretch/>
        </p:blipFill>
        <p:spPr>
          <a:xfrm>
            <a:off x="4253736" y="3389527"/>
            <a:ext cx="3918763" cy="3188392"/>
          </a:xfrm>
          <a:prstGeom prst="rect">
            <a:avLst/>
          </a:prstGeom>
        </p:spPr>
      </p:pic>
      <p:pic>
        <p:nvPicPr>
          <p:cNvPr id="10" name="Picture 9">
            <a:extLst>
              <a:ext uri="{FF2B5EF4-FFF2-40B4-BE49-F238E27FC236}">
                <a16:creationId xmlns:a16="http://schemas.microsoft.com/office/drawing/2014/main" id="{511996EC-E0DE-4781-AA65-011910B547F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308" t="25439" r="27369" b="49450"/>
          <a:stretch/>
        </p:blipFill>
        <p:spPr>
          <a:xfrm>
            <a:off x="8209929" y="425416"/>
            <a:ext cx="3918764" cy="3119021"/>
          </a:xfrm>
          <a:prstGeom prst="rect">
            <a:avLst/>
          </a:prstGeom>
        </p:spPr>
      </p:pic>
      <p:pic>
        <p:nvPicPr>
          <p:cNvPr id="11" name="Picture 10">
            <a:extLst>
              <a:ext uri="{FF2B5EF4-FFF2-40B4-BE49-F238E27FC236}">
                <a16:creationId xmlns:a16="http://schemas.microsoft.com/office/drawing/2014/main" id="{501973A7-A187-43E3-9C86-BF576BA8CC4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868" t="59602" r="27369" b="15263"/>
          <a:stretch/>
        </p:blipFill>
        <p:spPr>
          <a:xfrm>
            <a:off x="8257389" y="3398178"/>
            <a:ext cx="3918763" cy="3119023"/>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7408CDD0-201B-4DD5-8808-A1D84C2BF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452" y="3389527"/>
            <a:ext cx="3453480" cy="1810610"/>
          </a:xfrm>
          <a:prstGeom prst="rect">
            <a:avLst/>
          </a:prstGeom>
        </p:spPr>
      </p:pic>
    </p:spTree>
    <p:extLst>
      <p:ext uri="{BB962C8B-B14F-4D97-AF65-F5344CB8AC3E}">
        <p14:creationId xmlns:p14="http://schemas.microsoft.com/office/powerpoint/2010/main" val="25797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82FF45-B56A-47ED-918E-2A1332DA5C40}"/>
              </a:ext>
            </a:extLst>
          </p:cNvPr>
          <p:cNvSpPr txBox="1"/>
          <p:nvPr/>
        </p:nvSpPr>
        <p:spPr>
          <a:xfrm>
            <a:off x="751323" y="437833"/>
            <a:ext cx="87449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3.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Chọn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1 – 2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đoạn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chuyện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theo</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8" name="Picture 7">
            <a:extLst>
              <a:ext uri="{FF2B5EF4-FFF2-40B4-BE49-F238E27FC236}">
                <a16:creationId xmlns:a16="http://schemas.microsoft.com/office/drawing/2014/main" id="{363A3E62-4BE1-464B-8C83-A59C50E159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25439" r="50198" b="49052"/>
          <a:stretch/>
        </p:blipFill>
        <p:spPr>
          <a:xfrm>
            <a:off x="1825659" y="1082815"/>
            <a:ext cx="3298132" cy="2649465"/>
          </a:xfrm>
          <a:prstGeom prst="rect">
            <a:avLst/>
          </a:prstGeom>
        </p:spPr>
      </p:pic>
      <p:pic>
        <p:nvPicPr>
          <p:cNvPr id="9" name="Picture 8">
            <a:extLst>
              <a:ext uri="{FF2B5EF4-FFF2-40B4-BE49-F238E27FC236}">
                <a16:creationId xmlns:a16="http://schemas.microsoft.com/office/drawing/2014/main" id="{4AC88DD9-B65F-44B0-A7DE-5EFC015F1A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58901" r="50658" b="15263"/>
          <a:stretch/>
        </p:blipFill>
        <p:spPr>
          <a:xfrm>
            <a:off x="1686473" y="3908616"/>
            <a:ext cx="3298132" cy="2683433"/>
          </a:xfrm>
          <a:prstGeom prst="rect">
            <a:avLst/>
          </a:prstGeom>
        </p:spPr>
      </p:pic>
      <p:pic>
        <p:nvPicPr>
          <p:cNvPr id="10" name="Picture 9">
            <a:extLst>
              <a:ext uri="{FF2B5EF4-FFF2-40B4-BE49-F238E27FC236}">
                <a16:creationId xmlns:a16="http://schemas.microsoft.com/office/drawing/2014/main" id="{511996EC-E0DE-4781-AA65-011910B547F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308" t="25439" r="27369" b="49450"/>
          <a:stretch/>
        </p:blipFill>
        <p:spPr>
          <a:xfrm>
            <a:off x="7068211" y="1098425"/>
            <a:ext cx="3298133" cy="2625049"/>
          </a:xfrm>
          <a:prstGeom prst="rect">
            <a:avLst/>
          </a:prstGeom>
        </p:spPr>
      </p:pic>
      <p:pic>
        <p:nvPicPr>
          <p:cNvPr id="11" name="Picture 10">
            <a:extLst>
              <a:ext uri="{FF2B5EF4-FFF2-40B4-BE49-F238E27FC236}">
                <a16:creationId xmlns:a16="http://schemas.microsoft.com/office/drawing/2014/main" id="{501973A7-A187-43E3-9C86-BF576BA8CC4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868" t="59602" r="27369" b="15263"/>
          <a:stretch/>
        </p:blipFill>
        <p:spPr>
          <a:xfrm>
            <a:off x="7068212" y="3966999"/>
            <a:ext cx="3298132" cy="2625050"/>
          </a:xfrm>
          <a:prstGeom prst="rect">
            <a:avLst/>
          </a:prstGeom>
        </p:spPr>
      </p:pic>
    </p:spTree>
    <p:extLst>
      <p:ext uri="{BB962C8B-B14F-4D97-AF65-F5344CB8AC3E}">
        <p14:creationId xmlns:p14="http://schemas.microsoft.com/office/powerpoint/2010/main" val="2518998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34468-1D62-4D62-9BEF-8558D344C468}"/>
              </a:ext>
            </a:extLst>
          </p:cNvPr>
          <p:cNvSpPr txBox="1"/>
          <p:nvPr/>
        </p:nvSpPr>
        <p:spPr>
          <a:xfrm>
            <a:off x="3877873" y="660759"/>
            <a:ext cx="46895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Tiêu</a:t>
            </a:r>
            <a:r>
              <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chí</a:t>
            </a:r>
            <a:r>
              <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đánh</a:t>
            </a:r>
            <a:r>
              <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giá</a:t>
            </a:r>
            <a:r>
              <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a:t>
            </a:r>
          </a:p>
        </p:txBody>
      </p:sp>
      <p:grpSp>
        <p:nvGrpSpPr>
          <p:cNvPr id="38" name="Group 37">
            <a:extLst>
              <a:ext uri="{FF2B5EF4-FFF2-40B4-BE49-F238E27FC236}">
                <a16:creationId xmlns:a16="http://schemas.microsoft.com/office/drawing/2014/main"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id="{32759546-28A9-4DC2-9605-8623813D24D4}"/>
                </a:ext>
              </a:extLst>
            </p:cNvPr>
            <p:cNvPicPr>
              <a:picLocks noChangeAspect="1"/>
            </p:cNvPicPr>
            <p:nvPr>
              <p:custDataLst>
                <p:tags r:id="rId3"/>
              </p:custDataLst>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id="{A71A0E1A-8145-4C37-B0A7-441AC2617E49}"/>
                </a:ext>
              </a:extLst>
            </p:cNvPr>
            <p:cNvSpPr txBox="1"/>
            <p:nvPr/>
          </p:nvSpPr>
          <p:spPr>
            <a:xfrm>
              <a:off x="-2877244" y="3123392"/>
              <a:ext cx="3181366" cy="12968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tự</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tin,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biết</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kết</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hợp</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cử</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chỉ</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điệu</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bộ</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grpSp>
      <p:grpSp>
        <p:nvGrpSpPr>
          <p:cNvPr id="40" name="Group 39">
            <a:extLst>
              <a:ext uri="{FF2B5EF4-FFF2-40B4-BE49-F238E27FC236}">
                <a16:creationId xmlns:a16="http://schemas.microsoft.com/office/drawing/2014/main"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id="{9555258F-28AA-45E9-99AE-D6F9D4D697FA}"/>
                </a:ext>
              </a:extLst>
            </p:cNvPr>
            <p:cNvPicPr>
              <a:picLocks noChangeAspect="1"/>
            </p:cNvPicPr>
            <p:nvPr>
              <p:custDataLst>
                <p:tags r:id="rId2"/>
              </p:custDataLst>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id="{1CF663E4-22E1-46B4-A189-4EF1289C479A}"/>
                </a:ext>
              </a:extLst>
            </p:cNvPr>
            <p:cNvSpPr txBox="1"/>
            <p:nvPr/>
          </p:nvSpPr>
          <p:spPr>
            <a:xfrm>
              <a:off x="4187085" y="4109890"/>
              <a:ext cx="4630366" cy="2031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Thể</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hiện</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giọng</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phù</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hợp</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phân</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biệt</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giọng</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từng</a:t>
              </a:r>
              <a:r>
                <a:rPr kumimoji="0" lang="en-US" sz="28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nhân</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vật</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grpSp>
      <p:grpSp>
        <p:nvGrpSpPr>
          <p:cNvPr id="43" name="Group 42">
            <a:extLst>
              <a:ext uri="{FF2B5EF4-FFF2-40B4-BE49-F238E27FC236}">
                <a16:creationId xmlns:a16="http://schemas.microsoft.com/office/drawing/2014/main" id="{ECCF5BAD-6952-4BF5-BFA7-1E123E9098A5}"/>
              </a:ext>
            </a:extLst>
          </p:cNvPr>
          <p:cNvGrpSpPr/>
          <p:nvPr/>
        </p:nvGrpSpPr>
        <p:grpSpPr>
          <a:xfrm>
            <a:off x="142534" y="1236192"/>
            <a:ext cx="5694730" cy="3295447"/>
            <a:chOff x="6435112" y="1133830"/>
            <a:chExt cx="5694730" cy="3295447"/>
          </a:xfrm>
        </p:grpSpPr>
        <p:pic>
          <p:nvPicPr>
            <p:cNvPr id="36" name="PA_图片 6">
              <a:extLst>
                <a:ext uri="{FF2B5EF4-FFF2-40B4-BE49-F238E27FC236}">
                  <a16:creationId xmlns:a16="http://schemas.microsoft.com/office/drawing/2014/main" id="{5DF38753-0D78-45E1-9FB4-360550AA63F5}"/>
                </a:ext>
              </a:extLst>
            </p:cNvPr>
            <p:cNvPicPr>
              <a:picLocks noChangeAspect="1"/>
            </p:cNvPicPr>
            <p:nvPr>
              <p:custDataLst>
                <p:tags r:id="rId1"/>
              </p:custDataLst>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id="{AE96EF29-9D46-4CDD-A702-017DDEDBB417}"/>
                </a:ext>
              </a:extLst>
            </p:cNvPr>
            <p:cNvSpPr txBox="1"/>
            <p:nvPr/>
          </p:nvSpPr>
          <p:spPr>
            <a:xfrm>
              <a:off x="7074759" y="2029658"/>
              <a:ext cx="4415435" cy="12968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đúng</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nội</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dung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chuyện</a:t>
              </a:r>
              <a:r>
                <a:rPr kumimoji="0" lang="en-US"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val="281530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9D28B9-63A5-4AC1-8A49-0FCDFAD7C98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val="0"/>
              </a:ext>
            </a:extLst>
          </a:blip>
          <a:srcRect t="33228" r="47031"/>
          <a:stretch/>
        </p:blipFill>
        <p:spPr>
          <a:xfrm>
            <a:off x="303541" y="359156"/>
            <a:ext cx="1123477" cy="1416225"/>
          </a:xfrm>
          <a:prstGeom prst="rect">
            <a:avLst/>
          </a:prstGeom>
        </p:spPr>
      </p:pic>
      <p:pic>
        <p:nvPicPr>
          <p:cNvPr id="11" name="Picture 10">
            <a:extLst>
              <a:ext uri="{FF2B5EF4-FFF2-40B4-BE49-F238E27FC236}">
                <a16:creationId xmlns:a16="http://schemas.microsoft.com/office/drawing/2014/main" id="{65BFF372-B6BA-4688-92BD-5FAD399402B9}"/>
              </a:ext>
            </a:extLst>
          </p:cNvPr>
          <p:cNvPicPr>
            <a:picLocks noChangeAspect="1"/>
          </p:cNvPicPr>
          <p:nvPr/>
        </p:nvPicPr>
        <p:blipFill>
          <a:blip r:embed="rId5"/>
          <a:stretch>
            <a:fillRect/>
          </a:stretch>
        </p:blipFill>
        <p:spPr>
          <a:xfrm>
            <a:off x="27864" y="1638724"/>
            <a:ext cx="2311073" cy="2295968"/>
          </a:xfrm>
          <a:prstGeom prst="rect">
            <a:avLst/>
          </a:prstGeom>
        </p:spPr>
      </p:pic>
      <p:sp>
        <p:nvSpPr>
          <p:cNvPr id="12" name="Text Box 1736">
            <a:extLst>
              <a:ext uri="{FF2B5EF4-FFF2-40B4-BE49-F238E27FC236}">
                <a16:creationId xmlns:a16="http://schemas.microsoft.com/office/drawing/2014/main" id="{C3C74814-075E-4084-AF5F-321232C7AFF0}"/>
              </a:ext>
            </a:extLst>
          </p:cNvPr>
          <p:cNvSpPr txBox="1">
            <a:spLocks noChangeArrowheads="1"/>
          </p:cNvSpPr>
          <p:nvPr/>
        </p:nvSpPr>
        <p:spPr bwMode="auto">
          <a:xfrm>
            <a:off x="1857283" y="2336223"/>
            <a:ext cx="1010783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Chú </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đ</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ỗ con lớn lên nhờ có đất, nước, ánh </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s</a:t>
            </a:r>
            <a:r>
              <a:rPr lang="en-US" b="1" dirty="0">
                <a:solidFill>
                  <a:srgbClr val="002060"/>
                </a:solidFill>
                <a:latin typeface="Times New Roman" pitchFamily="18" charset="0"/>
                <a:ea typeface="Arial-Rounded" panose="020B0500000000000000" pitchFamily="34" charset="0"/>
                <a:cs typeface="Times New Roman" pitchFamily="18" charset="0"/>
              </a:rPr>
              <a:t>á</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ng</a:t>
            </a: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và</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không khí.</a:t>
            </a:r>
          </a:p>
        </p:txBody>
      </p:sp>
      <p:sp>
        <p:nvSpPr>
          <p:cNvPr id="15" name="TextBox 14">
            <a:extLst>
              <a:ext uri="{FF2B5EF4-FFF2-40B4-BE49-F238E27FC236}">
                <a16:creationId xmlns:a16="http://schemas.microsoft.com/office/drawing/2014/main" id="{13C086A4-A30D-4661-A368-FD913D013250}"/>
              </a:ext>
            </a:extLst>
          </p:cNvPr>
          <p:cNvSpPr txBox="1"/>
          <p:nvPr/>
        </p:nvSpPr>
        <p:spPr>
          <a:xfrm>
            <a:off x="1752986" y="539265"/>
            <a:ext cx="9829413" cy="83099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chuyện</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Chú</a:t>
            </a:r>
            <a:r>
              <a:rPr kumimoji="0" lang="en-US" sz="3200" b="1" i="1"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đỗ</a:t>
            </a:r>
            <a:r>
              <a:rPr kumimoji="0" lang="en-US" sz="3200" b="1" i="1"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con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cho</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các</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con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biết</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những</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điều</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gì</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
        <p:nvSpPr>
          <p:cNvPr id="20" name="Text Box 1736">
            <a:extLst>
              <a:ext uri="{FF2B5EF4-FFF2-40B4-BE49-F238E27FC236}">
                <a16:creationId xmlns:a16="http://schemas.microsoft.com/office/drawing/2014/main" id="{8B259294-33DD-4FD5-A3CF-63D4DCF4D407}"/>
              </a:ext>
            </a:extLst>
          </p:cNvPr>
          <p:cNvSpPr txBox="1">
            <a:spLocks noChangeArrowheads="1"/>
          </p:cNvSpPr>
          <p:nvPr/>
        </p:nvSpPr>
        <p:spPr bwMode="auto">
          <a:xfrm>
            <a:off x="1857283" y="3741416"/>
            <a:ext cx="96060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Muốn</a:t>
            </a:r>
            <a:r>
              <a:rPr kumimoji="0" lang="en-US" sz="32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biết </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 thế giới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rộng</a:t>
            </a:r>
            <a:r>
              <a:rPr kumimoji="0" lang="en-US" sz="32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lớn</a:t>
            </a:r>
            <a:r>
              <a:rPr lang="en-US" b="1" dirty="0" smtClean="0">
                <a:solidFill>
                  <a:srgbClr val="002060"/>
                </a:solidFill>
                <a:latin typeface="Times New Roman" pitchFamily="18" charset="0"/>
                <a:ea typeface="Arial-Rounded" panose="020B0500000000000000" pitchFamily="34" charset="0"/>
                <a:cs typeface="Times New Roman" pitchFamily="18" charset="0"/>
              </a:rPr>
              <a:t>, </a:t>
            </a:r>
            <a:r>
              <a:rPr lang="en-US" b="1" dirty="0" err="1" smtClean="0">
                <a:solidFill>
                  <a:srgbClr val="002060"/>
                </a:solidFill>
                <a:latin typeface="Times New Roman" pitchFamily="18" charset="0"/>
                <a:ea typeface="Arial-Rounded" panose="020B0500000000000000" pitchFamily="34" charset="0"/>
                <a:cs typeface="Times New Roman" pitchFamily="18" charset="0"/>
              </a:rPr>
              <a:t>muốn</a:t>
            </a:r>
            <a:r>
              <a:rPr lang="en-US" b="1" dirty="0" smtClean="0">
                <a:solidFill>
                  <a:srgbClr val="002060"/>
                </a:solidFill>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trưởng</a:t>
            </a: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thành</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hơn</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chúng</a:t>
            </a:r>
            <a:r>
              <a:rPr kumimoji="0" lang="en-US" sz="32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ta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cần</a:t>
            </a:r>
            <a:r>
              <a:rPr kumimoji="0" lang="en-US" sz="32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mạnh </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mẽ và dũng cảm</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khám</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phá</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thế</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giới</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xung</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quanh</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339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30BE4B-1936-4CDE-866B-F1221C35DB3A}"/>
              </a:ext>
            </a:extLst>
          </p:cNvPr>
          <p:cNvGrpSpPr/>
          <p:nvPr/>
        </p:nvGrpSpPr>
        <p:grpSpPr>
          <a:xfrm>
            <a:off x="1288716" y="1365197"/>
            <a:ext cx="9944100" cy="1705740"/>
            <a:chOff x="1249190" y="1653135"/>
            <a:chExt cx="9944100" cy="1705740"/>
          </a:xfrm>
        </p:grpSpPr>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1249190" y="1653135"/>
              <a:ext cx="9944100" cy="1705740"/>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67"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id="{1C6249FF-40ED-4813-9521-BA7C63C23B84}"/>
                </a:ext>
              </a:extLst>
            </p:cNvPr>
            <p:cNvSpPr/>
            <p:nvPr/>
          </p:nvSpPr>
          <p:spPr>
            <a:xfrm>
              <a:off x="1491916" y="1917798"/>
              <a:ext cx="945089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Nói</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với</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thân</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về</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hành</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trình</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hạt</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trở</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thành</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cây</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endParaRPr kumimoji="0" lang="en-US" sz="3600" b="1" i="1"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grpSp>
      <p:sp>
        <p:nvSpPr>
          <p:cNvPr id="10" name="TextBox 9">
            <a:extLst>
              <a:ext uri="{FF2B5EF4-FFF2-40B4-BE49-F238E27FC236}">
                <a16:creationId xmlns:a16="http://schemas.microsoft.com/office/drawing/2014/main" id="{4B4E6A23-6C9F-46AB-91C1-C6EA47F21058}"/>
              </a:ext>
            </a:extLst>
          </p:cNvPr>
          <p:cNvSpPr txBox="1"/>
          <p:nvPr/>
        </p:nvSpPr>
        <p:spPr>
          <a:xfrm>
            <a:off x="1128519" y="435700"/>
            <a:ext cx="3369526"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Trải</a:t>
            </a:r>
            <a:r>
              <a:rPr kumimoji="0" lang="en-US" sz="4000" b="0" i="0" u="none" strike="noStrike" kern="1200" cap="none" spc="0" normalizeH="0" noProof="0" dirty="0" smtClean="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 </a:t>
            </a:r>
            <a:r>
              <a:rPr kumimoji="0" lang="en-US" sz="4000" b="0" i="0" u="none" strike="noStrike" kern="1200" cap="none" spc="0" normalizeH="0" noProof="0" dirty="0" err="1" smtClean="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nghiệm</a:t>
            </a:r>
            <a:endPar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9855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CEF646-EF93-4CC8-B63F-673BE5B2BFB0}"/>
              </a:ext>
            </a:extLst>
          </p:cNvPr>
          <p:cNvSpPr txBox="1"/>
          <p:nvPr/>
        </p:nvSpPr>
        <p:spPr>
          <a:xfrm>
            <a:off x="3248724" y="51907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Vận</a:t>
            </a:r>
            <a:r>
              <a:rPr lang="en-US" sz="4000" dirty="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dụng</a:t>
            </a:r>
            <a:r>
              <a:rPr lang="en-US" sz="4000" dirty="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trải</a:t>
            </a:r>
            <a:r>
              <a:rPr lang="en-US" sz="4000" dirty="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nghiệm</a:t>
            </a:r>
            <a:endPar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endParaRPr>
          </a:p>
        </p:txBody>
      </p:sp>
      <p:pic>
        <p:nvPicPr>
          <p:cNvPr id="3" name="Picture 2" descr="Shape, circle&#10;&#10;Description automatically generated">
            <a:extLst>
              <a:ext uri="{FF2B5EF4-FFF2-40B4-BE49-F238E27FC236}">
                <a16:creationId xmlns:a16="http://schemas.microsoft.com/office/drawing/2014/main" id="{8800CD24-86AF-48F1-B2CA-81D64EB2D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28012"/>
            <a:ext cx="2382982" cy="1929987"/>
          </a:xfrm>
          <a:prstGeom prst="rect">
            <a:avLst/>
          </a:prstGeom>
        </p:spPr>
      </p:pic>
      <p:sp>
        <p:nvSpPr>
          <p:cNvPr id="5" name="TextBox 4">
            <a:extLst>
              <a:ext uri="{FF2B5EF4-FFF2-40B4-BE49-F238E27FC236}">
                <a16:creationId xmlns:a16="http://schemas.microsoft.com/office/drawing/2014/main" id="{B92ECB60-488C-4561-8DC7-7F57940FE528}"/>
              </a:ext>
            </a:extLst>
          </p:cNvPr>
          <p:cNvSpPr txBox="1"/>
          <p:nvPr/>
        </p:nvSpPr>
        <p:spPr>
          <a:xfrm>
            <a:off x="998097" y="1337795"/>
            <a:ext cx="10656658" cy="3785652"/>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Tx/>
              <a:buChar char="-"/>
              <a:tabLst/>
              <a:defRPr/>
            </a:pPr>
            <a:r>
              <a:rPr lang="en-US" sz="3200" b="1" dirty="0" err="1" smtClean="0">
                <a:latin typeface="Times New Roman" pitchFamily="18" charset="0"/>
                <a:ea typeface="Arial-Rounded" panose="020B0500000000000000" pitchFamily="34" charset="0"/>
                <a:cs typeface="Times New Roman" pitchFamily="18" charset="0"/>
              </a:rPr>
              <a:t>Tìm</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hiểu</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hành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trình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của</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hạt</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đỗ</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trở</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thành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cây</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đỗ</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gieo</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hạt</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đỗ</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xuống</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đất</a:t>
            </a:r>
            <a:r>
              <a:rPr lang="en-US" sz="3200" b="1" dirty="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rồi</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theo</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dõi</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quá</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trình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hình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thành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của</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cây</a:t>
            </a:r>
            <a:r>
              <a:rPr lang="en-US" sz="3200" b="1" dirty="0" smtClean="0">
                <a:latin typeface="Times New Roman" pitchFamily="18" charset="0"/>
                <a:ea typeface="Arial-Rounded" panose="020B0500000000000000" pitchFamily="34" charset="0"/>
                <a:cs typeface="Times New Roman" pitchFamily="18" charset="0"/>
              </a:rPr>
              <a:t> – </a:t>
            </a:r>
            <a:r>
              <a:rPr lang="en-US" sz="3200" b="1" dirty="0" err="1" smtClean="0">
                <a:latin typeface="Times New Roman" pitchFamily="18" charset="0"/>
                <a:ea typeface="Arial-Rounded" panose="020B0500000000000000" pitchFamily="34" charset="0"/>
                <a:cs typeface="Times New Roman" pitchFamily="18" charset="0"/>
              </a:rPr>
              <a:t>hoặc</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nhờ</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bố</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mẹ</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hướng</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dẫn</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cách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khác</a:t>
            </a:r>
            <a:r>
              <a:rPr lang="en-US" sz="3200" b="1" dirty="0" smtClean="0">
                <a:latin typeface="Times New Roman" pitchFamily="18" charset="0"/>
                <a:ea typeface="Arial-Rounded" panose="020B0500000000000000" pitchFamily="34" charset="0"/>
                <a:cs typeface="Times New Roman" pitchFamily="18" charset="0"/>
              </a:rPr>
              <a:t>).</a:t>
            </a:r>
            <a:endParaRPr lang="en-US" sz="3200" b="1" dirty="0">
              <a:latin typeface="Times New Roman" pitchFamily="18" charset="0"/>
              <a:ea typeface="Arial-Rounded" panose="020B0500000000000000" pitchFamily="34" charset="0"/>
              <a:cs typeface="Times New Roman" pitchFamily="18" charset="0"/>
            </a:endParaRP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Kể</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cho</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người</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thân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bạn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bè</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nghe</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chuyện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1"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Chú</a:t>
            </a:r>
            <a:r>
              <a:rPr kumimoji="0" lang="en-US" sz="3200" b="1" i="1"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1"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3200" b="1" i="1"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a:t>
            </a: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lang="en-US" sz="3200" b="1" dirty="0" err="1" smtClean="0">
                <a:latin typeface="Times New Roman" pitchFamily="18" charset="0"/>
                <a:ea typeface="Arial-Rounded" panose="020B0500000000000000" pitchFamily="34" charset="0"/>
                <a:cs typeface="Times New Roman" pitchFamily="18" charset="0"/>
              </a:rPr>
              <a:t>Xem</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trước</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bài</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Cậu</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bé</a:t>
            </a:r>
            <a:r>
              <a:rPr lang="en-US" sz="3200" b="1" dirty="0" smtClean="0">
                <a:latin typeface="Times New Roman" pitchFamily="18" charset="0"/>
                <a:ea typeface="Arial-Rounded" panose="020B0500000000000000" pitchFamily="34" charset="0"/>
                <a:cs typeface="Times New Roman" pitchFamily="18" charset="0"/>
              </a:rPr>
              <a:t> ham </a:t>
            </a:r>
            <a:r>
              <a:rPr lang="en-US" sz="3200" b="1" dirty="0" err="1" smtClean="0">
                <a:latin typeface="Times New Roman" pitchFamily="18" charset="0"/>
                <a:ea typeface="Arial-Rounded" panose="020B0500000000000000" pitchFamily="34" charset="0"/>
                <a:cs typeface="Times New Roman" pitchFamily="18" charset="0"/>
              </a:rPr>
              <a:t>học</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trang</a:t>
            </a:r>
            <a:r>
              <a:rPr lang="en-US" sz="3200" b="1" dirty="0" smtClean="0">
                <a:latin typeface="Times New Roman" pitchFamily="18" charset="0"/>
                <a:ea typeface="Arial-Rounded" panose="020B0500000000000000" pitchFamily="34" charset="0"/>
                <a:cs typeface="Times New Roman" pitchFamily="18" charset="0"/>
              </a:rPr>
              <a:t> 42).</a:t>
            </a:r>
            <a:endPar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99587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ECC3D-599A-4DD3-ACB4-53B371E9D520}"/>
              </a:ext>
            </a:extLst>
          </p:cNvPr>
          <p:cNvPicPr>
            <a:picLocks noChangeAspect="1"/>
          </p:cNvPicPr>
          <p:nvPr/>
        </p:nvPicPr>
        <p:blipFill>
          <a:blip r:embed="rId4"/>
          <a:stretch>
            <a:fillRect/>
          </a:stretch>
        </p:blipFill>
        <p:spPr>
          <a:xfrm>
            <a:off x="0" y="0"/>
            <a:ext cx="2926080" cy="918183"/>
          </a:xfrm>
          <a:prstGeom prst="rect">
            <a:avLst/>
          </a:prstGeom>
        </p:spPr>
      </p:pic>
      <p:pic>
        <p:nvPicPr>
          <p:cNvPr id="5" name="Picture 4" descr="A picture containing doll, toy, clipart&#10;&#10;Description automatically generated">
            <a:extLst>
              <a:ext uri="{FF2B5EF4-FFF2-40B4-BE49-F238E27FC236}">
                <a16:creationId xmlns:a16="http://schemas.microsoft.com/office/drawing/2014/main" id="{92E46062-407B-4BA1-AEAD-47465F8B6B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2353" y="3640016"/>
            <a:ext cx="7602873" cy="3607114"/>
          </a:xfrm>
          <a:prstGeom prst="rect">
            <a:avLst/>
          </a:prstGeom>
        </p:spPr>
      </p:pic>
      <p:sp>
        <p:nvSpPr>
          <p:cNvPr id="6" name="文本框 22">
            <a:extLst>
              <a:ext uri="{FF2B5EF4-FFF2-40B4-BE49-F238E27FC236}">
                <a16:creationId xmlns:a16="http://schemas.microsoft.com/office/drawing/2014/main" id="{BA40442C-98A6-438B-B254-AE9128415990}"/>
              </a:ext>
            </a:extLst>
          </p:cNvPr>
          <p:cNvSpPr txBox="1"/>
          <p:nvPr/>
        </p:nvSpPr>
        <p:spPr>
          <a:xfrm>
            <a:off x="1968788" y="1427808"/>
            <a:ext cx="8176438" cy="22159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effectLst/>
                <a:uLnTx/>
                <a:uFillTx/>
                <a:latin typeface="Times New Roman" pitchFamily="18" charset="0"/>
                <a:ea typeface="思源黑体 CN Bold" panose="020B0800000000000000" pitchFamily="34" charset="-122"/>
                <a:cs typeface="Times New Roman" pitchFamily="18" charset="0"/>
              </a:rPr>
              <a:t>Kể</a:t>
            </a:r>
            <a:r>
              <a:rPr kumimoji="0" lang="en-US" altLang="zh-CN" sz="4400" b="0" i="0" u="none" strike="noStrike" kern="1200" cap="none" spc="0" normalizeH="0" baseline="0" noProof="0" dirty="0">
                <a:ln>
                  <a:noFill/>
                </a:ln>
                <a:effectLst/>
                <a:uLnTx/>
                <a:uFillTx/>
                <a:latin typeface="Times New Roman" pitchFamily="18" charset="0"/>
                <a:ea typeface="思源黑体 CN Bold" panose="020B0800000000000000" pitchFamily="34" charset="-122"/>
                <a:cs typeface="Times New Roman" pitchFamily="18" charset="0"/>
              </a:rPr>
              <a:t> </a:t>
            </a:r>
            <a:r>
              <a:rPr kumimoji="0" lang="en-US" altLang="zh-CN" sz="4400" b="0" i="0" u="none" strike="noStrike" kern="1200" cap="none" spc="0" normalizeH="0" baseline="0" noProof="0" dirty="0" err="1">
                <a:ln>
                  <a:noFill/>
                </a:ln>
                <a:effectLst/>
                <a:uLnTx/>
                <a:uFillTx/>
                <a:latin typeface="Times New Roman" pitchFamily="18" charset="0"/>
                <a:ea typeface="思源黑体 CN Bold" panose="020B0800000000000000" pitchFamily="34" charset="-122"/>
                <a:cs typeface="Times New Roman" pitchFamily="18" charset="0"/>
              </a:rPr>
              <a:t>chuyện</a:t>
            </a:r>
            <a:endParaRPr kumimoji="0" lang="en-US" altLang="zh-CN" sz="4400" b="0" i="0" u="none" strike="noStrike" kern="1200" cap="none" spc="0" normalizeH="0" baseline="0" noProof="0" dirty="0">
              <a:ln>
                <a:noFill/>
              </a:ln>
              <a:effectLst/>
              <a:uLnTx/>
              <a:uFillTx/>
              <a:latin typeface="Times New Roman" pitchFamily="18" charset="0"/>
              <a:ea typeface="思源黑体 CN Bold" panose="020B0800000000000000" pitchFamily="34" charset="-122"/>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4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48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4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48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Tree>
    <p:custDataLst>
      <p:tags r:id="rId1"/>
    </p:custDataLst>
    <p:extLst>
      <p:ext uri="{BB962C8B-B14F-4D97-AF65-F5344CB8AC3E}">
        <p14:creationId xmlns:p14="http://schemas.microsoft.com/office/powerpoint/2010/main" val="1583687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8936140" y="3332989"/>
            <a:ext cx="1934005" cy="228952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7056107" y="4974336"/>
            <a:ext cx="4470400" cy="1883664"/>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728949" y="0"/>
            <a:ext cx="7575296" cy="6453632"/>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77867" t="20385" r="6933" b="5896"/>
          <a:stretch/>
        </p:blipFill>
        <p:spPr>
          <a:xfrm>
            <a:off x="10599915" y="1529125"/>
            <a:ext cx="1853184" cy="5055616"/>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l="38581" t="24563" r="40933" b="26282"/>
          <a:stretch/>
        </p:blipFill>
        <p:spPr>
          <a:xfrm flipH="1">
            <a:off x="239349" y="3082597"/>
            <a:ext cx="2497563" cy="3371035"/>
          </a:xfrm>
          <a:prstGeom prst="rect">
            <a:avLst/>
          </a:prstGeom>
        </p:spPr>
      </p:pic>
      <p:pic>
        <p:nvPicPr>
          <p:cNvPr id="10" name="图片 9"/>
          <p:cNvPicPr>
            <a:picLocks noChangeAspect="1"/>
          </p:cNvPicPr>
          <p:nvPr/>
        </p:nvPicPr>
        <p:blipFill rotWithShape="1">
          <a:blip r:embed="rId8">
            <a:extLst>
              <a:ext uri="{28A0092B-C50C-407E-A947-70E740481C1C}">
                <a14:useLocalDpi xmlns:a14="http://schemas.microsoft.com/office/drawing/2010/main" val="0"/>
              </a:ext>
            </a:extLst>
          </a:blip>
          <a:srcRect l="62133" t="18963" r="21600" b="52948"/>
          <a:stretch/>
        </p:blipFill>
        <p:spPr>
          <a:xfrm>
            <a:off x="8312832" y="1443781"/>
            <a:ext cx="1983232" cy="1926336"/>
          </a:xfrm>
          <a:prstGeom prst="rect">
            <a:avLst/>
          </a:prstGeom>
        </p:spPr>
      </p:pic>
      <p:pic>
        <p:nvPicPr>
          <p:cNvPr id="11" name="图片 10"/>
          <p:cNvPicPr>
            <a:picLocks noChangeAspect="1"/>
          </p:cNvPicPr>
          <p:nvPr/>
        </p:nvPicPr>
        <p:blipFill rotWithShape="1">
          <a:blip r:embed="rId9">
            <a:extLst>
              <a:ext uri="{28A0092B-C50C-407E-A947-70E740481C1C}">
                <a14:useLocalDpi xmlns:a14="http://schemas.microsoft.com/office/drawing/2010/main" val="0"/>
              </a:ext>
            </a:extLst>
          </a:blip>
          <a:srcRect l="53867" t="4030" r="30313" b="70607"/>
          <a:stretch/>
        </p:blipFill>
        <p:spPr>
          <a:xfrm>
            <a:off x="7007297" y="659429"/>
            <a:ext cx="1928843" cy="1739392"/>
          </a:xfrm>
          <a:prstGeom prst="rect">
            <a:avLst/>
          </a:prstGeom>
        </p:spPr>
      </p:pic>
      <p:sp>
        <p:nvSpPr>
          <p:cNvPr id="12" name="文本框 17">
            <a:extLst>
              <a:ext uri="{FF2B5EF4-FFF2-40B4-BE49-F238E27FC236}">
                <a16:creationId xmlns:a16="http://schemas.microsoft.com/office/drawing/2014/main" id="{C3D290E4-D4B9-476B-A8C9-4EDF4E9FBEBE}"/>
              </a:ext>
            </a:extLst>
          </p:cNvPr>
          <p:cNvSpPr txBox="1"/>
          <p:nvPr/>
        </p:nvSpPr>
        <p:spPr>
          <a:xfrm>
            <a:off x="2392390" y="2258609"/>
            <a:ext cx="6096862" cy="92333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CHÀO</a:t>
            </a:r>
            <a:r>
              <a:rPr kumimoji="0" lang="en-US" altLang="zh-CN" sz="54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 </a:t>
            </a:r>
            <a:r>
              <a:rPr kumimoji="0" lang="en-US" altLang="zh-CN" sz="54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TẠM</a:t>
            </a:r>
            <a:r>
              <a:rPr kumimoji="0" lang="en-US" altLang="zh-CN" sz="54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 </a:t>
            </a:r>
            <a:r>
              <a:rPr kumimoji="0" lang="en-US" altLang="zh-CN" sz="54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BIỆT</a:t>
            </a:r>
            <a:r>
              <a:rPr kumimoji="0" lang="en-US" altLang="zh-CN" sz="54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a:t>
            </a:r>
            <a:endParaRPr kumimoji="0" lang="tr-TR" altLang="zh-CN" sz="54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endParaRPr>
          </a:p>
        </p:txBody>
      </p:sp>
    </p:spTree>
    <p:extLst>
      <p:ext uri="{BB962C8B-B14F-4D97-AF65-F5344CB8AC3E}">
        <p14:creationId xmlns:p14="http://schemas.microsoft.com/office/powerpoint/2010/main" val="311894860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500" autoRev="1" fill="hold">
                                          <p:stCondLst>
                                            <p:cond delay="0"/>
                                          </p:stCondLst>
                                        </p:cTn>
                                        <p:tgtEl>
                                          <p:spTgt spid="12"/>
                                        </p:tgtEl>
                                        <p:attrNameLst>
                                          <p:attrName>ppt_w</p:attrName>
                                        </p:attrNameLst>
                                      </p:cBhvr>
                                    </p:anim>
                                    <p:anim by="(#ppt_w*0.50)" calcmode="lin" valueType="num">
                                      <p:cBhvr>
                                        <p:cTn id="8" dur="500" decel="50000" autoRev="1" fill="hold">
                                          <p:stCondLst>
                                            <p:cond delay="0"/>
                                          </p:stCondLst>
                                        </p:cTn>
                                        <p:tgtEl>
                                          <p:spTgt spid="12"/>
                                        </p:tgtEl>
                                        <p:attrNameLst>
                                          <p:attrName>ppt_x</p:attrName>
                                        </p:attrNameLst>
                                      </p:cBhvr>
                                    </p:anim>
                                    <p:anim from="(-#ppt_h/2)" to="(#ppt_y)" calcmode="lin" valueType="num">
                                      <p:cBhvr>
                                        <p:cTn id="9" dur="1000" fill="hold">
                                          <p:stCondLst>
                                            <p:cond delay="0"/>
                                          </p:stCondLst>
                                        </p:cTn>
                                        <p:tgtEl>
                                          <p:spTgt spid="12"/>
                                        </p:tgtEl>
                                        <p:attrNameLst>
                                          <p:attrName>ppt_y</p:attrName>
                                        </p:attrNameLst>
                                      </p:cBhvr>
                                    </p:anim>
                                    <p:animRot by="21600000">
                                      <p:cBhvr>
                                        <p:cTn id="10"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rsOanh\Desktop\Hinh nen PP\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956374"/>
            <a:ext cx="12471400" cy="79159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2845" y="1717688"/>
            <a:ext cx="11233726" cy="317009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Dựa</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theo</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tranh</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và</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câu</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hỏi</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gợi</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ý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để</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đoán</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nội</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dung </a:t>
            </a:r>
            <a:r>
              <a:rPr kumimoji="0" lang="en-US" sz="4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của</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từng</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tranh</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p>
          <a:p>
            <a:pPr marL="571500" indent="-571500">
              <a:buFontTx/>
              <a:buChar char="-"/>
            </a:pPr>
            <a:r>
              <a:rPr lang="en-US" sz="4000" dirty="0" err="1">
                <a:latin typeface="Times New Roman" pitchFamily="18" charset="0"/>
                <a:cs typeface="Times New Roman" pitchFamily="18" charset="0"/>
              </a:rPr>
              <a:t>Nghe</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smtClean="0">
                <a:latin typeface="Times New Roman" pitchFamily="18" charset="0"/>
                <a:cs typeface="Times New Roman" pitchFamily="18" charset="0"/>
              </a:rPr>
              <a:t>.</a:t>
            </a:r>
            <a:endPar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Biết</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chọn</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kể</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lại</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1- 2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đoạn</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của</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câu</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chuyện</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theo</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tranh</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TextBox 2"/>
          <p:cNvSpPr txBox="1"/>
          <p:nvPr/>
        </p:nvSpPr>
        <p:spPr>
          <a:xfrm>
            <a:off x="1191491" y="567376"/>
            <a:ext cx="62068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cầu</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cần</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đạt</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35688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111612" y="3006461"/>
            <a:ext cx="441033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345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Tầm Vông -">
            <a:hlinkClick r:id="" action="ppaction://media"/>
            <a:extLst>
              <a:ext uri="{FF2B5EF4-FFF2-40B4-BE49-F238E27FC236}">
                <a16:creationId xmlns:a16="http://schemas.microsoft.com/office/drawing/2014/main" id="{835986C4-398E-4B3A-B7FE-056F655F6A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1999" cy="6858000"/>
          </a:xfrm>
          <a:prstGeom prst="rect">
            <a:avLst/>
          </a:prstGeom>
        </p:spPr>
      </p:pic>
    </p:spTree>
    <p:extLst>
      <p:ext uri="{BB962C8B-B14F-4D97-AF65-F5344CB8AC3E}">
        <p14:creationId xmlns:p14="http://schemas.microsoft.com/office/powerpoint/2010/main" val="5382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00579" y="3006461"/>
            <a:ext cx="423239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smtClean="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Khám</a:t>
            </a:r>
            <a:r>
              <a:rPr kumimoji="0" lang="en-US" sz="6600" b="1" i="0" u="none" strike="noStrike" kern="1200" cap="none" spc="0" normalizeH="0" noProof="0" dirty="0" smtClean="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6600" b="1" i="0" u="none" strike="noStrike" kern="1200" cap="none" spc="0" normalizeH="0" noProof="0" dirty="0" err="1" smtClean="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phá</a:t>
            </a:r>
            <a:endPar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Tree>
    <p:extLst>
      <p:ext uri="{BB962C8B-B14F-4D97-AF65-F5344CB8AC3E}">
        <p14:creationId xmlns:p14="http://schemas.microsoft.com/office/powerpoint/2010/main" val="1867943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E2941-CD96-42CA-AA2E-ADAB1D37455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58901" r="50658" b="15263"/>
          <a:stretch/>
        </p:blipFill>
        <p:spPr>
          <a:xfrm>
            <a:off x="0" y="3899160"/>
            <a:ext cx="3626116" cy="2950288"/>
          </a:xfrm>
          <a:prstGeom prst="rect">
            <a:avLst/>
          </a:prstGeom>
        </p:spPr>
      </p:pic>
      <p:pic>
        <p:nvPicPr>
          <p:cNvPr id="9" name="Picture 8">
            <a:extLst>
              <a:ext uri="{FF2B5EF4-FFF2-40B4-BE49-F238E27FC236}">
                <a16:creationId xmlns:a16="http://schemas.microsoft.com/office/drawing/2014/main" id="{94FBE348-4460-488B-BE15-C9E05EE909C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308" t="25439" r="27369" b="49450"/>
          <a:stretch/>
        </p:blipFill>
        <p:spPr>
          <a:xfrm>
            <a:off x="6096000" y="1128280"/>
            <a:ext cx="3626118" cy="2753078"/>
          </a:xfrm>
          <a:prstGeom prst="rect">
            <a:avLst/>
          </a:prstGeom>
        </p:spPr>
      </p:pic>
      <p:pic>
        <p:nvPicPr>
          <p:cNvPr id="10" name="Picture 9">
            <a:extLst>
              <a:ext uri="{FF2B5EF4-FFF2-40B4-BE49-F238E27FC236}">
                <a16:creationId xmlns:a16="http://schemas.microsoft.com/office/drawing/2014/main" id="{99A33A8F-9B7A-44F6-BCFF-3809E0F5CD5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25439" r="50198" b="49052"/>
          <a:stretch/>
        </p:blipFill>
        <p:spPr>
          <a:xfrm>
            <a:off x="0" y="986219"/>
            <a:ext cx="3626116" cy="2912941"/>
          </a:xfrm>
          <a:prstGeom prst="rect">
            <a:avLst/>
          </a:prstGeom>
        </p:spPr>
      </p:pic>
      <p:pic>
        <p:nvPicPr>
          <p:cNvPr id="11" name="Picture 10">
            <a:extLst>
              <a:ext uri="{FF2B5EF4-FFF2-40B4-BE49-F238E27FC236}">
                <a16:creationId xmlns:a16="http://schemas.microsoft.com/office/drawing/2014/main" id="{DBA828C6-917B-4BC4-9B10-EDEEE42D7BE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868" t="59602" r="27369" b="15263"/>
          <a:stretch/>
        </p:blipFill>
        <p:spPr>
          <a:xfrm>
            <a:off x="6189044" y="3963350"/>
            <a:ext cx="3626116" cy="2886098"/>
          </a:xfrm>
          <a:prstGeom prst="rect">
            <a:avLst/>
          </a:prstGeom>
        </p:spPr>
      </p:pic>
      <p:sp>
        <p:nvSpPr>
          <p:cNvPr id="12" name="文本框 22">
            <a:extLst>
              <a:ext uri="{FF2B5EF4-FFF2-40B4-BE49-F238E27FC236}">
                <a16:creationId xmlns:a16="http://schemas.microsoft.com/office/drawing/2014/main" id="{50B38C8A-1809-4019-8B4B-B9EC76639D93}"/>
              </a:ext>
            </a:extLst>
          </p:cNvPr>
          <p:cNvSpPr txBox="1"/>
          <p:nvPr/>
        </p:nvSpPr>
        <p:spPr>
          <a:xfrm>
            <a:off x="4252451" y="631547"/>
            <a:ext cx="33365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32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32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32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32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
        <p:nvSpPr>
          <p:cNvPr id="13" name="TextBox 12">
            <a:extLst>
              <a:ext uri="{FF2B5EF4-FFF2-40B4-BE49-F238E27FC236}">
                <a16:creationId xmlns:a16="http://schemas.microsoft.com/office/drawing/2014/main" id="{94BF5228-7131-4D42-9AEA-AD8F604C3B13}"/>
              </a:ext>
            </a:extLst>
          </p:cNvPr>
          <p:cNvSpPr txBox="1"/>
          <p:nvPr/>
        </p:nvSpPr>
        <p:spPr>
          <a:xfrm>
            <a:off x="3730140" y="1342996"/>
            <a:ext cx="21906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mưa</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15" name="TextBox 14">
            <a:extLst>
              <a:ext uri="{FF2B5EF4-FFF2-40B4-BE49-F238E27FC236}">
                <a16:creationId xmlns:a16="http://schemas.microsoft.com/office/drawing/2014/main" id="{B2056641-CF48-4B07-98D5-222B2DC58909}"/>
              </a:ext>
            </a:extLst>
          </p:cNvPr>
          <p:cNvSpPr txBox="1"/>
          <p:nvPr/>
        </p:nvSpPr>
        <p:spPr>
          <a:xfrm>
            <a:off x="9722118" y="1342996"/>
            <a:ext cx="21906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chị</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gió</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1" name="TextBox 20">
            <a:extLst>
              <a:ext uri="{FF2B5EF4-FFF2-40B4-BE49-F238E27FC236}">
                <a16:creationId xmlns:a16="http://schemas.microsoft.com/office/drawing/2014/main" id="{52F417EE-02C3-4491-8855-8224220EC5AC}"/>
              </a:ext>
            </a:extLst>
          </p:cNvPr>
          <p:cNvSpPr txBox="1"/>
          <p:nvPr/>
        </p:nvSpPr>
        <p:spPr>
          <a:xfrm>
            <a:off x="3730140" y="4274001"/>
            <a:ext cx="21906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ra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2" name="TextBox 21">
            <a:extLst>
              <a:ext uri="{FF2B5EF4-FFF2-40B4-BE49-F238E27FC236}">
                <a16:creationId xmlns:a16="http://schemas.microsoft.com/office/drawing/2014/main" id="{9D1466E2-4ACD-47EB-B004-D0513746E71D}"/>
              </a:ext>
            </a:extLst>
          </p:cNvPr>
          <p:cNvSpPr txBox="1"/>
          <p:nvPr/>
        </p:nvSpPr>
        <p:spPr>
          <a:xfrm>
            <a:off x="9815160" y="4656258"/>
            <a:ext cx="2190600" cy="12926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Cuối</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cùng</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làm</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gì</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3" name="TextBox 22">
            <a:extLst>
              <a:ext uri="{FF2B5EF4-FFF2-40B4-BE49-F238E27FC236}">
                <a16:creationId xmlns:a16="http://schemas.microsoft.com/office/drawing/2014/main" id="{0B5DFD67-B784-40A3-AC61-10EC9126AEA5}"/>
              </a:ext>
            </a:extLst>
          </p:cNvPr>
          <p:cNvSpPr txBox="1"/>
          <p:nvPr/>
        </p:nvSpPr>
        <p:spPr>
          <a:xfrm>
            <a:off x="492369" y="139104"/>
            <a:ext cx="99804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8A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a:t>
            </a:r>
            <a:r>
              <a:rPr kumimoji="0" lang="en-US" sz="2800" b="1" i="0" u="none" strike="noStrike" kern="1200" cap="none" spc="0" normalizeH="0" baseline="0" noProof="0" dirty="0">
                <a:ln>
                  <a:noFill/>
                </a:ln>
                <a:solidFill>
                  <a:srgbClr val="0038A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Dựa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vào</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hỏi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gợi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ý,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đoán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nội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dung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từng</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val="21479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A7D57E-FD18-4EBF-9A40-537071ECF73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480" t="58901" r="50658" b="15263"/>
          <a:stretch/>
        </p:blipFill>
        <p:spPr>
          <a:xfrm>
            <a:off x="6410802" y="493927"/>
            <a:ext cx="2752819" cy="2239754"/>
          </a:xfrm>
          <a:prstGeom prst="rect">
            <a:avLst/>
          </a:prstGeom>
        </p:spPr>
      </p:pic>
      <p:pic>
        <p:nvPicPr>
          <p:cNvPr id="8" name="Picture 7">
            <a:extLst>
              <a:ext uri="{FF2B5EF4-FFF2-40B4-BE49-F238E27FC236}">
                <a16:creationId xmlns:a16="http://schemas.microsoft.com/office/drawing/2014/main" id="{27C637B8-979E-4A3E-AAC1-3D0FEF58A7B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4308" t="25439" r="27369" b="49450"/>
          <a:stretch/>
        </p:blipFill>
        <p:spPr>
          <a:xfrm>
            <a:off x="3284431" y="532468"/>
            <a:ext cx="2752821" cy="2191024"/>
          </a:xfrm>
          <a:prstGeom prst="rect">
            <a:avLst/>
          </a:prstGeom>
        </p:spPr>
      </p:pic>
      <p:pic>
        <p:nvPicPr>
          <p:cNvPr id="9" name="Picture 8">
            <a:extLst>
              <a:ext uri="{FF2B5EF4-FFF2-40B4-BE49-F238E27FC236}">
                <a16:creationId xmlns:a16="http://schemas.microsoft.com/office/drawing/2014/main" id="{FD0C7F49-F041-4E0E-8412-E83D9DF46AF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480" t="25439" r="50198" b="49052"/>
          <a:stretch/>
        </p:blipFill>
        <p:spPr>
          <a:xfrm>
            <a:off x="114014" y="522280"/>
            <a:ext cx="2752818" cy="2211401"/>
          </a:xfrm>
          <a:prstGeom prst="rect">
            <a:avLst/>
          </a:prstGeom>
        </p:spPr>
      </p:pic>
      <p:pic>
        <p:nvPicPr>
          <p:cNvPr id="10" name="Picture 9">
            <a:extLst>
              <a:ext uri="{FF2B5EF4-FFF2-40B4-BE49-F238E27FC236}">
                <a16:creationId xmlns:a16="http://schemas.microsoft.com/office/drawing/2014/main" id="{4697EEDD-8F7A-4AA1-8D8A-64288DF78AB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4868" t="59602" r="27369" b="15263"/>
          <a:stretch/>
        </p:blipFill>
        <p:spPr>
          <a:xfrm>
            <a:off x="9428317" y="532468"/>
            <a:ext cx="2649670" cy="2211401"/>
          </a:xfrm>
          <a:prstGeom prst="rect">
            <a:avLst/>
          </a:prstGeom>
        </p:spPr>
      </p:pic>
      <p:sp>
        <p:nvSpPr>
          <p:cNvPr id="11" name="文本框 22">
            <a:extLst>
              <a:ext uri="{FF2B5EF4-FFF2-40B4-BE49-F238E27FC236}">
                <a16:creationId xmlns:a16="http://schemas.microsoft.com/office/drawing/2014/main" id="{A0CAEC98-A50B-4BA5-963B-23C38DC2CFE6}"/>
              </a:ext>
            </a:extLst>
          </p:cNvPr>
          <p:cNvSpPr txBox="1"/>
          <p:nvPr/>
        </p:nvSpPr>
        <p:spPr>
          <a:xfrm>
            <a:off x="3967120" y="70803"/>
            <a:ext cx="35489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2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28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2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28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
        <p:nvSpPr>
          <p:cNvPr id="12" name="TextBox 11">
            <a:extLst>
              <a:ext uri="{FF2B5EF4-FFF2-40B4-BE49-F238E27FC236}">
                <a16:creationId xmlns:a16="http://schemas.microsoft.com/office/drawing/2014/main" id="{2EE86D6D-7AFD-44E7-ACAB-96A0D9A77526}"/>
              </a:ext>
            </a:extLst>
          </p:cNvPr>
          <p:cNvSpPr txBox="1"/>
          <p:nvPr/>
        </p:nvSpPr>
        <p:spPr>
          <a:xfrm>
            <a:off x="114014" y="2798970"/>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a:t>
            </a: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cô</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mưa</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xuân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sp>
        <p:nvSpPr>
          <p:cNvPr id="13" name="TextBox 12">
            <a:extLst>
              <a:ext uri="{FF2B5EF4-FFF2-40B4-BE49-F238E27FC236}">
                <a16:creationId xmlns:a16="http://schemas.microsoft.com/office/drawing/2014/main" id="{1481256F-42BE-454D-92CE-022FE4490884}"/>
              </a:ext>
            </a:extLst>
          </p:cNvPr>
          <p:cNvSpPr txBox="1"/>
          <p:nvPr/>
        </p:nvSpPr>
        <p:spPr>
          <a:xfrm>
            <a:off x="3319047" y="2798970"/>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2.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chị</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gió</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xuân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sp>
        <p:nvSpPr>
          <p:cNvPr id="14" name="TextBox 13">
            <a:extLst>
              <a:ext uri="{FF2B5EF4-FFF2-40B4-BE49-F238E27FC236}">
                <a16:creationId xmlns:a16="http://schemas.microsoft.com/office/drawing/2014/main" id="{8C8532F0-AB69-4581-B027-A82828FE13D5}"/>
              </a:ext>
            </a:extLst>
          </p:cNvPr>
          <p:cNvSpPr txBox="1"/>
          <p:nvPr/>
        </p:nvSpPr>
        <p:spPr>
          <a:xfrm>
            <a:off x="6450042" y="2814449"/>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3.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bác</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mặt</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trời</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sp>
        <p:nvSpPr>
          <p:cNvPr id="20" name="TextBox 19">
            <a:extLst>
              <a:ext uri="{FF2B5EF4-FFF2-40B4-BE49-F238E27FC236}">
                <a16:creationId xmlns:a16="http://schemas.microsoft.com/office/drawing/2014/main" id="{EFCB4975-C199-4156-AFA5-B843B3129901}"/>
              </a:ext>
            </a:extLst>
          </p:cNvPr>
          <p:cNvSpPr txBox="1"/>
          <p:nvPr/>
        </p:nvSpPr>
        <p:spPr>
          <a:xfrm>
            <a:off x="9581037" y="2912873"/>
            <a:ext cx="247298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4.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Cuối</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cùng</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đã</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làm</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gì</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sp>
        <p:nvSpPr>
          <p:cNvPr id="21" name="TextBox 20">
            <a:extLst>
              <a:ext uri="{FF2B5EF4-FFF2-40B4-BE49-F238E27FC236}">
                <a16:creationId xmlns:a16="http://schemas.microsoft.com/office/drawing/2014/main" id="{2CFD3795-9361-4E08-9278-767244E269D4}"/>
              </a:ext>
            </a:extLst>
          </p:cNvPr>
          <p:cNvSpPr txBox="1"/>
          <p:nvPr/>
        </p:nvSpPr>
        <p:spPr>
          <a:xfrm>
            <a:off x="5212719" y="5216358"/>
            <a:ext cx="6979281"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Quan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sát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Gọi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tên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các</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nhân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vật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trong</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Nêu</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nội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dung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từng</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3" name="Picture 2">
            <a:extLst>
              <a:ext uri="{FF2B5EF4-FFF2-40B4-BE49-F238E27FC236}">
                <a16:creationId xmlns:a16="http://schemas.microsoft.com/office/drawing/2014/main" id="{7A5E145C-576D-4D38-91CD-92010D6036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8371" y1="45399" x2="32109" y2="35276"/>
                        <a14:foregroundMark x1="15815" y1="23926" x2="14217" y2="43865"/>
                        <a14:foregroundMark x1="76837" y1="77607" x2="85144" y2="96012"/>
                        <a14:foregroundMark x1="12460" y1="92331" x2="85623" y2="91104"/>
                        <a14:foregroundMark x1="5112" y1="84049" x2="58307" y2="85276"/>
                        <a14:foregroundMark x1="2236" y1="82209" x2="2077" y2="97546"/>
                        <a14:foregroundMark x1="2077" y1="97546" x2="95048" y2="96933"/>
                        <a14:foregroundMark x1="95527" y1="96012" x2="97125" y2="86503"/>
                      </a14:backgroundRemoval>
                    </a14:imgEffect>
                  </a14:imgLayer>
                </a14:imgProps>
              </a:ext>
              <a:ext uri="{28A0092B-C50C-407E-A947-70E740481C1C}">
                <a14:useLocalDpi xmlns:a14="http://schemas.microsoft.com/office/drawing/2010/main" val="0"/>
              </a:ext>
            </a:extLst>
          </a:blip>
          <a:stretch>
            <a:fillRect/>
          </a:stretch>
        </p:blipFill>
        <p:spPr>
          <a:xfrm>
            <a:off x="1319453" y="4645641"/>
            <a:ext cx="3626324" cy="2103450"/>
          </a:xfrm>
          <a:prstGeom prst="rect">
            <a:avLst/>
          </a:prstGeom>
        </p:spPr>
      </p:pic>
    </p:spTree>
    <p:extLst>
      <p:ext uri="{BB962C8B-B14F-4D97-AF65-F5344CB8AC3E}">
        <p14:creationId xmlns:p14="http://schemas.microsoft.com/office/powerpoint/2010/main" val="117926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ircle(in)">
                                      <p:cBhvr>
                                        <p:cTn id="33" dur="2000"/>
                                        <p:tgtEl>
                                          <p:spTgt spid="21"/>
                                        </p:tgtEl>
                                      </p:cBhvr>
                                    </p:animEffect>
                                  </p:childTnLst>
                                </p:cTn>
                              </p:par>
                              <p:par>
                                <p:cTn id="34" presetID="6"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2C077D-F8E9-4BEF-8F73-95BD07EB0E9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480" t="25439" r="50198" b="49052"/>
          <a:stretch/>
        </p:blipFill>
        <p:spPr>
          <a:xfrm>
            <a:off x="2864665" y="134711"/>
            <a:ext cx="2083302" cy="1673564"/>
          </a:xfrm>
          <a:prstGeom prst="rect">
            <a:avLst/>
          </a:prstGeom>
        </p:spPr>
      </p:pic>
      <p:sp>
        <p:nvSpPr>
          <p:cNvPr id="13" name="TextBox 12">
            <a:extLst>
              <a:ext uri="{FF2B5EF4-FFF2-40B4-BE49-F238E27FC236}">
                <a16:creationId xmlns:a16="http://schemas.microsoft.com/office/drawing/2014/main" id="{53A67E1F-ACFA-4EB2-9F9D-093CB53DB43F}"/>
              </a:ext>
            </a:extLst>
          </p:cNvPr>
          <p:cNvSpPr txBox="1"/>
          <p:nvPr/>
        </p:nvSpPr>
        <p:spPr>
          <a:xfrm>
            <a:off x="4947967" y="1033852"/>
            <a:ext cx="67487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1.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giữa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mưa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14" name="Picture 13">
            <a:extLst>
              <a:ext uri="{FF2B5EF4-FFF2-40B4-BE49-F238E27FC236}">
                <a16:creationId xmlns:a16="http://schemas.microsoft.com/office/drawing/2014/main" id="{B14EFC55-C077-4EF7-A81E-F24B394B77A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480" t="58901" r="50658" b="15263"/>
          <a:stretch/>
        </p:blipFill>
        <p:spPr>
          <a:xfrm>
            <a:off x="2864665" y="3435224"/>
            <a:ext cx="2083302" cy="1695020"/>
          </a:xfrm>
          <a:prstGeom prst="rect">
            <a:avLst/>
          </a:prstGeom>
        </p:spPr>
      </p:pic>
      <p:pic>
        <p:nvPicPr>
          <p:cNvPr id="15" name="Picture 14">
            <a:extLst>
              <a:ext uri="{FF2B5EF4-FFF2-40B4-BE49-F238E27FC236}">
                <a16:creationId xmlns:a16="http://schemas.microsoft.com/office/drawing/2014/main" id="{91D0BF76-CEAD-4294-9197-D7592673A8B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4308" t="25439" r="27369" b="49450"/>
          <a:stretch/>
        </p:blipFill>
        <p:spPr>
          <a:xfrm>
            <a:off x="677553" y="1832304"/>
            <a:ext cx="2083303" cy="1658142"/>
          </a:xfrm>
          <a:prstGeom prst="rect">
            <a:avLst/>
          </a:prstGeom>
        </p:spPr>
      </p:pic>
      <p:pic>
        <p:nvPicPr>
          <p:cNvPr id="20" name="Picture 19">
            <a:extLst>
              <a:ext uri="{FF2B5EF4-FFF2-40B4-BE49-F238E27FC236}">
                <a16:creationId xmlns:a16="http://schemas.microsoft.com/office/drawing/2014/main" id="{C69DD5C8-DCA5-4E81-AC76-4B06C9CF567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4868" t="59602" r="27369" b="15263"/>
          <a:stretch/>
        </p:blipFill>
        <p:spPr>
          <a:xfrm>
            <a:off x="729459" y="5086372"/>
            <a:ext cx="2083302" cy="1658142"/>
          </a:xfrm>
          <a:prstGeom prst="rect">
            <a:avLst/>
          </a:prstGeom>
        </p:spPr>
      </p:pic>
      <p:sp>
        <p:nvSpPr>
          <p:cNvPr id="21" name="TextBox 20">
            <a:extLst>
              <a:ext uri="{FF2B5EF4-FFF2-40B4-BE49-F238E27FC236}">
                <a16:creationId xmlns:a16="http://schemas.microsoft.com/office/drawing/2014/main" id="{F82BD9C9-1C98-4F6C-A912-13CD536CF69B}"/>
              </a:ext>
            </a:extLst>
          </p:cNvPr>
          <p:cNvSpPr txBox="1"/>
          <p:nvPr/>
        </p:nvSpPr>
        <p:spPr>
          <a:xfrm>
            <a:off x="3315487" y="2360049"/>
            <a:ext cx="8763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2.</a:t>
            </a:r>
            <a:r>
              <a:rPr kumimoji="0" lang="en-US" sz="28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giữa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nảy</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mầm</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gió</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2" name="TextBox 21">
            <a:extLst>
              <a:ext uri="{FF2B5EF4-FFF2-40B4-BE49-F238E27FC236}">
                <a16:creationId xmlns:a16="http://schemas.microsoft.com/office/drawing/2014/main" id="{B4ED240D-3E89-456B-984D-C8EDE34BA50E}"/>
              </a:ext>
            </a:extLst>
          </p:cNvPr>
          <p:cNvSpPr txBox="1"/>
          <p:nvPr/>
        </p:nvSpPr>
        <p:spPr>
          <a:xfrm>
            <a:off x="5051776" y="3845466"/>
            <a:ext cx="674873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3.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giữa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mầm</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lớn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hơn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3" name="TextBox 22">
            <a:extLst>
              <a:ext uri="{FF2B5EF4-FFF2-40B4-BE49-F238E27FC236}">
                <a16:creationId xmlns:a16="http://schemas.microsoft.com/office/drawing/2014/main" id="{8E4F6BF6-5526-47B7-A0CD-2E6F1317DFD1}"/>
              </a:ext>
            </a:extLst>
          </p:cNvPr>
          <p:cNvSpPr txBox="1"/>
          <p:nvPr/>
        </p:nvSpPr>
        <p:spPr>
          <a:xfrm>
            <a:off x="3429000" y="5653833"/>
            <a:ext cx="8763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4.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con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đã</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thành</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cây</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xoè</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hai</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tay</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hướng</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về</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phía</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mặt</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trời</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a:t>
            </a:r>
            <a:endPar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endParaRPr>
          </a:p>
        </p:txBody>
      </p:sp>
      <p:sp>
        <p:nvSpPr>
          <p:cNvPr id="24" name="Freeform 24">
            <a:extLst>
              <a:ext uri="{FF2B5EF4-FFF2-40B4-BE49-F238E27FC236}">
                <a16:creationId xmlns:a16="http://schemas.microsoft.com/office/drawing/2014/main" id="{5C3155DA-3373-432F-A5C2-EA130D48D428}"/>
              </a:ext>
            </a:extLst>
          </p:cNvPr>
          <p:cNvSpPr>
            <a:spLocks noEditPoints="1"/>
          </p:cNvSpPr>
          <p:nvPr/>
        </p:nvSpPr>
        <p:spPr bwMode="auto">
          <a:xfrm rot="416533">
            <a:off x="7846650" y="1694746"/>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marL="0" marR="0" lvl="0" indent="0" algn="l" defTabSz="1218323"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ea"/>
              <a:sym typeface="+mn-lt"/>
            </a:endParaRPr>
          </a:p>
        </p:txBody>
      </p:sp>
      <p:sp>
        <p:nvSpPr>
          <p:cNvPr id="25" name="Freeform 24">
            <a:extLst>
              <a:ext uri="{FF2B5EF4-FFF2-40B4-BE49-F238E27FC236}">
                <a16:creationId xmlns:a16="http://schemas.microsoft.com/office/drawing/2014/main" id="{0CF88C02-C529-4931-A9C9-520FE3C3D3FD}"/>
              </a:ext>
            </a:extLst>
          </p:cNvPr>
          <p:cNvSpPr>
            <a:spLocks noEditPoints="1"/>
          </p:cNvSpPr>
          <p:nvPr/>
        </p:nvSpPr>
        <p:spPr bwMode="auto">
          <a:xfrm rot="416533">
            <a:off x="7863297" y="3122390"/>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marL="0" marR="0" lvl="0" indent="0" algn="l" defTabSz="1218323"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ea"/>
              <a:sym typeface="+mn-lt"/>
            </a:endParaRPr>
          </a:p>
        </p:txBody>
      </p:sp>
      <p:sp>
        <p:nvSpPr>
          <p:cNvPr id="29" name="Freeform 24">
            <a:extLst>
              <a:ext uri="{FF2B5EF4-FFF2-40B4-BE49-F238E27FC236}">
                <a16:creationId xmlns:a16="http://schemas.microsoft.com/office/drawing/2014/main" id="{E6917551-3B58-4341-AC08-1B7F8099E24B}"/>
              </a:ext>
            </a:extLst>
          </p:cNvPr>
          <p:cNvSpPr>
            <a:spLocks noEditPoints="1"/>
          </p:cNvSpPr>
          <p:nvPr/>
        </p:nvSpPr>
        <p:spPr bwMode="auto">
          <a:xfrm rot="416533">
            <a:off x="7863297" y="4856368"/>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marL="0" marR="0" lvl="0" indent="0" algn="l" defTabSz="1218323"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ea"/>
              <a:sym typeface="+mn-lt"/>
            </a:endParaRPr>
          </a:p>
        </p:txBody>
      </p:sp>
      <p:sp>
        <p:nvSpPr>
          <p:cNvPr id="30" name="TextBox 29">
            <a:extLst>
              <a:ext uri="{FF2B5EF4-FFF2-40B4-BE49-F238E27FC236}">
                <a16:creationId xmlns:a16="http://schemas.microsoft.com/office/drawing/2014/main" id="{5AAE160D-08ED-4AB0-BC7F-51DE1CEBDABE}"/>
              </a:ext>
            </a:extLst>
          </p:cNvPr>
          <p:cNvSpPr txBox="1"/>
          <p:nvPr/>
        </p:nvSpPr>
        <p:spPr>
          <a:xfrm>
            <a:off x="5633723" y="322462"/>
            <a:ext cx="49716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Diễn</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biến</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của</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chuyện</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41748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P spid="24" grpId="0" animBg="1"/>
      <p:bldP spid="25" grpId="0" animBg="1"/>
      <p:bldP spid="29" grpId="0" animBg="1"/>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TuWHP#"/>
  <p:tag name="MH_LAYOUT" val="SubTitleText"/>
  <p:tag name="MH" val="20170613103648"/>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911</Words>
  <Application>Microsoft Office PowerPoint</Application>
  <PresentationFormat>Widescreen</PresentationFormat>
  <Paragraphs>79</Paragraphs>
  <Slides>20</Slides>
  <Notes>14</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宋体</vt:lpstr>
      <vt:lpstr>Arial</vt:lpstr>
      <vt:lpstr>Arial-Rounded</vt:lpstr>
      <vt:lpstr>Calibri</vt:lpstr>
      <vt:lpstr>Calibri Light</vt:lpstr>
      <vt:lpstr>等线</vt:lpstr>
      <vt:lpstr>Open Sans</vt:lpstr>
      <vt:lpstr>Times New Roman</vt:lpstr>
      <vt:lpstr>思源黑体 CN Bold</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Admin</cp:lastModifiedBy>
  <cp:revision>40</cp:revision>
  <dcterms:created xsi:type="dcterms:W3CDTF">2021-07-10T10:27:21Z</dcterms:created>
  <dcterms:modified xsi:type="dcterms:W3CDTF">2022-09-03T09:41:33Z</dcterms:modified>
</cp:coreProperties>
</file>