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8"/>
  </p:notesMasterIdLst>
  <p:sldIdLst>
    <p:sldId id="344" r:id="rId6"/>
    <p:sldId id="256" r:id="rId7"/>
    <p:sldId id="257" r:id="rId8"/>
    <p:sldId id="258" r:id="rId9"/>
    <p:sldId id="328" r:id="rId10"/>
    <p:sldId id="260" r:id="rId11"/>
    <p:sldId id="329" r:id="rId12"/>
    <p:sldId id="259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40" r:id="rId31"/>
    <p:sldId id="341" r:id="rId32"/>
    <p:sldId id="336" r:id="rId33"/>
    <p:sldId id="342" r:id="rId34"/>
    <p:sldId id="339" r:id="rId35"/>
    <p:sldId id="271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65" d="100"/>
          <a:sy n="65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=""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=""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=""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=""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=""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=""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0.png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gif"/><Relationship Id="rId15" Type="http://schemas.openxmlformats.org/officeDocument/2006/relationships/image" Target="../media/image31.png"/><Relationship Id="rId10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openxmlformats.org/officeDocument/2006/relationships/image" Target="../media/image28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gif"/><Relationship Id="rId5" Type="http://schemas.openxmlformats.org/officeDocument/2006/relationships/slide" Target="slide4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27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28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00391"/>
            <a:ext cx="121920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NGHỆ-TUẦN 4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BÀI:SỬ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(TIẾT 2)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3" y="870858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=""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=""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=""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=""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=""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=""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=""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=""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=""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=""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=""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=""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=""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=""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=""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=""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=""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=""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=""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=""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=""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=""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=""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=""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=""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=""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=""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=""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=""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=""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=""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=""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=""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=""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=""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=""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=""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=""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=""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=""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=""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=""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=""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=""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=""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=""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=""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=""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=""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=""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=""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=""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=""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=""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=""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=""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=""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=""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=""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=""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=""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=""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=""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=""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=""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=""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=""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=""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=""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=""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=""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=""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=""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=""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=""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=""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=""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=""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=""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=""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=""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=""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=""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=""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=""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=""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=""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=""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=""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=""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=""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=""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=""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=""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=""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=""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=""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=""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an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469536" cy="3322951"/>
            <a:chOff x="5667646" y="720179"/>
            <a:chExt cx="6469536" cy="3322951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216532" y="2293592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5979625" y="2626012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23225" y="254259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=""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143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=""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=""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=""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=""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=""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=""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=""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312727" y="830777"/>
            <a:ext cx="6322943" cy="3394607"/>
            <a:chOff x="5667646" y="720179"/>
            <a:chExt cx="6322943" cy="3394607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069939" y="2308758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28094" y="2572392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234807" y="823341"/>
            <a:ext cx="6398085" cy="3171365"/>
            <a:chOff x="5667646" y="720179"/>
            <a:chExt cx="6398085" cy="317136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2326672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3518" y="2555412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=""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=""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2973266" y="440029"/>
              <a:ext cx="4085259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=""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=""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=""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=""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2276407"/>
            <a:chOff x="5667646" y="720179"/>
            <a:chExt cx="11147383" cy="227640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</a:t>
              </a:r>
              <a:r>
                <a:rPr lang="nl-NL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đảm bảo tuyệt đối về an toàn khi sử dụng đèn học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=""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=""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=""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=""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=""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=""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=""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=""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=""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=""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=""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=""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=""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=""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=""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=""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=""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=""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=""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=""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=""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=""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=""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=""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=""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=""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=""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=""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=""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=""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=""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=""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=""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=""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=""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=""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=""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=""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</a:t>
              </a:r>
              <a:r>
                <a:rPr lang="vi-VN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thay thế hỏng hóc cần được đúng trong túi bóng ghi lưu ý nguy hiểm và phân loại bỏ thùng rác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=""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=""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=""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=""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=""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=""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=""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=""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=""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=""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=""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=""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=""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=""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=""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=""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=""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=""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=""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213" y="4165058"/>
            <a:ext cx="2545006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886893" y="433148"/>
            <a:ext cx="397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mtClean="0">
                <a:solidFill>
                  <a:srgbClr val="FF4C4C"/>
                </a:solidFill>
                <a:latin typeface="Coiny" panose="02000903060500060000" pitchFamily="2" charset="0"/>
              </a:rPr>
              <a:t>DẶN 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=""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 và tắt đèn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678</Words>
  <Application>Microsoft Office PowerPoint</Application>
  <PresentationFormat>Widescreen</PresentationFormat>
  <Paragraphs>71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微软雅黑</vt:lpstr>
      <vt:lpstr>黑体</vt:lpstr>
      <vt:lpstr>宋体</vt:lpstr>
      <vt:lpstr>Arial</vt:lpstr>
      <vt:lpstr>Calibri</vt:lpstr>
      <vt:lpstr>Calibri Light</vt:lpstr>
      <vt:lpstr>Coiny</vt:lpstr>
      <vt:lpstr>Georgia</vt:lpstr>
      <vt:lpstr>Gloria Hallelujah</vt:lpstr>
      <vt:lpstr>Open Sans</vt:lpstr>
      <vt:lpstr>Pattaya</vt:lpstr>
      <vt:lpstr>Tahoma</vt:lpstr>
      <vt:lpstr>Times New Roman</vt:lpstr>
      <vt:lpstr>UTM Avo</vt:lpstr>
      <vt:lpstr>等线</vt:lpstr>
      <vt:lpstr>等线 Light</vt:lpstr>
      <vt:lpstr>Office 主题​​</vt:lpstr>
      <vt:lpstr>1_Office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2022-07-17T00:36:39Z</dcterms:created>
  <dcterms:modified xsi:type="dcterms:W3CDTF">2022-09-26T07:06:33Z</dcterms:modified>
</cp:coreProperties>
</file>