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7" r:id="rId3"/>
  </p:sldMasterIdLst>
  <p:notesMasterIdLst>
    <p:notesMasterId r:id="rId18"/>
  </p:notesMasterIdLst>
  <p:sldIdLst>
    <p:sldId id="339" r:id="rId4"/>
    <p:sldId id="340" r:id="rId5"/>
    <p:sldId id="341" r:id="rId6"/>
    <p:sldId id="298" r:id="rId7"/>
    <p:sldId id="315" r:id="rId8"/>
    <p:sldId id="342" r:id="rId9"/>
    <p:sldId id="316" r:id="rId10"/>
    <p:sldId id="344" r:id="rId11"/>
    <p:sldId id="317" r:id="rId12"/>
    <p:sldId id="346" r:id="rId13"/>
    <p:sldId id="311" r:id="rId14"/>
    <p:sldId id="345" r:id="rId15"/>
    <p:sldId id="312" r:id="rId16"/>
    <p:sldId id="31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2-09-29T02:17:32.4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12277 16536 0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16AF2-C9BD-4EE6-B6DC-E15649DC0DA3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FDA96-C561-4643-BC33-2033F8E56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662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725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8192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FDA96-C561-4643-BC33-2033F8E568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97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5D2056-83CA-4532-811D-505216411A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527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842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4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6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57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644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196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400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118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173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784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685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25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83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066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592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440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874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347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112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310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93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114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95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316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473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567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57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579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644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0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46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9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6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4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9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6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7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29/9/2022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5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9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39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customXml" Target="../ink/ink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2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1.png"/><Relationship Id="rId17" Type="http://schemas.microsoft.com/office/2007/relationships/hdphoto" Target="../media/hdphoto1.wdp"/><Relationship Id="rId2" Type="http://schemas.openxmlformats.org/officeDocument/2006/relationships/tags" Target="../tags/tag2.xml"/><Relationship Id="rId16" Type="http://schemas.openxmlformats.org/officeDocument/2006/relationships/image" Target="../media/image3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0.png"/><Relationship Id="rId5" Type="http://schemas.openxmlformats.org/officeDocument/2006/relationships/tags" Target="../tags/tag5.xml"/><Relationship Id="rId15" Type="http://schemas.openxmlformats.org/officeDocument/2006/relationships/image" Target="../media/image34.png"/><Relationship Id="rId10" Type="http://schemas.openxmlformats.org/officeDocument/2006/relationships/image" Target="../media/image17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725124" y="400181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37C397C-C20B-45CA-9772-06C22B9DA5AC}"/>
              </a:ext>
            </a:extLst>
          </p:cNvPr>
          <p:cNvGrpSpPr/>
          <p:nvPr/>
        </p:nvGrpSpPr>
        <p:grpSpPr>
          <a:xfrm>
            <a:off x="2403514" y="1089937"/>
            <a:ext cx="9157785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E3FC2F2F-3C6C-44F0-8C48-049F643EF503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5C6FD919-79BA-4162-B430-FC921F1AB432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D1BED3D0-72E0-4D07-97B9-7F41DBBD30A1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1F61C1-4F0F-428E-8737-BB9AD5B2E1C9}"/>
              </a:ext>
            </a:extLst>
          </p:cNvPr>
          <p:cNvGrpSpPr/>
          <p:nvPr/>
        </p:nvGrpSpPr>
        <p:grpSpPr>
          <a:xfrm>
            <a:off x="1352611" y="851944"/>
            <a:ext cx="1593890" cy="156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99E8A5-5F83-48F6-B207-DF5A5AB22806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F18D1D9-17A7-478D-9688-B2233C56C8E6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4BF438F-4EDE-4C2F-A135-3FC2C125FF3C}"/>
              </a:ext>
            </a:extLst>
          </p:cNvPr>
          <p:cNvSpPr txBox="1"/>
          <p:nvPr/>
        </p:nvSpPr>
        <p:spPr>
          <a:xfrm>
            <a:off x="852558" y="1320274"/>
            <a:ext cx="2593996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16226C-66DF-4FC2-B66E-F0CE41D9A96A}"/>
              </a:ext>
            </a:extLst>
          </p:cNvPr>
          <p:cNvSpPr txBox="1"/>
          <p:nvPr/>
        </p:nvSpPr>
        <p:spPr>
          <a:xfrm>
            <a:off x="2817420" y="1303371"/>
            <a:ext cx="7804626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CẦU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THỦ DỰ BỊ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886695" y="2582984"/>
            <a:ext cx="6671560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4434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29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9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833257" y="1779683"/>
            <a:ext cx="65894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thủ</a:t>
            </a:r>
            <a:r>
              <a:rPr lang="en-US" sz="3600" b="1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dự</a:t>
            </a:r>
            <a:r>
              <a:rPr lang="en-US" sz="3600" b="1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endParaRPr lang="en-US" sz="3600" b="1" dirty="0">
              <a:solidFill>
                <a:srgbClr val="7030A0"/>
              </a:solidFill>
              <a:latin typeface="HP001 4 hang 1 ô ly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2002979" y="2457171"/>
            <a:ext cx="106970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lvl="0" indent="-396875">
              <a:spcBef>
                <a:spcPct val="50000"/>
              </a:spcBef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Hằng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sớm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ang 1 ô ly" panose="020B0603050302020204" pitchFamily="34" charset="0"/>
            </a:endParaRPr>
          </a:p>
        </p:txBody>
      </p:sp>
      <p:sp>
        <p:nvSpPr>
          <p:cNvPr id="8" name="Text Box 133"/>
          <p:cNvSpPr txBox="1">
            <a:spLocks noChangeArrowheads="1"/>
          </p:cNvSpPr>
          <p:nvPr/>
        </p:nvSpPr>
        <p:spPr bwMode="auto">
          <a:xfrm>
            <a:off x="1310872" y="3825613"/>
            <a:ext cx="109064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lvl="0" indent="-396875">
              <a:spcBef>
                <a:spcPct val="50000"/>
              </a:spcBef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gôn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,…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3600" dirty="0" smtClean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càng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ang 1 ô ly" panose="020B0603050302020204" pitchFamily="34" charset="0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1532951" y="3144528"/>
            <a:ext cx="106168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lvl="0" indent="-396875">
              <a:spcBef>
                <a:spcPct val="50000"/>
              </a:spcBef>
              <a:defRPr/>
            </a:pPr>
            <a:r>
              <a:rPr lang="en-US" sz="3600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itchFamily="18" charset="0"/>
              </a:rPr>
              <a:t>t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xa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ang 1 ô ly" panose="020B0603050302020204" pitchFamily="34" charset="0"/>
            </a:endParaRPr>
          </a:p>
        </p:txBody>
      </p:sp>
      <p:sp>
        <p:nvSpPr>
          <p:cNvPr id="10" name="Text Box 133"/>
          <p:cNvSpPr txBox="1">
            <a:spLocks noChangeArrowheads="1"/>
          </p:cNvSpPr>
          <p:nvPr/>
        </p:nvSpPr>
        <p:spPr bwMode="auto">
          <a:xfrm>
            <a:off x="1532951" y="4514423"/>
            <a:ext cx="106168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giỏi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ang 1 ô ly" panose="020B0603050302020204" pitchFamily="34" charset="0"/>
                <a:ea typeface="+mn-ea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rủ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600" dirty="0">
                <a:solidFill>
                  <a:srgbClr val="7030A0"/>
                </a:solidFill>
                <a:latin typeface="HP001 4 hang 1 ô ly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Chính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tả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4419720" y="5952960"/>
              <a:ext cx="360" cy="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03880" y="588960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6407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70639" y="-297"/>
            <a:ext cx="12333277" cy="6858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172" y="545887"/>
            <a:ext cx="106732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 tên riêng nào dưới đây được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96127" y="1467124"/>
            <a:ext cx="2678236" cy="1578244"/>
            <a:chOff x="1019898" y="1867152"/>
            <a:chExt cx="3142938" cy="1947937"/>
          </a:xfrm>
        </p:grpSpPr>
        <p:pic>
          <p:nvPicPr>
            <p:cNvPr id="24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867152"/>
              <a:ext cx="3142938" cy="194793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28800" y="2489506"/>
              <a:ext cx="2181726" cy="721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Hồng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11525" y="1444123"/>
            <a:ext cx="2778327" cy="1516495"/>
            <a:chOff x="1019898" y="1914941"/>
            <a:chExt cx="3142938" cy="1947937"/>
          </a:xfrm>
        </p:grpSpPr>
        <p:pic>
          <p:nvPicPr>
            <p:cNvPr id="27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500503" y="2467742"/>
              <a:ext cx="2181726" cy="75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minh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45792" y="1199862"/>
            <a:ext cx="2754978" cy="1724045"/>
            <a:chOff x="1019898" y="1914941"/>
            <a:chExt cx="3142938" cy="1947937"/>
          </a:xfrm>
        </p:grpSpPr>
        <p:pic>
          <p:nvPicPr>
            <p:cNvPr id="30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00503" y="2558550"/>
              <a:ext cx="2181726" cy="66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Hùng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443738" y="2678835"/>
            <a:ext cx="2883693" cy="1672590"/>
            <a:chOff x="1019898" y="1914941"/>
            <a:chExt cx="3142938" cy="1947937"/>
          </a:xfrm>
        </p:grpSpPr>
        <p:pic>
          <p:nvPicPr>
            <p:cNvPr id="33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92939" y="2478466"/>
              <a:ext cx="2181725" cy="681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thùy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830520" y="2884231"/>
            <a:ext cx="2805143" cy="1459873"/>
            <a:chOff x="1003816" y="1901387"/>
            <a:chExt cx="3142938" cy="194793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16" y="1901387"/>
              <a:ext cx="3142938" cy="1947937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366414" y="2479512"/>
              <a:ext cx="2510499" cy="780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Phương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792116" y="2725154"/>
            <a:ext cx="2805143" cy="1459873"/>
            <a:chOff x="1003816" y="1901387"/>
            <a:chExt cx="3142938" cy="1947937"/>
          </a:xfrm>
        </p:grpSpPr>
        <p:pic>
          <p:nvPicPr>
            <p:cNvPr id="39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16" y="1901387"/>
              <a:ext cx="3142938" cy="1947937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366414" y="2479512"/>
              <a:ext cx="2510499" cy="780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Giang</a:t>
              </a: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585" b="78914" l="2077" r="55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8" t="22551" r="45309" b="27277"/>
          <a:stretch/>
        </p:blipFill>
        <p:spPr>
          <a:xfrm>
            <a:off x="9350630" y="1894719"/>
            <a:ext cx="662870" cy="53809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585" b="78914" l="2077" r="55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8" t="22551" r="45309" b="27277"/>
          <a:stretch/>
        </p:blipFill>
        <p:spPr>
          <a:xfrm>
            <a:off x="3222714" y="2140745"/>
            <a:ext cx="662870" cy="53809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585" b="78914" l="2077" r="55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8" t="22551" r="45309" b="27277"/>
          <a:stretch/>
        </p:blipFill>
        <p:spPr>
          <a:xfrm>
            <a:off x="8060410" y="3555538"/>
            <a:ext cx="662870" cy="53809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585" b="78914" l="2077" r="55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8" t="22551" r="45309" b="27277"/>
          <a:stretch/>
        </p:blipFill>
        <p:spPr>
          <a:xfrm>
            <a:off x="10868970" y="3364189"/>
            <a:ext cx="662870" cy="538090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2455409" y="4474473"/>
            <a:ext cx="2778327" cy="1516495"/>
            <a:chOff x="1019898" y="1914941"/>
            <a:chExt cx="3142938" cy="1947937"/>
          </a:xfrm>
        </p:grpSpPr>
        <p:pic>
          <p:nvPicPr>
            <p:cNvPr id="53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1500503" y="2467742"/>
              <a:ext cx="2181726" cy="75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Minh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844744" y="4164077"/>
            <a:ext cx="2883693" cy="1672590"/>
            <a:chOff x="1019898" y="1914941"/>
            <a:chExt cx="3142938" cy="1947937"/>
          </a:xfrm>
        </p:grpSpPr>
        <p:pic>
          <p:nvPicPr>
            <p:cNvPr id="56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1592939" y="2478466"/>
              <a:ext cx="2181725" cy="681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Thùy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93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5282654"/>
            <a:ext cx="12192000" cy="15378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 flipH="1">
            <a:off x="5584419" y="0"/>
            <a:ext cx="6663499" cy="11787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 flipH="1">
            <a:off x="0" y="-49063"/>
            <a:ext cx="7175809" cy="1276904"/>
          </a:xfrm>
          <a:prstGeom prst="rect">
            <a:avLst/>
          </a:prstGeom>
        </p:spPr>
      </p:pic>
      <p:sp>
        <p:nvSpPr>
          <p:cNvPr id="12" name="文本框 22">
            <a:extLst>
              <a:ext uri="{FF2B5EF4-FFF2-40B4-BE49-F238E27FC236}">
                <a16:creationId xmlns:a16="http://schemas.microsoft.com/office/drawing/2014/main" id="{D99B5E4A-659D-42C9-ADD5-70F2733C129D}"/>
              </a:ext>
            </a:extLst>
          </p:cNvPr>
          <p:cNvSpPr txBox="1"/>
          <p:nvPr/>
        </p:nvSpPr>
        <p:spPr>
          <a:xfrm>
            <a:off x="1869236" y="2190584"/>
            <a:ext cx="8176438" cy="131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Vận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thực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hành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12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1264" y="361203"/>
            <a:ext cx="1120593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xếp tên của các bạn học sinh dưới đây theo thứ tự trong bảng chữ cái.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55505" y="1491237"/>
            <a:ext cx="3606051" cy="768270"/>
            <a:chOff x="1266188" y="1830415"/>
            <a:chExt cx="3606051" cy="768270"/>
          </a:xfrm>
        </p:grpSpPr>
        <p:sp>
          <p:nvSpPr>
            <p:cNvPr id="65" name="Rounded Rectangle 64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266188" y="1843783"/>
              <a:ext cx="360605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Nguyễn Ngọc Anh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84765" y="1504605"/>
            <a:ext cx="4812879" cy="768270"/>
            <a:chOff x="1266188" y="1830415"/>
            <a:chExt cx="3376151" cy="768270"/>
          </a:xfrm>
        </p:grpSpPr>
        <p:sp>
          <p:nvSpPr>
            <p:cNvPr id="68" name="Rounded Rectangle 67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266188" y="1843783"/>
              <a:ext cx="337615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Nguyễn Mạnh Vũ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78157" y="2583437"/>
            <a:ext cx="3376151" cy="768270"/>
            <a:chOff x="1266188" y="1830415"/>
            <a:chExt cx="3376151" cy="768270"/>
          </a:xfrm>
        </p:grpSpPr>
        <p:sp>
          <p:nvSpPr>
            <p:cNvPr id="71" name="Rounded Rectangle 70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266188" y="1843783"/>
              <a:ext cx="337615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Phạm Hồng Đào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670297" y="2594273"/>
            <a:ext cx="3832587" cy="768270"/>
            <a:chOff x="1266188" y="1830415"/>
            <a:chExt cx="3376151" cy="768270"/>
          </a:xfrm>
        </p:grpSpPr>
        <p:sp>
          <p:nvSpPr>
            <p:cNvPr id="74" name="Rounded Rectangle 73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66188" y="1843783"/>
              <a:ext cx="337615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Hoàng Văn Cường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036450" y="2598685"/>
            <a:ext cx="2560330" cy="768270"/>
            <a:chOff x="4467353" y="4119333"/>
            <a:chExt cx="2560330" cy="768270"/>
          </a:xfrm>
        </p:grpSpPr>
        <p:sp>
          <p:nvSpPr>
            <p:cNvPr id="77" name="Rounded Rectangle 76"/>
            <p:cNvSpPr/>
            <p:nvPr/>
          </p:nvSpPr>
          <p:spPr>
            <a:xfrm>
              <a:off x="4467353" y="4119333"/>
              <a:ext cx="2313275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622051" y="4132701"/>
              <a:ext cx="2405632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Lê Gia Huy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44041" y="3649606"/>
            <a:ext cx="4347717" cy="768270"/>
            <a:chOff x="1266187" y="1830415"/>
            <a:chExt cx="3956199" cy="768270"/>
          </a:xfrm>
        </p:grpSpPr>
        <p:sp>
          <p:nvSpPr>
            <p:cNvPr id="80" name="Rounded Rectangle 79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66187" y="1843783"/>
              <a:ext cx="3956199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itchFamily="18" charset="0"/>
                </a:rPr>
                <a:t>1. Nguyễn Ngọc Anh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497684" y="4645195"/>
            <a:ext cx="4326919" cy="768270"/>
            <a:chOff x="1266188" y="1830415"/>
            <a:chExt cx="3811611" cy="768270"/>
          </a:xfrm>
        </p:grpSpPr>
        <p:sp>
          <p:nvSpPr>
            <p:cNvPr id="83" name="Rounded Rectangle 82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266188" y="1843783"/>
              <a:ext cx="381161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itchFamily="18" charset="0"/>
                </a:rPr>
                <a:t>2. Hoàng Văn Cường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519426" y="5579126"/>
            <a:ext cx="3956198" cy="768270"/>
            <a:chOff x="1266188" y="1830415"/>
            <a:chExt cx="3710265" cy="768270"/>
          </a:xfrm>
        </p:grpSpPr>
        <p:sp>
          <p:nvSpPr>
            <p:cNvPr id="86" name="Rounded Rectangle 85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266188" y="1843783"/>
              <a:ext cx="37102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itchFamily="18" charset="0"/>
                </a:rPr>
                <a:t>3. Phạm Hồng Đào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067424" y="3649606"/>
            <a:ext cx="3420629" cy="768270"/>
            <a:chOff x="4271239" y="4077051"/>
            <a:chExt cx="3420629" cy="768270"/>
          </a:xfrm>
        </p:grpSpPr>
        <p:sp>
          <p:nvSpPr>
            <p:cNvPr id="89" name="Rounded Rectangle 88"/>
            <p:cNvSpPr/>
            <p:nvPr/>
          </p:nvSpPr>
          <p:spPr>
            <a:xfrm>
              <a:off x="4271239" y="4077051"/>
              <a:ext cx="2669036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323178" y="4121257"/>
              <a:ext cx="3368690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itchFamily="18" charset="0"/>
                </a:rPr>
                <a:t>4. Lê Gia Huy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379326" y="4738662"/>
            <a:ext cx="4217454" cy="768270"/>
            <a:chOff x="1266188" y="1830415"/>
            <a:chExt cx="3781355" cy="768270"/>
          </a:xfrm>
        </p:grpSpPr>
        <p:sp>
          <p:nvSpPr>
            <p:cNvPr id="92" name="Rounded Rectangle 91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266188" y="1843783"/>
              <a:ext cx="378135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itchFamily="18" charset="0"/>
                </a:rPr>
                <a:t>5. Nguyễn Mạnh Vũ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1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3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6649" y="292938"/>
            <a:ext cx="11408378" cy="539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just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</a:t>
            </a:r>
            <a:r>
              <a:rPr kumimoji="0" lang="en-US" sz="3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600" b="1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600" b="1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kumimoji="0" lang="en-US" sz="3600" b="1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</a:t>
            </a:r>
            <a:r>
              <a:rPr kumimoji="0" lang="en-US" sz="3600" b="1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kumimoji="0" lang="en-US" sz="3600" b="1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600" b="1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3600" b="1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kumimoji="0" lang="en-US" sz="3600" b="1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600" b="1" i="0" u="none" strike="noStrike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3600" b="1" i="0" u="none" strike="noStrike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6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9EEBDCA-1DEA-48E0-99E2-146731CD6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7529532" y="1855889"/>
            <a:ext cx="3971462" cy="3971462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5165" y="1855889"/>
            <a:ext cx="5545722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1……………………………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2……………………………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3….………………………...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9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5282654"/>
            <a:ext cx="12192000" cy="15378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 flipH="1">
            <a:off x="5584419" y="0"/>
            <a:ext cx="6663499" cy="11787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 flipH="1">
            <a:off x="0" y="-49063"/>
            <a:ext cx="7175809" cy="1276904"/>
          </a:xfrm>
          <a:prstGeom prst="rect">
            <a:avLst/>
          </a:prstGeom>
        </p:spPr>
      </p:pic>
      <p:sp>
        <p:nvSpPr>
          <p:cNvPr id="12" name="文本框 22">
            <a:extLst>
              <a:ext uri="{FF2B5EF4-FFF2-40B4-BE49-F238E27FC236}">
                <a16:creationId xmlns:a16="http://schemas.microsoft.com/office/drawing/2014/main" id="{D99B5E4A-659D-42C9-ADD5-70F2733C129D}"/>
              </a:ext>
            </a:extLst>
          </p:cNvPr>
          <p:cNvSpPr txBox="1"/>
          <p:nvPr/>
        </p:nvSpPr>
        <p:spPr>
          <a:xfrm>
            <a:off x="1869236" y="2190584"/>
            <a:ext cx="817643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Chính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thủ</a:t>
            </a:r>
            <a:r>
              <a:rPr kumimoji="0" lang="en-US" altLang="zh-CN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</a:t>
            </a:r>
            <a:r>
              <a:rPr kumimoji="0" lang="en-US" altLang="zh-CN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56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4" y="4086736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929239" y="227587"/>
            <a:ext cx="8176438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đạt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492" y="1381619"/>
            <a:ext cx="1148541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trích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Cầu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thủ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dự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xuôi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vần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lẫn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r/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uyên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ăt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639" y="-297"/>
            <a:ext cx="12333277" cy="6858594"/>
          </a:xfrm>
          <a:prstGeom prst="rect">
            <a:avLst/>
          </a:prstGeom>
        </p:spPr>
      </p:pic>
      <p:pic>
        <p:nvPicPr>
          <p:cNvPr id="4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1" y="1250302"/>
            <a:ext cx="10395386" cy="46101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83212" y="2319234"/>
            <a:ext cx="101850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Hằng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sớm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gôn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giỏi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rủ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45628" y="1579773"/>
            <a:ext cx="383762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thủ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8415" y="377316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5206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639" y="-297"/>
            <a:ext cx="12333277" cy="685859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B1B78D2-3E3A-487E-A46B-A303ABE680F3}"/>
              </a:ext>
            </a:extLst>
          </p:cNvPr>
          <p:cNvSpPr/>
          <p:nvPr/>
        </p:nvSpPr>
        <p:spPr>
          <a:xfrm>
            <a:off x="-59938" y="1"/>
            <a:ext cx="1228299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31564" y="1303809"/>
            <a:ext cx="11047361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Hằng ngày, gấu đến sân bóng từ sớm để làm gì?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92490" y="2062935"/>
            <a:ext cx="10020637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Hằng ngày, gấu đến sân bóng từ sớm để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65374" y="2833372"/>
            <a:ext cx="10757684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 luyện tập như thế nào?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58582" y="3454351"/>
            <a:ext cx="10149192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 ra xa, chạy đi nhặt rồi đá vào gôn, đá đi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76402" y="4629309"/>
            <a:ext cx="9534943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rủ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58582" y="5271913"/>
            <a:ext cx="10359900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 gấu đá bóng ngày càng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giỏi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………………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067279" y="545094"/>
            <a:ext cx="728966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0" y="1213871"/>
            <a:ext cx="312619" cy="584711"/>
          </a:xfrm>
          <a:prstGeom prst="rect">
            <a:avLst/>
          </a:prstGeom>
        </p:spPr>
      </p:pic>
      <p:pic>
        <p:nvPicPr>
          <p:cNvPr id="41" name="Picture 40" descr="A picture containing clipart&#10;&#10;Description automatically generated">
            <a:extLst>
              <a:ext uri="{FF2B5EF4-FFF2-40B4-BE49-F238E27FC236}">
                <a16:creationId xmlns:a16="http://schemas.microsoft.com/office/drawing/2014/main" id="{9D0621C8-845D-4F3C-96CA-6441224D69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36" y="2761723"/>
            <a:ext cx="312619" cy="584711"/>
          </a:xfrm>
          <a:prstGeom prst="rect">
            <a:avLst/>
          </a:prstGeom>
        </p:spPr>
      </p:pic>
      <p:pic>
        <p:nvPicPr>
          <p:cNvPr id="42" name="Picture 41" descr="A picture containing clipart&#10;&#10;Description automatically generated">
            <a:extLst>
              <a:ext uri="{FF2B5EF4-FFF2-40B4-BE49-F238E27FC236}">
                <a16:creationId xmlns:a16="http://schemas.microsoft.com/office/drawing/2014/main" id="{5D79F9DD-D4D2-40F9-8FA8-A7301B0ECD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82" y="4481371"/>
            <a:ext cx="312619" cy="58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37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56926" y="2945461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4867" y="1565204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4867" y="4259574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bài: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giỏi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80953" y="2269026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56926" y="3616027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phẩy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3A44D4CC-8ACA-45BC-AF79-94BE2CFFB0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47" y="1519201"/>
            <a:ext cx="383479" cy="615489"/>
          </a:xfrm>
          <a:prstGeom prst="rect">
            <a:avLst/>
          </a:prstGeom>
        </p:spPr>
      </p:pic>
      <p:pic>
        <p:nvPicPr>
          <p:cNvPr id="43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39A21602-C58E-4B7F-9655-B297CD8E13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74" y="2835298"/>
            <a:ext cx="383479" cy="615489"/>
          </a:xfrm>
          <a:prstGeom prst="rect">
            <a:avLst/>
          </a:prstGeom>
        </p:spPr>
      </p:pic>
      <p:pic>
        <p:nvPicPr>
          <p:cNvPr id="44" name="Picture 43" descr="A picture containing clipart&#10;&#10;Description automatically generated">
            <a:extLst>
              <a:ext uri="{FF2B5EF4-FFF2-40B4-BE49-F238E27FC236}">
                <a16:creationId xmlns:a16="http://schemas.microsoft.com/office/drawing/2014/main" id="{B1D07582-F036-470E-ADED-0CE00538C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88" y="4242942"/>
            <a:ext cx="383479" cy="615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C5F21F-0CDB-462C-9B27-CDFC7F7B5B3F}"/>
              </a:ext>
            </a:extLst>
          </p:cNvPr>
          <p:cNvSpPr txBox="1"/>
          <p:nvPr/>
        </p:nvSpPr>
        <p:spPr>
          <a:xfrm>
            <a:off x="2798617" y="543054"/>
            <a:ext cx="5749637" cy="67704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5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47CF222-BF6F-4DFA-965D-F6AA15F1B6DD}"/>
              </a:ext>
            </a:extLst>
          </p:cNvPr>
          <p:cNvSpPr/>
          <p:nvPr/>
        </p:nvSpPr>
        <p:spPr>
          <a:xfrm>
            <a:off x="605080" y="351714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54146" y="2606081"/>
            <a:ext cx="8709599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chấm,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8173" y="1584311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751811" y="1613764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757451" y="2506898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2810569" y="796120"/>
            <a:ext cx="510872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639" y="-297"/>
            <a:ext cx="12333277" cy="6858594"/>
          </a:xfrm>
          <a:prstGeom prst="rect">
            <a:avLst/>
          </a:prstGeom>
        </p:spPr>
      </p:pic>
      <p:pic>
        <p:nvPicPr>
          <p:cNvPr id="4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1" y="1250302"/>
            <a:ext cx="10395386" cy="46101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83212" y="2319234"/>
            <a:ext cx="101850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Hằng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sớm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nhặt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Cứ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giỏi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rủ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45628" y="1579773"/>
            <a:ext cx="383762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thủ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639" y="-297"/>
            <a:ext cx="12333277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534" y="2004173"/>
            <a:ext cx="3284120" cy="347996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25487" y="931484"/>
            <a:ext cx="53989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 thế ngồi viết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1906" y="2004173"/>
            <a:ext cx="7053134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25 - 30cm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636</Words>
  <Application>Microsoft Office PowerPoint</Application>
  <PresentationFormat>Widescreen</PresentationFormat>
  <Paragraphs>82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Arial-Rounded</vt:lpstr>
      <vt:lpstr>Calibri</vt:lpstr>
      <vt:lpstr>Calibri Light</vt:lpstr>
      <vt:lpstr>Courier New</vt:lpstr>
      <vt:lpstr>等线</vt:lpstr>
      <vt:lpstr>HP001 4 hàng</vt:lpstr>
      <vt:lpstr>HP001 4 hang 1 ô ly</vt:lpstr>
      <vt:lpstr>Times New Roman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39</cp:revision>
  <dcterms:created xsi:type="dcterms:W3CDTF">2021-07-13T00:00:10Z</dcterms:created>
  <dcterms:modified xsi:type="dcterms:W3CDTF">2022-09-29T02:56:54Z</dcterms:modified>
</cp:coreProperties>
</file>