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20"/>
  </p:notesMasterIdLst>
  <p:sldIdLst>
    <p:sldId id="2652" r:id="rId3"/>
    <p:sldId id="257" r:id="rId4"/>
    <p:sldId id="2647" r:id="rId5"/>
    <p:sldId id="2648" r:id="rId6"/>
    <p:sldId id="2650" r:id="rId7"/>
    <p:sldId id="2649" r:id="rId8"/>
    <p:sldId id="2651" r:id="rId9"/>
    <p:sldId id="2638" r:id="rId10"/>
    <p:sldId id="320" r:id="rId11"/>
    <p:sldId id="2637" r:id="rId12"/>
    <p:sldId id="280" r:id="rId13"/>
    <p:sldId id="2641" r:id="rId14"/>
    <p:sldId id="2645" r:id="rId15"/>
    <p:sldId id="2646" r:id="rId16"/>
    <p:sldId id="2642" r:id="rId17"/>
    <p:sldId id="2640" r:id="rId18"/>
    <p:sldId id="293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BF9D"/>
    <a:srgbClr val="339966"/>
    <a:srgbClr val="EB4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9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2-09-22T14:05:56.74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18486 13476 0</inkml:trace>
  <inkml:trace contextRef="#ctx0" brushRef="#br0" timeOffset="1431.5676">21149 4163 0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84FBA-E619-47D2-8136-ADC6CED85EA5}" type="datetimeFigureOut">
              <a:rPr lang="en-US" smtClean="0"/>
              <a:t>23/9/2022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6D324-2819-4B48-A07A-F06620ABA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4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190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EA4BA-9C9D-4763-B8F6-1C760A4D7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631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EA4BA-9C9D-4763-B8F6-1C760A4D7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850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EA4BA-9C9D-4763-B8F6-1C760A4D7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613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EA4BA-9C9D-4763-B8F6-1C760A4D7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62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1082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5" name="Google Shape;2855;gddba04b644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6" name="Google Shape;2856;gddba04b644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414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5" name="Google Shape;2855;gddba04b644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6" name="Google Shape;2856;gddba04b644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5252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" name="Google Shape;4044;gddba04b644_0_1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5" name="Google Shape;4045;gddba04b644_0_1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81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89400" y="1865432"/>
            <a:ext cx="7013200" cy="21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745600" y="4558768"/>
            <a:ext cx="6700800" cy="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056647" y="5173786"/>
            <a:ext cx="5135269" cy="1684175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7056738" y="14998"/>
            <a:ext cx="5135269" cy="1684175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471117" y="5173801"/>
            <a:ext cx="959667" cy="1052300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466877" y="2286180"/>
            <a:ext cx="589092" cy="1086891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" name="Google Shape;43;p2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10857715" y="2896039"/>
            <a:ext cx="766671" cy="1065943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10919550" y="20785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71086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195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8886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1021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0341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305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5149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667735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667735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667733" y="4000037"/>
            <a:ext cx="3007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667735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1156099" y="2301533"/>
            <a:ext cx="13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1287899" y="4318833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8044337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8044337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8044337" y="4000027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8044337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6669496" y="2348933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6668296" y="4318833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442353" y="368625"/>
            <a:ext cx="685609" cy="1055900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10859796" y="4172987"/>
            <a:ext cx="2021032" cy="412196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625601" y="5163090"/>
            <a:ext cx="5135269" cy="1684175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471117" y="5479034"/>
            <a:ext cx="959667" cy="1052300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378185" y="2583118"/>
            <a:ext cx="597033" cy="596233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5837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14"/>
          <p:cNvSpPr txBox="1">
            <a:spLocks noGrp="1"/>
          </p:cNvSpPr>
          <p:nvPr>
            <p:ph type="title"/>
          </p:nvPr>
        </p:nvSpPr>
        <p:spPr>
          <a:xfrm>
            <a:off x="4117600" y="4198963"/>
            <a:ext cx="39568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97" name="Google Shape;897;p14"/>
          <p:cNvSpPr txBox="1">
            <a:spLocks noGrp="1"/>
          </p:cNvSpPr>
          <p:nvPr>
            <p:ph type="subTitle" idx="1"/>
          </p:nvPr>
        </p:nvSpPr>
        <p:spPr>
          <a:xfrm>
            <a:off x="1828800" y="2405553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98" name="Google Shape;898;p14"/>
          <p:cNvGrpSpPr/>
          <p:nvPr/>
        </p:nvGrpSpPr>
        <p:grpSpPr>
          <a:xfrm rot="-949315">
            <a:off x="535997" y="507400"/>
            <a:ext cx="508441" cy="938168"/>
            <a:chOff x="1400150" y="238125"/>
            <a:chExt cx="388525" cy="716900"/>
          </a:xfrm>
        </p:grpSpPr>
        <p:sp>
          <p:nvSpPr>
            <p:cNvPr id="899" name="Google Shape;899;p1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5" name="Google Shape;905;p14"/>
          <p:cNvGrpSpPr/>
          <p:nvPr/>
        </p:nvGrpSpPr>
        <p:grpSpPr>
          <a:xfrm rot="180786">
            <a:off x="1900662" y="334500"/>
            <a:ext cx="661783" cy="920112"/>
            <a:chOff x="2270250" y="238125"/>
            <a:chExt cx="513575" cy="714050"/>
          </a:xfrm>
        </p:grpSpPr>
        <p:sp>
          <p:nvSpPr>
            <p:cNvPr id="906" name="Google Shape;906;p14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0" name="Google Shape;920;p14"/>
          <p:cNvSpPr/>
          <p:nvPr/>
        </p:nvSpPr>
        <p:spPr>
          <a:xfrm rot="3842797">
            <a:off x="1348797" y="568182"/>
            <a:ext cx="342236" cy="62750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21" name="Google Shape;921;p14"/>
          <p:cNvGrpSpPr/>
          <p:nvPr/>
        </p:nvGrpSpPr>
        <p:grpSpPr>
          <a:xfrm>
            <a:off x="10757908" y="5368375"/>
            <a:ext cx="966267" cy="1179447"/>
            <a:chOff x="3674000" y="1031475"/>
            <a:chExt cx="592075" cy="722700"/>
          </a:xfrm>
        </p:grpSpPr>
        <p:sp>
          <p:nvSpPr>
            <p:cNvPr id="922" name="Google Shape;922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fill="none" extrusionOk="0">
                  <a:moveTo>
                    <a:pt x="22780" y="7482"/>
                  </a:move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lnTo>
                    <a:pt x="12661" y="0"/>
                  </a:ln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fill="none" extrusionOk="0">
                  <a:moveTo>
                    <a:pt x="24" y="1615"/>
                  </a:moveTo>
                  <a:lnTo>
                    <a:pt x="24" y="1615"/>
                  </a:lnTo>
                  <a:lnTo>
                    <a:pt x="1" y="1520"/>
                  </a:lnTo>
                  <a:lnTo>
                    <a:pt x="1" y="1449"/>
                  </a:lnTo>
                  <a:lnTo>
                    <a:pt x="24" y="1402"/>
                  </a:lnTo>
                  <a:lnTo>
                    <a:pt x="24" y="1402"/>
                  </a:lnTo>
                  <a:lnTo>
                    <a:pt x="72" y="1330"/>
                  </a:lnTo>
                  <a:lnTo>
                    <a:pt x="96" y="1259"/>
                  </a:lnTo>
                  <a:lnTo>
                    <a:pt x="96" y="1140"/>
                  </a:lnTo>
                  <a:lnTo>
                    <a:pt x="24" y="879"/>
                  </a:lnTo>
                  <a:lnTo>
                    <a:pt x="24" y="879"/>
                  </a:lnTo>
                  <a:lnTo>
                    <a:pt x="1" y="784"/>
                  </a:lnTo>
                  <a:lnTo>
                    <a:pt x="24" y="713"/>
                  </a:lnTo>
                  <a:lnTo>
                    <a:pt x="72" y="642"/>
                  </a:lnTo>
                  <a:lnTo>
                    <a:pt x="167" y="594"/>
                  </a:lnTo>
                  <a:lnTo>
                    <a:pt x="167" y="594"/>
                  </a:lnTo>
                  <a:lnTo>
                    <a:pt x="262" y="499"/>
                  </a:lnTo>
                  <a:lnTo>
                    <a:pt x="357" y="380"/>
                  </a:lnTo>
                  <a:lnTo>
                    <a:pt x="452" y="23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523" y="48"/>
                  </a:lnTo>
                  <a:lnTo>
                    <a:pt x="523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618" y="0"/>
                  </a:lnTo>
                  <a:lnTo>
                    <a:pt x="642" y="24"/>
                  </a:lnTo>
                  <a:lnTo>
                    <a:pt x="689" y="95"/>
                  </a:lnTo>
                  <a:lnTo>
                    <a:pt x="689" y="95"/>
                  </a:lnTo>
                  <a:lnTo>
                    <a:pt x="737" y="214"/>
                  </a:lnTo>
                  <a:lnTo>
                    <a:pt x="761" y="333"/>
                  </a:lnTo>
                  <a:lnTo>
                    <a:pt x="784" y="451"/>
                  </a:lnTo>
                  <a:lnTo>
                    <a:pt x="784" y="570"/>
                  </a:lnTo>
                  <a:lnTo>
                    <a:pt x="784" y="570"/>
                  </a:lnTo>
                  <a:lnTo>
                    <a:pt x="737" y="855"/>
                  </a:lnTo>
                  <a:lnTo>
                    <a:pt x="689" y="1140"/>
                  </a:lnTo>
                  <a:lnTo>
                    <a:pt x="666" y="1425"/>
                  </a:lnTo>
                  <a:lnTo>
                    <a:pt x="666" y="1687"/>
                  </a:lnTo>
                  <a:lnTo>
                    <a:pt x="666" y="1687"/>
                  </a:lnTo>
                  <a:lnTo>
                    <a:pt x="666" y="1758"/>
                  </a:lnTo>
                  <a:lnTo>
                    <a:pt x="642" y="1829"/>
                  </a:lnTo>
                  <a:lnTo>
                    <a:pt x="594" y="1877"/>
                  </a:lnTo>
                  <a:lnTo>
                    <a:pt x="547" y="1924"/>
                  </a:lnTo>
                  <a:lnTo>
                    <a:pt x="404" y="1995"/>
                  </a:lnTo>
                  <a:lnTo>
                    <a:pt x="333" y="2019"/>
                  </a:lnTo>
                  <a:lnTo>
                    <a:pt x="286" y="2019"/>
                  </a:lnTo>
                  <a:lnTo>
                    <a:pt x="286" y="2019"/>
                  </a:lnTo>
                  <a:lnTo>
                    <a:pt x="214" y="1995"/>
                  </a:lnTo>
                  <a:lnTo>
                    <a:pt x="167" y="1972"/>
                  </a:lnTo>
                  <a:lnTo>
                    <a:pt x="119" y="1900"/>
                  </a:lnTo>
                  <a:lnTo>
                    <a:pt x="72" y="1805"/>
                  </a:lnTo>
                  <a:lnTo>
                    <a:pt x="48" y="1710"/>
                  </a:lnTo>
                  <a:lnTo>
                    <a:pt x="48" y="1710"/>
                  </a:lnTo>
                  <a:lnTo>
                    <a:pt x="24" y="161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5" name="Google Shape;1005;p14"/>
          <p:cNvGrpSpPr/>
          <p:nvPr/>
        </p:nvGrpSpPr>
        <p:grpSpPr>
          <a:xfrm>
            <a:off x="10881134" y="4300551"/>
            <a:ext cx="719767" cy="772800"/>
            <a:chOff x="2788263" y="4569213"/>
            <a:chExt cx="539825" cy="579600"/>
          </a:xfrm>
        </p:grpSpPr>
        <p:sp>
          <p:nvSpPr>
            <p:cNvPr id="1006" name="Google Shape;1006;p14"/>
            <p:cNvSpPr/>
            <p:nvPr/>
          </p:nvSpPr>
          <p:spPr>
            <a:xfrm>
              <a:off x="2788263" y="4569213"/>
              <a:ext cx="539825" cy="579600"/>
            </a:xfrm>
            <a:custGeom>
              <a:avLst/>
              <a:gdLst/>
              <a:ahLst/>
              <a:cxnLst/>
              <a:rect l="l" t="t" r="r" b="b"/>
              <a:pathLst>
                <a:path w="21593" h="23184" extrusionOk="0">
                  <a:moveTo>
                    <a:pt x="14371" y="1"/>
                  </a:moveTo>
                  <a:lnTo>
                    <a:pt x="14158" y="24"/>
                  </a:lnTo>
                  <a:lnTo>
                    <a:pt x="13968" y="48"/>
                  </a:lnTo>
                  <a:lnTo>
                    <a:pt x="13754" y="119"/>
                  </a:lnTo>
                  <a:lnTo>
                    <a:pt x="13564" y="191"/>
                  </a:lnTo>
                  <a:lnTo>
                    <a:pt x="13374" y="286"/>
                  </a:lnTo>
                  <a:lnTo>
                    <a:pt x="13208" y="404"/>
                  </a:lnTo>
                  <a:lnTo>
                    <a:pt x="13041" y="547"/>
                  </a:lnTo>
                  <a:lnTo>
                    <a:pt x="12875" y="689"/>
                  </a:lnTo>
                  <a:lnTo>
                    <a:pt x="12685" y="974"/>
                  </a:lnTo>
                  <a:lnTo>
                    <a:pt x="12542" y="1259"/>
                  </a:lnTo>
                  <a:lnTo>
                    <a:pt x="12447" y="1568"/>
                  </a:lnTo>
                  <a:lnTo>
                    <a:pt x="12400" y="1877"/>
                  </a:lnTo>
                  <a:lnTo>
                    <a:pt x="12400" y="2210"/>
                  </a:lnTo>
                  <a:lnTo>
                    <a:pt x="12447" y="2518"/>
                  </a:lnTo>
                  <a:lnTo>
                    <a:pt x="12519" y="2851"/>
                  </a:lnTo>
                  <a:lnTo>
                    <a:pt x="12661" y="3136"/>
                  </a:lnTo>
                  <a:lnTo>
                    <a:pt x="832" y="16746"/>
                  </a:lnTo>
                  <a:lnTo>
                    <a:pt x="595" y="17055"/>
                  </a:lnTo>
                  <a:lnTo>
                    <a:pt x="405" y="17364"/>
                  </a:lnTo>
                  <a:lnTo>
                    <a:pt x="262" y="17697"/>
                  </a:lnTo>
                  <a:lnTo>
                    <a:pt x="143" y="18053"/>
                  </a:lnTo>
                  <a:lnTo>
                    <a:pt x="48" y="18409"/>
                  </a:lnTo>
                  <a:lnTo>
                    <a:pt x="1" y="18789"/>
                  </a:lnTo>
                  <a:lnTo>
                    <a:pt x="1" y="19169"/>
                  </a:lnTo>
                  <a:lnTo>
                    <a:pt x="25" y="19573"/>
                  </a:lnTo>
                  <a:lnTo>
                    <a:pt x="96" y="19929"/>
                  </a:lnTo>
                  <a:lnTo>
                    <a:pt x="191" y="20286"/>
                  </a:lnTo>
                  <a:lnTo>
                    <a:pt x="333" y="20618"/>
                  </a:lnTo>
                  <a:lnTo>
                    <a:pt x="500" y="20975"/>
                  </a:lnTo>
                  <a:lnTo>
                    <a:pt x="690" y="21283"/>
                  </a:lnTo>
                  <a:lnTo>
                    <a:pt x="927" y="21592"/>
                  </a:lnTo>
                  <a:lnTo>
                    <a:pt x="1165" y="21877"/>
                  </a:lnTo>
                  <a:lnTo>
                    <a:pt x="1450" y="22138"/>
                  </a:lnTo>
                  <a:lnTo>
                    <a:pt x="1759" y="22376"/>
                  </a:lnTo>
                  <a:lnTo>
                    <a:pt x="2067" y="22590"/>
                  </a:lnTo>
                  <a:lnTo>
                    <a:pt x="2400" y="22780"/>
                  </a:lnTo>
                  <a:lnTo>
                    <a:pt x="2756" y="22922"/>
                  </a:lnTo>
                  <a:lnTo>
                    <a:pt x="3112" y="23041"/>
                  </a:lnTo>
                  <a:lnTo>
                    <a:pt x="3469" y="23112"/>
                  </a:lnTo>
                  <a:lnTo>
                    <a:pt x="3825" y="23160"/>
                  </a:lnTo>
                  <a:lnTo>
                    <a:pt x="4205" y="23184"/>
                  </a:lnTo>
                  <a:lnTo>
                    <a:pt x="4585" y="23160"/>
                  </a:lnTo>
                  <a:lnTo>
                    <a:pt x="4965" y="23112"/>
                  </a:lnTo>
                  <a:lnTo>
                    <a:pt x="5321" y="23017"/>
                  </a:lnTo>
                  <a:lnTo>
                    <a:pt x="5678" y="22875"/>
                  </a:lnTo>
                  <a:lnTo>
                    <a:pt x="6010" y="22709"/>
                  </a:lnTo>
                  <a:lnTo>
                    <a:pt x="6319" y="22495"/>
                  </a:lnTo>
                  <a:lnTo>
                    <a:pt x="6604" y="22281"/>
                  </a:lnTo>
                  <a:lnTo>
                    <a:pt x="6865" y="21996"/>
                  </a:lnTo>
                  <a:lnTo>
                    <a:pt x="18694" y="8385"/>
                  </a:lnTo>
                  <a:lnTo>
                    <a:pt x="19027" y="8480"/>
                  </a:lnTo>
                  <a:lnTo>
                    <a:pt x="19336" y="8528"/>
                  </a:lnTo>
                  <a:lnTo>
                    <a:pt x="19668" y="8528"/>
                  </a:lnTo>
                  <a:lnTo>
                    <a:pt x="19977" y="8480"/>
                  </a:lnTo>
                  <a:lnTo>
                    <a:pt x="20286" y="8385"/>
                  </a:lnTo>
                  <a:lnTo>
                    <a:pt x="20595" y="8267"/>
                  </a:lnTo>
                  <a:lnTo>
                    <a:pt x="20856" y="8077"/>
                  </a:lnTo>
                  <a:lnTo>
                    <a:pt x="21094" y="7839"/>
                  </a:lnTo>
                  <a:lnTo>
                    <a:pt x="21236" y="7649"/>
                  </a:lnTo>
                  <a:lnTo>
                    <a:pt x="21355" y="7483"/>
                  </a:lnTo>
                  <a:lnTo>
                    <a:pt x="21450" y="7269"/>
                  </a:lnTo>
                  <a:lnTo>
                    <a:pt x="21521" y="7055"/>
                  </a:lnTo>
                  <a:lnTo>
                    <a:pt x="21569" y="6841"/>
                  </a:lnTo>
                  <a:lnTo>
                    <a:pt x="21592" y="6628"/>
                  </a:lnTo>
                  <a:lnTo>
                    <a:pt x="21592" y="6414"/>
                  </a:lnTo>
                  <a:lnTo>
                    <a:pt x="21569" y="6176"/>
                  </a:lnTo>
                  <a:lnTo>
                    <a:pt x="21545" y="5963"/>
                  </a:lnTo>
                  <a:lnTo>
                    <a:pt x="21474" y="5773"/>
                  </a:lnTo>
                  <a:lnTo>
                    <a:pt x="21402" y="5583"/>
                  </a:lnTo>
                  <a:lnTo>
                    <a:pt x="21307" y="5392"/>
                  </a:lnTo>
                  <a:lnTo>
                    <a:pt x="21212" y="5226"/>
                  </a:lnTo>
                  <a:lnTo>
                    <a:pt x="21094" y="5060"/>
                  </a:lnTo>
                  <a:lnTo>
                    <a:pt x="20951" y="4894"/>
                  </a:lnTo>
                  <a:lnTo>
                    <a:pt x="20785" y="4751"/>
                  </a:lnTo>
                  <a:lnTo>
                    <a:pt x="15987" y="571"/>
                  </a:lnTo>
                  <a:lnTo>
                    <a:pt x="15797" y="428"/>
                  </a:lnTo>
                  <a:lnTo>
                    <a:pt x="15607" y="309"/>
                  </a:lnTo>
                  <a:lnTo>
                    <a:pt x="15417" y="191"/>
                  </a:lnTo>
                  <a:lnTo>
                    <a:pt x="15203" y="119"/>
                  </a:lnTo>
                  <a:lnTo>
                    <a:pt x="15013" y="48"/>
                  </a:lnTo>
                  <a:lnTo>
                    <a:pt x="14799" y="24"/>
                  </a:lnTo>
                  <a:lnTo>
                    <a:pt x="14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2820338" y="4640463"/>
              <a:ext cx="435900" cy="476275"/>
            </a:xfrm>
            <a:custGeom>
              <a:avLst/>
              <a:gdLst/>
              <a:ahLst/>
              <a:cxnLst/>
              <a:rect l="l" t="t" r="r" b="b"/>
              <a:pathLst>
                <a:path w="17436" h="19051" extrusionOk="0">
                  <a:moveTo>
                    <a:pt x="13350" y="1"/>
                  </a:moveTo>
                  <a:lnTo>
                    <a:pt x="523" y="14752"/>
                  </a:lnTo>
                  <a:lnTo>
                    <a:pt x="381" y="14942"/>
                  </a:lnTo>
                  <a:lnTo>
                    <a:pt x="238" y="15155"/>
                  </a:lnTo>
                  <a:lnTo>
                    <a:pt x="143" y="15369"/>
                  </a:lnTo>
                  <a:lnTo>
                    <a:pt x="72" y="15583"/>
                  </a:lnTo>
                  <a:lnTo>
                    <a:pt x="24" y="15820"/>
                  </a:lnTo>
                  <a:lnTo>
                    <a:pt x="0" y="16058"/>
                  </a:lnTo>
                  <a:lnTo>
                    <a:pt x="0" y="16296"/>
                  </a:lnTo>
                  <a:lnTo>
                    <a:pt x="24" y="16533"/>
                  </a:lnTo>
                  <a:lnTo>
                    <a:pt x="72" y="16771"/>
                  </a:lnTo>
                  <a:lnTo>
                    <a:pt x="143" y="17008"/>
                  </a:lnTo>
                  <a:lnTo>
                    <a:pt x="214" y="17246"/>
                  </a:lnTo>
                  <a:lnTo>
                    <a:pt x="333" y="17483"/>
                  </a:lnTo>
                  <a:lnTo>
                    <a:pt x="476" y="17697"/>
                  </a:lnTo>
                  <a:lnTo>
                    <a:pt x="642" y="17934"/>
                  </a:lnTo>
                  <a:lnTo>
                    <a:pt x="808" y="18125"/>
                  </a:lnTo>
                  <a:lnTo>
                    <a:pt x="1022" y="18315"/>
                  </a:lnTo>
                  <a:lnTo>
                    <a:pt x="1236" y="18481"/>
                  </a:lnTo>
                  <a:lnTo>
                    <a:pt x="1449" y="18647"/>
                  </a:lnTo>
                  <a:lnTo>
                    <a:pt x="1687" y="18766"/>
                  </a:lnTo>
                  <a:lnTo>
                    <a:pt x="1924" y="18861"/>
                  </a:lnTo>
                  <a:lnTo>
                    <a:pt x="2162" y="18956"/>
                  </a:lnTo>
                  <a:lnTo>
                    <a:pt x="2423" y="19003"/>
                  </a:lnTo>
                  <a:lnTo>
                    <a:pt x="2661" y="19051"/>
                  </a:lnTo>
                  <a:lnTo>
                    <a:pt x="3160" y="19051"/>
                  </a:lnTo>
                  <a:lnTo>
                    <a:pt x="3397" y="19003"/>
                  </a:lnTo>
                  <a:lnTo>
                    <a:pt x="3635" y="18956"/>
                  </a:lnTo>
                  <a:lnTo>
                    <a:pt x="3848" y="18861"/>
                  </a:lnTo>
                  <a:lnTo>
                    <a:pt x="4062" y="18766"/>
                  </a:lnTo>
                  <a:lnTo>
                    <a:pt x="4252" y="18623"/>
                  </a:lnTo>
                  <a:lnTo>
                    <a:pt x="4442" y="18481"/>
                  </a:lnTo>
                  <a:lnTo>
                    <a:pt x="4609" y="18315"/>
                  </a:lnTo>
                  <a:lnTo>
                    <a:pt x="17435" y="3564"/>
                  </a:lnTo>
                  <a:lnTo>
                    <a:pt x="13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2840538" y="4801988"/>
              <a:ext cx="324250" cy="294575"/>
            </a:xfrm>
            <a:custGeom>
              <a:avLst/>
              <a:gdLst/>
              <a:ahLst/>
              <a:cxnLst/>
              <a:rect l="l" t="t" r="r" b="b"/>
              <a:pathLst>
                <a:path w="12970" h="11783" extrusionOk="0">
                  <a:moveTo>
                    <a:pt x="12969" y="1"/>
                  </a:moveTo>
                  <a:lnTo>
                    <a:pt x="7862" y="238"/>
                  </a:lnTo>
                  <a:lnTo>
                    <a:pt x="356" y="8861"/>
                  </a:lnTo>
                  <a:lnTo>
                    <a:pt x="261" y="8979"/>
                  </a:lnTo>
                  <a:lnTo>
                    <a:pt x="190" y="9122"/>
                  </a:lnTo>
                  <a:lnTo>
                    <a:pt x="119" y="9264"/>
                  </a:lnTo>
                  <a:lnTo>
                    <a:pt x="71" y="9431"/>
                  </a:lnTo>
                  <a:lnTo>
                    <a:pt x="24" y="9573"/>
                  </a:lnTo>
                  <a:lnTo>
                    <a:pt x="0" y="9740"/>
                  </a:lnTo>
                  <a:lnTo>
                    <a:pt x="0" y="9906"/>
                  </a:lnTo>
                  <a:lnTo>
                    <a:pt x="24" y="10072"/>
                  </a:lnTo>
                  <a:lnTo>
                    <a:pt x="48" y="10238"/>
                  </a:lnTo>
                  <a:lnTo>
                    <a:pt x="95" y="10405"/>
                  </a:lnTo>
                  <a:lnTo>
                    <a:pt x="166" y="10571"/>
                  </a:lnTo>
                  <a:lnTo>
                    <a:pt x="238" y="10713"/>
                  </a:lnTo>
                  <a:lnTo>
                    <a:pt x="333" y="10880"/>
                  </a:lnTo>
                  <a:lnTo>
                    <a:pt x="451" y="11022"/>
                  </a:lnTo>
                  <a:lnTo>
                    <a:pt x="570" y="11165"/>
                  </a:lnTo>
                  <a:lnTo>
                    <a:pt x="689" y="11283"/>
                  </a:lnTo>
                  <a:lnTo>
                    <a:pt x="855" y="11402"/>
                  </a:lnTo>
                  <a:lnTo>
                    <a:pt x="998" y="11497"/>
                  </a:lnTo>
                  <a:lnTo>
                    <a:pt x="1164" y="11592"/>
                  </a:lnTo>
                  <a:lnTo>
                    <a:pt x="1330" y="11664"/>
                  </a:lnTo>
                  <a:lnTo>
                    <a:pt x="1497" y="11711"/>
                  </a:lnTo>
                  <a:lnTo>
                    <a:pt x="1663" y="11759"/>
                  </a:lnTo>
                  <a:lnTo>
                    <a:pt x="1829" y="11782"/>
                  </a:lnTo>
                  <a:lnTo>
                    <a:pt x="2162" y="11782"/>
                  </a:lnTo>
                  <a:lnTo>
                    <a:pt x="2328" y="11759"/>
                  </a:lnTo>
                  <a:lnTo>
                    <a:pt x="2470" y="11711"/>
                  </a:lnTo>
                  <a:lnTo>
                    <a:pt x="2637" y="11664"/>
                  </a:lnTo>
                  <a:lnTo>
                    <a:pt x="2779" y="11592"/>
                  </a:lnTo>
                  <a:lnTo>
                    <a:pt x="2898" y="11497"/>
                  </a:lnTo>
                  <a:lnTo>
                    <a:pt x="3040" y="11402"/>
                  </a:lnTo>
                  <a:lnTo>
                    <a:pt x="3159" y="11283"/>
                  </a:lnTo>
                  <a:lnTo>
                    <a:pt x="12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2866063" y="4714113"/>
              <a:ext cx="285050" cy="325425"/>
            </a:xfrm>
            <a:custGeom>
              <a:avLst/>
              <a:gdLst/>
              <a:ahLst/>
              <a:cxnLst/>
              <a:rect l="l" t="t" r="r" b="b"/>
              <a:pathLst>
                <a:path w="11402" h="13017" extrusionOk="0">
                  <a:moveTo>
                    <a:pt x="11069" y="0"/>
                  </a:moveTo>
                  <a:lnTo>
                    <a:pt x="10974" y="24"/>
                  </a:lnTo>
                  <a:lnTo>
                    <a:pt x="10879" y="72"/>
                  </a:lnTo>
                  <a:lnTo>
                    <a:pt x="72" y="12494"/>
                  </a:lnTo>
                  <a:lnTo>
                    <a:pt x="24" y="12613"/>
                  </a:lnTo>
                  <a:lnTo>
                    <a:pt x="0" y="12708"/>
                  </a:lnTo>
                  <a:lnTo>
                    <a:pt x="48" y="12827"/>
                  </a:lnTo>
                  <a:lnTo>
                    <a:pt x="119" y="12922"/>
                  </a:lnTo>
                  <a:lnTo>
                    <a:pt x="238" y="12993"/>
                  </a:lnTo>
                  <a:lnTo>
                    <a:pt x="357" y="13017"/>
                  </a:lnTo>
                  <a:lnTo>
                    <a:pt x="452" y="12993"/>
                  </a:lnTo>
                  <a:lnTo>
                    <a:pt x="547" y="12922"/>
                  </a:lnTo>
                  <a:lnTo>
                    <a:pt x="11354" y="499"/>
                  </a:lnTo>
                  <a:lnTo>
                    <a:pt x="11402" y="404"/>
                  </a:lnTo>
                  <a:lnTo>
                    <a:pt x="11402" y="285"/>
                  </a:lnTo>
                  <a:lnTo>
                    <a:pt x="11378" y="167"/>
                  </a:lnTo>
                  <a:lnTo>
                    <a:pt x="11307" y="72"/>
                  </a:lnTo>
                  <a:lnTo>
                    <a:pt x="11188" y="24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3129713" y="4601288"/>
              <a:ext cx="166300" cy="149650"/>
            </a:xfrm>
            <a:custGeom>
              <a:avLst/>
              <a:gdLst/>
              <a:ahLst/>
              <a:cxnLst/>
              <a:rect l="l" t="t" r="r" b="b"/>
              <a:pathLst>
                <a:path w="6652" h="5986" extrusionOk="0">
                  <a:moveTo>
                    <a:pt x="642" y="0"/>
                  </a:moveTo>
                  <a:lnTo>
                    <a:pt x="476" y="71"/>
                  </a:lnTo>
                  <a:lnTo>
                    <a:pt x="333" y="143"/>
                  </a:lnTo>
                  <a:lnTo>
                    <a:pt x="191" y="261"/>
                  </a:lnTo>
                  <a:lnTo>
                    <a:pt x="96" y="404"/>
                  </a:lnTo>
                  <a:lnTo>
                    <a:pt x="48" y="570"/>
                  </a:lnTo>
                  <a:lnTo>
                    <a:pt x="1" y="737"/>
                  </a:lnTo>
                  <a:lnTo>
                    <a:pt x="25" y="903"/>
                  </a:lnTo>
                  <a:lnTo>
                    <a:pt x="48" y="1069"/>
                  </a:lnTo>
                  <a:lnTo>
                    <a:pt x="143" y="1235"/>
                  </a:lnTo>
                  <a:lnTo>
                    <a:pt x="238" y="1402"/>
                  </a:lnTo>
                  <a:lnTo>
                    <a:pt x="381" y="1544"/>
                  </a:lnTo>
                  <a:lnTo>
                    <a:pt x="5179" y="5701"/>
                  </a:lnTo>
                  <a:lnTo>
                    <a:pt x="5345" y="5820"/>
                  </a:lnTo>
                  <a:lnTo>
                    <a:pt x="5512" y="5915"/>
                  </a:lnTo>
                  <a:lnTo>
                    <a:pt x="5678" y="5962"/>
                  </a:lnTo>
                  <a:lnTo>
                    <a:pt x="5868" y="5986"/>
                  </a:lnTo>
                  <a:lnTo>
                    <a:pt x="6034" y="5962"/>
                  </a:lnTo>
                  <a:lnTo>
                    <a:pt x="6200" y="5915"/>
                  </a:lnTo>
                  <a:lnTo>
                    <a:pt x="6343" y="5820"/>
                  </a:lnTo>
                  <a:lnTo>
                    <a:pt x="6462" y="5701"/>
                  </a:lnTo>
                  <a:lnTo>
                    <a:pt x="6557" y="5558"/>
                  </a:lnTo>
                  <a:lnTo>
                    <a:pt x="6628" y="5416"/>
                  </a:lnTo>
                  <a:lnTo>
                    <a:pt x="6652" y="5250"/>
                  </a:lnTo>
                  <a:lnTo>
                    <a:pt x="6652" y="5060"/>
                  </a:lnTo>
                  <a:lnTo>
                    <a:pt x="6604" y="4893"/>
                  </a:lnTo>
                  <a:lnTo>
                    <a:pt x="6533" y="4727"/>
                  </a:lnTo>
                  <a:lnTo>
                    <a:pt x="6414" y="4561"/>
                  </a:lnTo>
                  <a:lnTo>
                    <a:pt x="6295" y="4442"/>
                  </a:lnTo>
                  <a:lnTo>
                    <a:pt x="1497" y="261"/>
                  </a:lnTo>
                  <a:lnTo>
                    <a:pt x="1331" y="143"/>
                  </a:lnTo>
                  <a:lnTo>
                    <a:pt x="1165" y="4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1" name="Google Shape;1011;p14"/>
          <p:cNvGrpSpPr/>
          <p:nvPr/>
        </p:nvGrpSpPr>
        <p:grpSpPr>
          <a:xfrm rot="10800000" flipH="1">
            <a:off x="3528366" y="-391402"/>
            <a:ext cx="5135269" cy="1684175"/>
            <a:chOff x="238125" y="548775"/>
            <a:chExt cx="2842400" cy="932200"/>
          </a:xfrm>
        </p:grpSpPr>
        <p:sp>
          <p:nvSpPr>
            <p:cNvPr id="1012" name="Google Shape;1012;p1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4" name="Google Shape;1014;p14"/>
          <p:cNvSpPr/>
          <p:nvPr/>
        </p:nvSpPr>
        <p:spPr>
          <a:xfrm rot="-1800082" flipH="1">
            <a:off x="-669375" y="4071381"/>
            <a:ext cx="2021233" cy="412237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07108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15"/>
          <p:cNvGrpSpPr/>
          <p:nvPr/>
        </p:nvGrpSpPr>
        <p:grpSpPr>
          <a:xfrm rot="5400000" flipH="1">
            <a:off x="-1718268" y="1725553"/>
            <a:ext cx="5135269" cy="1684175"/>
            <a:chOff x="238125" y="548775"/>
            <a:chExt cx="2842400" cy="932200"/>
          </a:xfrm>
        </p:grpSpPr>
        <p:sp>
          <p:nvSpPr>
            <p:cNvPr id="1017" name="Google Shape;101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019" name="Google Shape;101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15"/>
          <p:cNvSpPr txBox="1">
            <a:spLocks noGrp="1"/>
          </p:cNvSpPr>
          <p:nvPr>
            <p:ph type="title"/>
          </p:nvPr>
        </p:nvSpPr>
        <p:spPr>
          <a:xfrm>
            <a:off x="2698800" y="1842200"/>
            <a:ext cx="6794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21" name="Google Shape;1021;p15"/>
          <p:cNvSpPr txBox="1">
            <a:spLocks noGrp="1"/>
          </p:cNvSpPr>
          <p:nvPr>
            <p:ph type="subTitle" idx="1"/>
          </p:nvPr>
        </p:nvSpPr>
        <p:spPr>
          <a:xfrm>
            <a:off x="4081600" y="2646600"/>
            <a:ext cx="40288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15"/>
          <p:cNvSpPr txBox="1">
            <a:spLocks noGrp="1"/>
          </p:cNvSpPr>
          <p:nvPr>
            <p:ph type="title" idx="2" hasCustomPrompt="1"/>
          </p:nvPr>
        </p:nvSpPr>
        <p:spPr>
          <a:xfrm>
            <a:off x="5341484" y="39672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23" name="Google Shape;1023;p15"/>
          <p:cNvGrpSpPr/>
          <p:nvPr/>
        </p:nvGrpSpPr>
        <p:grpSpPr>
          <a:xfrm rot="699672">
            <a:off x="7099915" y="186355"/>
            <a:ext cx="766671" cy="1065943"/>
            <a:chOff x="2270250" y="238125"/>
            <a:chExt cx="513575" cy="714050"/>
          </a:xfrm>
        </p:grpSpPr>
        <p:sp>
          <p:nvSpPr>
            <p:cNvPr id="1024" name="Google Shape;1024;p15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8" name="Google Shape;1038;p15"/>
          <p:cNvGrpSpPr/>
          <p:nvPr/>
        </p:nvGrpSpPr>
        <p:grpSpPr>
          <a:xfrm>
            <a:off x="10948885" y="237533"/>
            <a:ext cx="789433" cy="963600"/>
            <a:chOff x="3674000" y="1031475"/>
            <a:chExt cx="592075" cy="722700"/>
          </a:xfrm>
        </p:grpSpPr>
        <p:sp>
          <p:nvSpPr>
            <p:cNvPr id="1039" name="Google Shape;1039;p1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5" name="Google Shape;1145;p15"/>
          <p:cNvSpPr/>
          <p:nvPr/>
        </p:nvSpPr>
        <p:spPr>
          <a:xfrm rot="4147659">
            <a:off x="5968359" y="9215"/>
            <a:ext cx="703659" cy="134789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6" name="Google Shape;1146;p15"/>
          <p:cNvGrpSpPr/>
          <p:nvPr/>
        </p:nvGrpSpPr>
        <p:grpSpPr>
          <a:xfrm>
            <a:off x="7056738" y="5173831"/>
            <a:ext cx="5135269" cy="1684175"/>
            <a:chOff x="238125" y="548775"/>
            <a:chExt cx="2842400" cy="932200"/>
          </a:xfrm>
        </p:grpSpPr>
        <p:sp>
          <p:nvSpPr>
            <p:cNvPr id="1147" name="Google Shape;114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9" name="Google Shape;1149;p15"/>
          <p:cNvSpPr/>
          <p:nvPr/>
        </p:nvSpPr>
        <p:spPr>
          <a:xfrm rot="-4837719" flipH="1">
            <a:off x="5322972" y="4287381"/>
            <a:ext cx="2021237" cy="412238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26612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" name="Google Shape;153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23"/>
          <p:cNvSpPr txBox="1">
            <a:spLocks noGrp="1"/>
          </p:cNvSpPr>
          <p:nvPr>
            <p:ph type="subTitle" idx="1"/>
          </p:nvPr>
        </p:nvSpPr>
        <p:spPr>
          <a:xfrm>
            <a:off x="120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38" name="Google Shape;1538;p23"/>
          <p:cNvSpPr txBox="1">
            <a:spLocks noGrp="1"/>
          </p:cNvSpPr>
          <p:nvPr>
            <p:ph type="subTitle" idx="2"/>
          </p:nvPr>
        </p:nvSpPr>
        <p:spPr>
          <a:xfrm>
            <a:off x="132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39" name="Google Shape;1539;p23"/>
          <p:cNvSpPr txBox="1">
            <a:spLocks noGrp="1"/>
          </p:cNvSpPr>
          <p:nvPr>
            <p:ph type="subTitle" idx="3"/>
          </p:nvPr>
        </p:nvSpPr>
        <p:spPr>
          <a:xfrm>
            <a:off x="463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0" name="Google Shape;1540;p23"/>
          <p:cNvSpPr txBox="1">
            <a:spLocks noGrp="1"/>
          </p:cNvSpPr>
          <p:nvPr>
            <p:ph type="subTitle" idx="4"/>
          </p:nvPr>
        </p:nvSpPr>
        <p:spPr>
          <a:xfrm>
            <a:off x="475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1" name="Google Shape;1541;p23"/>
          <p:cNvSpPr txBox="1">
            <a:spLocks noGrp="1"/>
          </p:cNvSpPr>
          <p:nvPr>
            <p:ph type="subTitle" idx="5"/>
          </p:nvPr>
        </p:nvSpPr>
        <p:spPr>
          <a:xfrm>
            <a:off x="806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2" name="Google Shape;1542;p23"/>
          <p:cNvSpPr txBox="1">
            <a:spLocks noGrp="1"/>
          </p:cNvSpPr>
          <p:nvPr>
            <p:ph type="subTitle" idx="6"/>
          </p:nvPr>
        </p:nvSpPr>
        <p:spPr>
          <a:xfrm>
            <a:off x="818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3" name="Google Shape;1543;p23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4" name="Google Shape;1544;p23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45" name="Google Shape;1545;p23"/>
          <p:cNvGrpSpPr/>
          <p:nvPr/>
        </p:nvGrpSpPr>
        <p:grpSpPr>
          <a:xfrm>
            <a:off x="10320638" y="5173831"/>
            <a:ext cx="5135269" cy="1684175"/>
            <a:chOff x="238125" y="548775"/>
            <a:chExt cx="2842400" cy="932200"/>
          </a:xfrm>
        </p:grpSpPr>
        <p:sp>
          <p:nvSpPr>
            <p:cNvPr id="1546" name="Google Shape;1546;p2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8" name="Google Shape;1548;p23"/>
          <p:cNvGrpSpPr/>
          <p:nvPr/>
        </p:nvGrpSpPr>
        <p:grpSpPr>
          <a:xfrm rot="-713879">
            <a:off x="408739" y="5448770"/>
            <a:ext cx="730007" cy="1049533"/>
            <a:chOff x="1400150" y="2031300"/>
            <a:chExt cx="494000" cy="710225"/>
          </a:xfrm>
        </p:grpSpPr>
        <p:sp>
          <p:nvSpPr>
            <p:cNvPr id="1549" name="Google Shape;1549;p2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7" name="Google Shape;1557;p23"/>
          <p:cNvGrpSpPr/>
          <p:nvPr/>
        </p:nvGrpSpPr>
        <p:grpSpPr>
          <a:xfrm rot="699672">
            <a:off x="11187915" y="292539"/>
            <a:ext cx="766671" cy="1065943"/>
            <a:chOff x="2270250" y="238125"/>
            <a:chExt cx="513575" cy="714050"/>
          </a:xfrm>
        </p:grpSpPr>
        <p:sp>
          <p:nvSpPr>
            <p:cNvPr id="1558" name="Google Shape;1558;p23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34834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743200" y="3549389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049600" y="456642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5534584" y="2105971"/>
            <a:ext cx="1190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725535" y="3460519"/>
            <a:ext cx="5135269" cy="1684175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7056732" y="-14"/>
            <a:ext cx="5135269" cy="1684175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5085318" y="-1983993"/>
            <a:ext cx="2021367" cy="41226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10876048" y="5270888"/>
            <a:ext cx="730001" cy="1049525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344485" y="305484"/>
            <a:ext cx="1064167" cy="1459267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578052" y="2367218"/>
            <a:ext cx="597033" cy="596233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533769" y="5369325"/>
            <a:ext cx="685609" cy="1055900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5730185" y="5733500"/>
            <a:ext cx="731633" cy="798133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10577500" y="305484"/>
            <a:ext cx="1327067" cy="933533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40298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4"/>
          <p:cNvSpPr txBox="1">
            <a:spLocks noGrp="1"/>
          </p:cNvSpPr>
          <p:nvPr>
            <p:ph type="subTitle" idx="1"/>
          </p:nvPr>
        </p:nvSpPr>
        <p:spPr>
          <a:xfrm>
            <a:off x="6425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5" name="Google Shape;1575;p24"/>
          <p:cNvSpPr txBox="1">
            <a:spLocks noGrp="1"/>
          </p:cNvSpPr>
          <p:nvPr>
            <p:ph type="subTitle" idx="2"/>
          </p:nvPr>
        </p:nvSpPr>
        <p:spPr>
          <a:xfrm>
            <a:off x="6254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2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24"/>
          <p:cNvSpPr txBox="1">
            <a:spLocks noGrp="1"/>
          </p:cNvSpPr>
          <p:nvPr>
            <p:ph type="subTitle" idx="3"/>
          </p:nvPr>
        </p:nvSpPr>
        <p:spPr>
          <a:xfrm>
            <a:off x="89976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8" name="Google Shape;1578;p24"/>
          <p:cNvSpPr txBox="1">
            <a:spLocks noGrp="1"/>
          </p:cNvSpPr>
          <p:nvPr>
            <p:ph type="subTitle" idx="4"/>
          </p:nvPr>
        </p:nvSpPr>
        <p:spPr>
          <a:xfrm>
            <a:off x="8826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4"/>
          <p:cNvSpPr txBox="1">
            <a:spLocks noGrp="1"/>
          </p:cNvSpPr>
          <p:nvPr>
            <p:ph type="subTitle" idx="5"/>
          </p:nvPr>
        </p:nvSpPr>
        <p:spPr>
          <a:xfrm>
            <a:off x="1280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0" name="Google Shape;1580;p24"/>
          <p:cNvSpPr txBox="1">
            <a:spLocks noGrp="1"/>
          </p:cNvSpPr>
          <p:nvPr>
            <p:ph type="subTitle" idx="6"/>
          </p:nvPr>
        </p:nvSpPr>
        <p:spPr>
          <a:xfrm>
            <a:off x="1109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"/>
          <p:cNvSpPr txBox="1">
            <a:spLocks noGrp="1"/>
          </p:cNvSpPr>
          <p:nvPr>
            <p:ph type="subTitle" idx="7"/>
          </p:nvPr>
        </p:nvSpPr>
        <p:spPr>
          <a:xfrm>
            <a:off x="3651467" y="3840480"/>
            <a:ext cx="2316400" cy="2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2" name="Google Shape;1582;p24"/>
          <p:cNvSpPr txBox="1">
            <a:spLocks noGrp="1"/>
          </p:cNvSpPr>
          <p:nvPr>
            <p:ph type="subTitle" idx="8"/>
          </p:nvPr>
        </p:nvSpPr>
        <p:spPr>
          <a:xfrm>
            <a:off x="3681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83" name="Google Shape;1583;p24"/>
          <p:cNvGrpSpPr/>
          <p:nvPr/>
        </p:nvGrpSpPr>
        <p:grpSpPr>
          <a:xfrm rot="-395414">
            <a:off x="11140786" y="5405325"/>
            <a:ext cx="685609" cy="1055900"/>
            <a:chOff x="3189975" y="2019850"/>
            <a:chExt cx="463950" cy="714525"/>
          </a:xfrm>
        </p:grpSpPr>
        <p:sp>
          <p:nvSpPr>
            <p:cNvPr id="1584" name="Google Shape;1584;p24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-669090">
            <a:off x="11388415" y="4229302"/>
            <a:ext cx="725285" cy="880449"/>
            <a:chOff x="3703100" y="2534450"/>
            <a:chExt cx="543975" cy="660350"/>
          </a:xfrm>
        </p:grpSpPr>
        <p:sp>
          <p:nvSpPr>
            <p:cNvPr id="1593" name="Google Shape;1593;p2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1" name="Google Shape;1621;p24"/>
          <p:cNvGrpSpPr/>
          <p:nvPr/>
        </p:nvGrpSpPr>
        <p:grpSpPr>
          <a:xfrm rot="-949166">
            <a:off x="479577" y="59713"/>
            <a:ext cx="589092" cy="1086891"/>
            <a:chOff x="1400150" y="238125"/>
            <a:chExt cx="388525" cy="716900"/>
          </a:xfrm>
        </p:grpSpPr>
        <p:sp>
          <p:nvSpPr>
            <p:cNvPr id="1622" name="Google Shape;1622;p2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281885" y="1464967"/>
            <a:ext cx="731633" cy="798133"/>
            <a:chOff x="5261300" y="4859875"/>
            <a:chExt cx="548725" cy="598600"/>
          </a:xfrm>
        </p:grpSpPr>
        <p:sp>
          <p:nvSpPr>
            <p:cNvPr id="1629" name="Google Shape;1629;p2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 flipH="1">
            <a:off x="3693466" y="5510119"/>
            <a:ext cx="5135269" cy="1684175"/>
            <a:chOff x="238125" y="548775"/>
            <a:chExt cx="2842400" cy="932200"/>
          </a:xfrm>
        </p:grpSpPr>
        <p:sp>
          <p:nvSpPr>
            <p:cNvPr id="1638" name="Google Shape;1638;p2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0" name="Google Shape;1640;p24"/>
          <p:cNvSpPr/>
          <p:nvPr/>
        </p:nvSpPr>
        <p:spPr>
          <a:xfrm rot="3676830">
            <a:off x="1353495" y="97259"/>
            <a:ext cx="421141" cy="80657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48137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" name="Google Shape;164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3" name="Google Shape;1643;p25"/>
          <p:cNvSpPr txBox="1">
            <a:spLocks noGrp="1"/>
          </p:cNvSpPr>
          <p:nvPr>
            <p:ph type="subTitle" idx="1"/>
          </p:nvPr>
        </p:nvSpPr>
        <p:spPr>
          <a:xfrm>
            <a:off x="112193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4" name="Google Shape;1644;p25"/>
          <p:cNvSpPr txBox="1">
            <a:spLocks noGrp="1"/>
          </p:cNvSpPr>
          <p:nvPr>
            <p:ph type="subTitle" idx="2"/>
          </p:nvPr>
        </p:nvSpPr>
        <p:spPr>
          <a:xfrm>
            <a:off x="95113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5" name="Google Shape;1645;p2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6" name="Google Shape;1646;p25"/>
          <p:cNvSpPr txBox="1">
            <a:spLocks noGrp="1"/>
          </p:cNvSpPr>
          <p:nvPr>
            <p:ph type="subTitle" idx="3"/>
          </p:nvPr>
        </p:nvSpPr>
        <p:spPr>
          <a:xfrm>
            <a:off x="379997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7" name="Google Shape;1647;p25"/>
          <p:cNvSpPr txBox="1">
            <a:spLocks noGrp="1"/>
          </p:cNvSpPr>
          <p:nvPr>
            <p:ph type="subTitle" idx="4"/>
          </p:nvPr>
        </p:nvSpPr>
        <p:spPr>
          <a:xfrm>
            <a:off x="362917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8" name="Google Shape;1648;p25"/>
          <p:cNvSpPr txBox="1">
            <a:spLocks noGrp="1"/>
          </p:cNvSpPr>
          <p:nvPr>
            <p:ph type="subTitle" idx="5"/>
          </p:nvPr>
        </p:nvSpPr>
        <p:spPr>
          <a:xfrm>
            <a:off x="647802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9" name="Google Shape;1649;p25"/>
          <p:cNvSpPr txBox="1">
            <a:spLocks noGrp="1"/>
          </p:cNvSpPr>
          <p:nvPr>
            <p:ph type="subTitle" idx="6"/>
          </p:nvPr>
        </p:nvSpPr>
        <p:spPr>
          <a:xfrm>
            <a:off x="630722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0" name="Google Shape;1650;p25"/>
          <p:cNvSpPr txBox="1">
            <a:spLocks noGrp="1"/>
          </p:cNvSpPr>
          <p:nvPr>
            <p:ph type="subTitle" idx="7"/>
          </p:nvPr>
        </p:nvSpPr>
        <p:spPr>
          <a:xfrm>
            <a:off x="915606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51" name="Google Shape;1651;p25"/>
          <p:cNvSpPr txBox="1">
            <a:spLocks noGrp="1"/>
          </p:cNvSpPr>
          <p:nvPr>
            <p:ph type="subTitle" idx="8"/>
          </p:nvPr>
        </p:nvSpPr>
        <p:spPr>
          <a:xfrm>
            <a:off x="898526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652" name="Google Shape;1652;p25"/>
          <p:cNvGrpSpPr/>
          <p:nvPr/>
        </p:nvGrpSpPr>
        <p:grpSpPr>
          <a:xfrm rot="-949166">
            <a:off x="11378043" y="258380"/>
            <a:ext cx="589092" cy="1086891"/>
            <a:chOff x="1400150" y="238125"/>
            <a:chExt cx="388525" cy="716900"/>
          </a:xfrm>
        </p:grpSpPr>
        <p:sp>
          <p:nvSpPr>
            <p:cNvPr id="1653" name="Google Shape;1653;p25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9" name="Google Shape;1659;p25"/>
          <p:cNvGrpSpPr/>
          <p:nvPr/>
        </p:nvGrpSpPr>
        <p:grpSpPr>
          <a:xfrm>
            <a:off x="11387760" y="2822546"/>
            <a:ext cx="721189" cy="1043397"/>
            <a:chOff x="1088850" y="238125"/>
            <a:chExt cx="1221250" cy="1766475"/>
          </a:xfrm>
        </p:grpSpPr>
        <p:sp>
          <p:nvSpPr>
            <p:cNvPr id="1660" name="Google Shape;1660;p25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25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25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25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0" name="Google Shape;1670;p25"/>
          <p:cNvSpPr/>
          <p:nvPr/>
        </p:nvSpPr>
        <p:spPr>
          <a:xfrm>
            <a:off x="11236251" y="1634249"/>
            <a:ext cx="872679" cy="90619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71" name="Google Shape;1671;p25"/>
          <p:cNvGrpSpPr/>
          <p:nvPr/>
        </p:nvGrpSpPr>
        <p:grpSpPr>
          <a:xfrm rot="5400000">
            <a:off x="-2119263" y="1727798"/>
            <a:ext cx="5135269" cy="1684175"/>
            <a:chOff x="238125" y="548775"/>
            <a:chExt cx="2842400" cy="932200"/>
          </a:xfrm>
        </p:grpSpPr>
        <p:sp>
          <p:nvSpPr>
            <p:cNvPr id="1672" name="Google Shape;1672;p2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2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4" name="Google Shape;1674;p25"/>
          <p:cNvGrpSpPr/>
          <p:nvPr/>
        </p:nvGrpSpPr>
        <p:grpSpPr>
          <a:xfrm rot="-590908">
            <a:off x="220788" y="4520249"/>
            <a:ext cx="711840" cy="826080"/>
            <a:chOff x="2038000" y="238125"/>
            <a:chExt cx="673425" cy="781500"/>
          </a:xfrm>
        </p:grpSpPr>
        <p:sp>
          <p:nvSpPr>
            <p:cNvPr id="1675" name="Google Shape;1675;p25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25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25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25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25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25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25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25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25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4" name="Google Shape;1684;p25"/>
          <p:cNvGrpSpPr/>
          <p:nvPr/>
        </p:nvGrpSpPr>
        <p:grpSpPr>
          <a:xfrm rot="-669090">
            <a:off x="233682" y="5594486"/>
            <a:ext cx="725285" cy="880449"/>
            <a:chOff x="3703100" y="2534450"/>
            <a:chExt cx="543975" cy="660350"/>
          </a:xfrm>
        </p:grpSpPr>
        <p:sp>
          <p:nvSpPr>
            <p:cNvPr id="1685" name="Google Shape;1685;p25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25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25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25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25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25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25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25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25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25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25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25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25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25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25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25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25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25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25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25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25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25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25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25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25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25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25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25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99113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9" name="Google Shape;1809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0" name="Google Shape;1810;p29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  <p:sp>
        <p:nvSpPr>
          <p:cNvPr id="1811" name="Google Shape;1811;p2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12" name="Google Shape;1812;p29"/>
          <p:cNvGrpSpPr/>
          <p:nvPr/>
        </p:nvGrpSpPr>
        <p:grpSpPr>
          <a:xfrm rot="-5400000">
            <a:off x="8782266" y="3478153"/>
            <a:ext cx="5135269" cy="1684175"/>
            <a:chOff x="238125" y="548775"/>
            <a:chExt cx="2842400" cy="932200"/>
          </a:xfrm>
        </p:grpSpPr>
        <p:sp>
          <p:nvSpPr>
            <p:cNvPr id="1813" name="Google Shape;1813;p2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2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5" name="Google Shape;1815;p29"/>
          <p:cNvGrpSpPr/>
          <p:nvPr/>
        </p:nvGrpSpPr>
        <p:grpSpPr>
          <a:xfrm rot="-669090">
            <a:off x="240615" y="4527686"/>
            <a:ext cx="725285" cy="880449"/>
            <a:chOff x="3703100" y="2534450"/>
            <a:chExt cx="543975" cy="660350"/>
          </a:xfrm>
        </p:grpSpPr>
        <p:sp>
          <p:nvSpPr>
            <p:cNvPr id="1816" name="Google Shape;1816;p2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2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2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2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2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2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2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2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2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2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2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2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2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2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2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2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2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2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2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2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2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2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2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2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2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2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2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2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44" name="Google Shape;1844;p29"/>
          <p:cNvSpPr/>
          <p:nvPr/>
        </p:nvSpPr>
        <p:spPr>
          <a:xfrm rot="857046">
            <a:off x="403766" y="57044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45" name="Google Shape;1845;p29"/>
          <p:cNvGrpSpPr/>
          <p:nvPr/>
        </p:nvGrpSpPr>
        <p:grpSpPr>
          <a:xfrm rot="-420628">
            <a:off x="11288567" y="310392"/>
            <a:ext cx="622259" cy="817872"/>
            <a:chOff x="1391550" y="1144975"/>
            <a:chExt cx="545075" cy="716425"/>
          </a:xfrm>
        </p:grpSpPr>
        <p:sp>
          <p:nvSpPr>
            <p:cNvPr id="1846" name="Google Shape;1846;p29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29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29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29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29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29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29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29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29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29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29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29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29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29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60" name="Google Shape;1860;p29"/>
          <p:cNvGrpSpPr/>
          <p:nvPr/>
        </p:nvGrpSpPr>
        <p:grpSpPr>
          <a:xfrm rot="755532">
            <a:off x="11047122" y="5576911"/>
            <a:ext cx="897857" cy="1041951"/>
            <a:chOff x="2038000" y="238125"/>
            <a:chExt cx="673425" cy="781500"/>
          </a:xfrm>
        </p:grpSpPr>
        <p:sp>
          <p:nvSpPr>
            <p:cNvPr id="1861" name="Google Shape;1861;p29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29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29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29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29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29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29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29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29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30468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9" name="Google Shape;1809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0" name="Google Shape;1810;p29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  <p:sp>
        <p:nvSpPr>
          <p:cNvPr id="1811" name="Google Shape;1811;p2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12" name="Google Shape;1812;p29"/>
          <p:cNvGrpSpPr/>
          <p:nvPr/>
        </p:nvGrpSpPr>
        <p:grpSpPr>
          <a:xfrm rot="-5400000">
            <a:off x="8782266" y="3478153"/>
            <a:ext cx="5135269" cy="1684175"/>
            <a:chOff x="238125" y="548775"/>
            <a:chExt cx="2842400" cy="932200"/>
          </a:xfrm>
        </p:grpSpPr>
        <p:sp>
          <p:nvSpPr>
            <p:cNvPr id="1813" name="Google Shape;1813;p2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2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5" name="Google Shape;1815;p29"/>
          <p:cNvGrpSpPr/>
          <p:nvPr/>
        </p:nvGrpSpPr>
        <p:grpSpPr>
          <a:xfrm rot="-669090">
            <a:off x="240615" y="4527686"/>
            <a:ext cx="725285" cy="880449"/>
            <a:chOff x="3703100" y="2534450"/>
            <a:chExt cx="543975" cy="660350"/>
          </a:xfrm>
        </p:grpSpPr>
        <p:sp>
          <p:nvSpPr>
            <p:cNvPr id="1816" name="Google Shape;1816;p2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2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2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2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2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2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2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2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2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2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2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2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2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2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2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2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2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2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2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2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2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2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2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2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2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2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2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2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44" name="Google Shape;1844;p29"/>
          <p:cNvSpPr/>
          <p:nvPr/>
        </p:nvSpPr>
        <p:spPr>
          <a:xfrm rot="857046">
            <a:off x="403766" y="57044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45" name="Google Shape;1845;p29"/>
          <p:cNvGrpSpPr/>
          <p:nvPr/>
        </p:nvGrpSpPr>
        <p:grpSpPr>
          <a:xfrm rot="-420628">
            <a:off x="11288567" y="310392"/>
            <a:ext cx="622259" cy="817872"/>
            <a:chOff x="1391550" y="1144975"/>
            <a:chExt cx="545075" cy="716425"/>
          </a:xfrm>
        </p:grpSpPr>
        <p:sp>
          <p:nvSpPr>
            <p:cNvPr id="1846" name="Google Shape;1846;p29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29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29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29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29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29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29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29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29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29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29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29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29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29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60" name="Google Shape;1860;p29"/>
          <p:cNvGrpSpPr/>
          <p:nvPr/>
        </p:nvGrpSpPr>
        <p:grpSpPr>
          <a:xfrm rot="755532">
            <a:off x="11047122" y="5576911"/>
            <a:ext cx="897857" cy="1041951"/>
            <a:chOff x="2038000" y="238125"/>
            <a:chExt cx="673425" cy="781500"/>
          </a:xfrm>
        </p:grpSpPr>
        <p:sp>
          <p:nvSpPr>
            <p:cNvPr id="1861" name="Google Shape;1861;p29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29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29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29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29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29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29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29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29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79610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108332" y="5173786"/>
            <a:ext cx="5135269" cy="1684175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369676" y="2319888"/>
            <a:ext cx="428419" cy="790419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369517" y="5173801"/>
            <a:ext cx="959667" cy="1052300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8987138" y="14998"/>
            <a:ext cx="5135269" cy="1684175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53141" y="3366508"/>
            <a:ext cx="585795" cy="769945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11416285" y="1818052"/>
            <a:ext cx="597033" cy="596233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10986034" y="2945100"/>
            <a:ext cx="837700" cy="1072867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5957123" y="5656135"/>
            <a:ext cx="1232423" cy="1156068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68739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588315" y="3403302"/>
            <a:ext cx="725285" cy="880449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201318" y="1198567"/>
            <a:ext cx="617417" cy="641131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252039" y="371579"/>
            <a:ext cx="516004" cy="695509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242296" y="2110499"/>
            <a:ext cx="535485" cy="703821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8793420" y="1725531"/>
            <a:ext cx="5135269" cy="1684175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11461999" y="5796267"/>
            <a:ext cx="581248" cy="808139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11001739" y="4099514"/>
            <a:ext cx="617067" cy="798857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11388860" y="4949125"/>
            <a:ext cx="727552" cy="721987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11241018" y="3341451"/>
            <a:ext cx="597033" cy="596233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774062" y="4139226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3896130" y="5719361"/>
            <a:ext cx="5135225" cy="168416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5355114" y="-150497"/>
            <a:ext cx="1481773" cy="1310735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3602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916960"/>
      </p:ext>
    </p:extLst>
  </p:cSld>
  <p:clrMapOvr>
    <a:masterClrMapping/>
  </p:clrMapOvr>
  <p:transition spd="med" advTm="4000">
    <p:pull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688600"/>
      </p:ext>
    </p:extLst>
  </p:cSld>
  <p:clrMapOvr>
    <a:masterClrMapping/>
  </p:clrMapOvr>
  <p:transition spd="med" advTm="4000">
    <p:pull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660028"/>
      </p:ext>
    </p:extLst>
  </p:cSld>
  <p:clrMapOvr>
    <a:masterClrMapping/>
  </p:clrMapOvr>
  <p:transition spd="med" advTm="4000">
    <p:pull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790847"/>
      </p:ext>
    </p:extLst>
  </p:cSld>
  <p:clrMapOvr>
    <a:masterClrMapping/>
  </p:clrMapOvr>
  <p:transition spd="med" advTm="4000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804500" y="384391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6951500" y="384391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806500" y="436638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6949500" y="436955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7961699" y="64219"/>
            <a:ext cx="5135269" cy="1684175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11240952" y="4564300"/>
            <a:ext cx="789433" cy="9636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11087190" y="3142205"/>
            <a:ext cx="739921" cy="1070721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522357" y="5243818"/>
            <a:ext cx="805516" cy="1060129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4737297" y="4521228"/>
            <a:ext cx="2366249" cy="48260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6" name="Google Shape;376;p5"/>
          <p:cNvGrpSpPr/>
          <p:nvPr/>
        </p:nvGrpSpPr>
        <p:grpSpPr>
          <a:xfrm>
            <a:off x="418867" y="400084"/>
            <a:ext cx="1064167" cy="1459267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812366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15532"/>
      </p:ext>
    </p:extLst>
  </p:cSld>
  <p:clrMapOvr>
    <a:masterClrMapping/>
  </p:clrMapOvr>
  <p:transition spd="med" advTm="4000">
    <p:pull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981162"/>
      </p:ext>
    </p:extLst>
  </p:cSld>
  <p:clrMapOvr>
    <a:masterClrMapping/>
  </p:clrMapOvr>
  <p:transition spd="med" advTm="4000">
    <p:pull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575468"/>
      </p:ext>
    </p:extLst>
  </p:cSld>
  <p:clrMapOvr>
    <a:masterClrMapping/>
  </p:clrMapOvr>
  <p:transition spd="med" advTm="4000">
    <p:pull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335176"/>
      </p:ext>
    </p:extLst>
  </p:cSld>
  <p:clrMapOvr>
    <a:masterClrMapping/>
  </p:clrMapOvr>
  <p:transition spd="med" advTm="4000">
    <p:pull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541934"/>
      </p:ext>
    </p:extLst>
  </p:cSld>
  <p:clrMapOvr>
    <a:masterClrMapping/>
  </p:clrMapOvr>
  <p:transition spd="med" advTm="4000">
    <p:pull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949857"/>
      </p:ext>
    </p:extLst>
  </p:cSld>
  <p:clrMapOvr>
    <a:masterClrMapping/>
  </p:clrMapOvr>
  <p:transition spd="med" advTm="4000">
    <p:pull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646258"/>
      </p:ext>
    </p:extLst>
  </p:cSld>
  <p:clrMapOvr>
    <a:masterClrMapping/>
  </p:clrMapOvr>
  <p:transition spd="med" advTm="4000">
    <p:pull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44638"/>
      </p:ext>
    </p:extLst>
  </p:cSld>
  <p:clrMapOvr>
    <a:masterClrMapping/>
  </p:clrMapOvr>
  <p:transition spd="med" advTm="4000">
    <p:pull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704396"/>
      </p:ext>
    </p:extLst>
  </p:cSld>
  <p:clrMapOvr>
    <a:masterClrMapping/>
  </p:clrMapOvr>
  <p:transition spd="med" advTm="4000">
    <p:pull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23/9/2022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3" name="Google Shape;403;p6"/>
          <p:cNvGrpSpPr/>
          <p:nvPr/>
        </p:nvGrpSpPr>
        <p:grpSpPr>
          <a:xfrm rot="10800000" flipH="1">
            <a:off x="9317338" y="2298"/>
            <a:ext cx="5135269" cy="1684175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580496" y="4477859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61374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23/9/2022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23/9/2022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6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23/9/2022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4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23/9/2022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1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23/9/2022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8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23/9/2022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9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23/9/2022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9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23/9/2022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4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23/9/2022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23/9/2022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2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3" name="Google Shape;403;p6"/>
          <p:cNvGrpSpPr/>
          <p:nvPr/>
        </p:nvGrpSpPr>
        <p:grpSpPr>
          <a:xfrm rot="10800000" flipH="1">
            <a:off x="9317338" y="2298"/>
            <a:ext cx="5135269" cy="1684175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580496" y="4477859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81563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23/9/2022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1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23/9/2022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1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23/9/2022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6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23/9/2022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6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23/9/2022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3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23/9/2022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2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23/9/2022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9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23/9/2022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2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23/9/2022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950976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4415363" y="3002200"/>
            <a:ext cx="50504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5173819"/>
            <a:ext cx="5135269" cy="1684175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4918677" y="4160134"/>
            <a:ext cx="2021377" cy="41226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10721833" y="1725351"/>
            <a:ext cx="1327067" cy="933533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581177" y="318180"/>
            <a:ext cx="589092" cy="1086891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485085" y="1604667"/>
            <a:ext cx="731633" cy="798133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613023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23/9/2022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3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1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9" name="Google Shape;1809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0" name="Google Shape;1810;p29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  <p:sp>
        <p:nvSpPr>
          <p:cNvPr id="1811" name="Google Shape;1811;p2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12" name="Google Shape;1812;p29"/>
          <p:cNvGrpSpPr/>
          <p:nvPr/>
        </p:nvGrpSpPr>
        <p:grpSpPr>
          <a:xfrm rot="-5400000">
            <a:off x="8782266" y="3478153"/>
            <a:ext cx="5135269" cy="1684175"/>
            <a:chOff x="238125" y="548775"/>
            <a:chExt cx="2842400" cy="932200"/>
          </a:xfrm>
        </p:grpSpPr>
        <p:sp>
          <p:nvSpPr>
            <p:cNvPr id="1813" name="Google Shape;1813;p2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2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5" name="Google Shape;1815;p29"/>
          <p:cNvGrpSpPr/>
          <p:nvPr/>
        </p:nvGrpSpPr>
        <p:grpSpPr>
          <a:xfrm rot="-669090">
            <a:off x="240615" y="4527686"/>
            <a:ext cx="725285" cy="880449"/>
            <a:chOff x="3703100" y="2534450"/>
            <a:chExt cx="543975" cy="660350"/>
          </a:xfrm>
        </p:grpSpPr>
        <p:sp>
          <p:nvSpPr>
            <p:cNvPr id="1816" name="Google Shape;1816;p2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2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2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2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2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2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2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2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2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2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2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2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2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2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2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2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2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2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2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2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2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2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2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2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2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2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2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2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44" name="Google Shape;1844;p29"/>
          <p:cNvSpPr/>
          <p:nvPr/>
        </p:nvSpPr>
        <p:spPr>
          <a:xfrm rot="857046">
            <a:off x="403766" y="57044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45" name="Google Shape;1845;p29"/>
          <p:cNvGrpSpPr/>
          <p:nvPr/>
        </p:nvGrpSpPr>
        <p:grpSpPr>
          <a:xfrm rot="-420628">
            <a:off x="11288567" y="310392"/>
            <a:ext cx="622259" cy="817872"/>
            <a:chOff x="1391550" y="1144975"/>
            <a:chExt cx="545075" cy="716425"/>
          </a:xfrm>
        </p:grpSpPr>
        <p:sp>
          <p:nvSpPr>
            <p:cNvPr id="1846" name="Google Shape;1846;p29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29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29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29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29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29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29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29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29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29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29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29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29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29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60" name="Google Shape;1860;p29"/>
          <p:cNvGrpSpPr/>
          <p:nvPr/>
        </p:nvGrpSpPr>
        <p:grpSpPr>
          <a:xfrm rot="755532">
            <a:off x="11047122" y="5576911"/>
            <a:ext cx="897857" cy="1041951"/>
            <a:chOff x="2038000" y="238125"/>
            <a:chExt cx="673425" cy="781500"/>
          </a:xfrm>
        </p:grpSpPr>
        <p:sp>
          <p:nvSpPr>
            <p:cNvPr id="1861" name="Google Shape;1861;p29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29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29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29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29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29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29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29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29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3398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9" name="Google Shape;1809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0" name="Google Shape;1810;p29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  <p:sp>
        <p:nvSpPr>
          <p:cNvPr id="1811" name="Google Shape;1811;p2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12" name="Google Shape;1812;p29"/>
          <p:cNvGrpSpPr/>
          <p:nvPr/>
        </p:nvGrpSpPr>
        <p:grpSpPr>
          <a:xfrm rot="-5400000">
            <a:off x="8782266" y="3478153"/>
            <a:ext cx="5135269" cy="1684175"/>
            <a:chOff x="238125" y="548775"/>
            <a:chExt cx="2842400" cy="932200"/>
          </a:xfrm>
        </p:grpSpPr>
        <p:sp>
          <p:nvSpPr>
            <p:cNvPr id="1813" name="Google Shape;1813;p2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2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5" name="Google Shape;1815;p29"/>
          <p:cNvGrpSpPr/>
          <p:nvPr/>
        </p:nvGrpSpPr>
        <p:grpSpPr>
          <a:xfrm rot="-669090">
            <a:off x="240615" y="4527686"/>
            <a:ext cx="725285" cy="880449"/>
            <a:chOff x="3703100" y="2534450"/>
            <a:chExt cx="543975" cy="660350"/>
          </a:xfrm>
        </p:grpSpPr>
        <p:sp>
          <p:nvSpPr>
            <p:cNvPr id="1816" name="Google Shape;1816;p2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2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2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2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2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2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2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2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2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2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2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2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2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2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2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2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2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2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2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2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2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2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2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2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2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2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2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2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44" name="Google Shape;1844;p29"/>
          <p:cNvSpPr/>
          <p:nvPr/>
        </p:nvSpPr>
        <p:spPr>
          <a:xfrm rot="857046">
            <a:off x="403766" y="57044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45" name="Google Shape;1845;p29"/>
          <p:cNvGrpSpPr/>
          <p:nvPr/>
        </p:nvGrpSpPr>
        <p:grpSpPr>
          <a:xfrm rot="-420628">
            <a:off x="11288567" y="310392"/>
            <a:ext cx="622259" cy="817872"/>
            <a:chOff x="1391550" y="1144975"/>
            <a:chExt cx="545075" cy="716425"/>
          </a:xfrm>
        </p:grpSpPr>
        <p:sp>
          <p:nvSpPr>
            <p:cNvPr id="1846" name="Google Shape;1846;p29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29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29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29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29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29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29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29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29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29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29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29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29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29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60" name="Google Shape;1860;p29"/>
          <p:cNvGrpSpPr/>
          <p:nvPr/>
        </p:nvGrpSpPr>
        <p:grpSpPr>
          <a:xfrm rot="755532">
            <a:off x="11047122" y="5576911"/>
            <a:ext cx="897857" cy="1041951"/>
            <a:chOff x="2038000" y="238125"/>
            <a:chExt cx="673425" cy="781500"/>
          </a:xfrm>
        </p:grpSpPr>
        <p:sp>
          <p:nvSpPr>
            <p:cNvPr id="1861" name="Google Shape;1861;p29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29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29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29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29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29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29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29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29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43130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9" name="Google Shape;1809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0" name="Google Shape;1810;p29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  <p:sp>
        <p:nvSpPr>
          <p:cNvPr id="1811" name="Google Shape;1811;p2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12" name="Google Shape;1812;p29"/>
          <p:cNvGrpSpPr/>
          <p:nvPr/>
        </p:nvGrpSpPr>
        <p:grpSpPr>
          <a:xfrm rot="-5400000">
            <a:off x="8782266" y="3478153"/>
            <a:ext cx="5135269" cy="1684175"/>
            <a:chOff x="238125" y="548775"/>
            <a:chExt cx="2842400" cy="932200"/>
          </a:xfrm>
        </p:grpSpPr>
        <p:sp>
          <p:nvSpPr>
            <p:cNvPr id="1813" name="Google Shape;1813;p2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2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5" name="Google Shape;1815;p29"/>
          <p:cNvGrpSpPr/>
          <p:nvPr/>
        </p:nvGrpSpPr>
        <p:grpSpPr>
          <a:xfrm rot="-669090">
            <a:off x="240615" y="4527686"/>
            <a:ext cx="725285" cy="880449"/>
            <a:chOff x="3703100" y="2534450"/>
            <a:chExt cx="543975" cy="660350"/>
          </a:xfrm>
        </p:grpSpPr>
        <p:sp>
          <p:nvSpPr>
            <p:cNvPr id="1816" name="Google Shape;1816;p2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2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2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2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2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2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2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2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2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2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2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2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2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2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2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2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2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2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2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2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2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2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2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2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2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2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2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2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44" name="Google Shape;1844;p29"/>
          <p:cNvSpPr/>
          <p:nvPr/>
        </p:nvSpPr>
        <p:spPr>
          <a:xfrm rot="857046">
            <a:off x="403766" y="57044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45" name="Google Shape;1845;p29"/>
          <p:cNvGrpSpPr/>
          <p:nvPr/>
        </p:nvGrpSpPr>
        <p:grpSpPr>
          <a:xfrm rot="-420628">
            <a:off x="11288567" y="310392"/>
            <a:ext cx="622259" cy="817872"/>
            <a:chOff x="1391550" y="1144975"/>
            <a:chExt cx="545075" cy="716425"/>
          </a:xfrm>
        </p:grpSpPr>
        <p:sp>
          <p:nvSpPr>
            <p:cNvPr id="1846" name="Google Shape;1846;p29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29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29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29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29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29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29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29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29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29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29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29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29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29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60" name="Google Shape;1860;p29"/>
          <p:cNvGrpSpPr/>
          <p:nvPr/>
        </p:nvGrpSpPr>
        <p:grpSpPr>
          <a:xfrm rot="755532">
            <a:off x="11047122" y="5576911"/>
            <a:ext cx="897857" cy="1041951"/>
            <a:chOff x="2038000" y="238125"/>
            <a:chExt cx="673425" cy="781500"/>
          </a:xfrm>
        </p:grpSpPr>
        <p:sp>
          <p:nvSpPr>
            <p:cNvPr id="1861" name="Google Shape;1861;p29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29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29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29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29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29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29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29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29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48260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903400" y="2139657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456" name="Google Shape;456;p8"/>
          <p:cNvGrpSpPr/>
          <p:nvPr/>
        </p:nvGrpSpPr>
        <p:grpSpPr>
          <a:xfrm rot="-1593903">
            <a:off x="11136530" y="4142299"/>
            <a:ext cx="725277" cy="880440"/>
            <a:chOff x="3703100" y="2534450"/>
            <a:chExt cx="543975" cy="660350"/>
          </a:xfrm>
        </p:grpSpPr>
        <p:sp>
          <p:nvSpPr>
            <p:cNvPr id="457" name="Google Shape;457;p8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8"/>
          <p:cNvGrpSpPr/>
          <p:nvPr/>
        </p:nvGrpSpPr>
        <p:grpSpPr>
          <a:xfrm rot="1376805">
            <a:off x="10938803" y="5558379"/>
            <a:ext cx="805477" cy="1058688"/>
            <a:chOff x="1391550" y="1144975"/>
            <a:chExt cx="545075" cy="716425"/>
          </a:xfrm>
        </p:grpSpPr>
        <p:sp>
          <p:nvSpPr>
            <p:cNvPr id="486" name="Google Shape;486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0" name="Google Shape;500;p8"/>
          <p:cNvSpPr/>
          <p:nvPr/>
        </p:nvSpPr>
        <p:spPr>
          <a:xfrm rot="-2700000">
            <a:off x="10786005" y="-14416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1" name="Google Shape;501;p8"/>
          <p:cNvGrpSpPr/>
          <p:nvPr/>
        </p:nvGrpSpPr>
        <p:grpSpPr>
          <a:xfrm flipH="1">
            <a:off x="-14935" y="5173819"/>
            <a:ext cx="5135269" cy="1684175"/>
            <a:chOff x="238125" y="548775"/>
            <a:chExt cx="2842400" cy="932200"/>
          </a:xfrm>
        </p:grpSpPr>
        <p:sp>
          <p:nvSpPr>
            <p:cNvPr id="502" name="Google Shape;502;p8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" name="Google Shape;504;p8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505" name="Google Shape;505;p8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0" name="Google Shape;530;p8"/>
          <p:cNvGrpSpPr/>
          <p:nvPr/>
        </p:nvGrpSpPr>
        <p:grpSpPr>
          <a:xfrm rot="328506">
            <a:off x="4967913" y="603275"/>
            <a:ext cx="652780" cy="857988"/>
            <a:chOff x="1391550" y="1144975"/>
            <a:chExt cx="545075" cy="716425"/>
          </a:xfrm>
        </p:grpSpPr>
        <p:sp>
          <p:nvSpPr>
            <p:cNvPr id="531" name="Google Shape;531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5" name="Google Shape;545;p8"/>
          <p:cNvGrpSpPr/>
          <p:nvPr/>
        </p:nvGrpSpPr>
        <p:grpSpPr>
          <a:xfrm>
            <a:off x="6612038" y="593195"/>
            <a:ext cx="651493" cy="878133"/>
            <a:chOff x="3000200" y="318325"/>
            <a:chExt cx="1296075" cy="1746950"/>
          </a:xfrm>
        </p:grpSpPr>
        <p:sp>
          <p:nvSpPr>
            <p:cNvPr id="546" name="Google Shape;546;p8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3" name="Google Shape;553;p8"/>
          <p:cNvSpPr/>
          <p:nvPr/>
        </p:nvSpPr>
        <p:spPr>
          <a:xfrm rot="857046">
            <a:off x="5788566" y="7895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4" name="Google Shape;554;p8"/>
          <p:cNvGrpSpPr/>
          <p:nvPr/>
        </p:nvGrpSpPr>
        <p:grpSpPr>
          <a:xfrm>
            <a:off x="531852" y="320267"/>
            <a:ext cx="731633" cy="798133"/>
            <a:chOff x="5261300" y="4859875"/>
            <a:chExt cx="548725" cy="598600"/>
          </a:xfrm>
        </p:grpSpPr>
        <p:sp>
          <p:nvSpPr>
            <p:cNvPr id="555" name="Google Shape;555;p8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6635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4110800" y="2598949"/>
            <a:ext cx="39704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667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865200" y="3564251"/>
            <a:ext cx="64616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25401" y="-12714"/>
            <a:ext cx="5135269" cy="1684175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7056732" y="5173819"/>
            <a:ext cx="5135269" cy="1684175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4948034" y="5161067"/>
            <a:ext cx="2295933" cy="2175767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11077601" y="1824392"/>
            <a:ext cx="706388" cy="952353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10899596" y="3137938"/>
            <a:ext cx="959665" cy="952324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2" name="Google Shape;612;p9"/>
          <p:cNvGrpSpPr/>
          <p:nvPr/>
        </p:nvGrpSpPr>
        <p:grpSpPr>
          <a:xfrm>
            <a:off x="10950933" y="410901"/>
            <a:ext cx="959667" cy="1052300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309882" y="5575686"/>
            <a:ext cx="725285" cy="880449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5439867" y="329251"/>
            <a:ext cx="1327067" cy="933533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7894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140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tags" Target="../tags/tag3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theme" Target="../theme/theme2.xml"/><Relationship Id="rId30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76224"/>
            <a:ext cx="102900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F2CFBA-FC25-4DC6-8E31-52FA502DF89F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539" y="429209"/>
            <a:ext cx="1181630" cy="118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024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724" r:id="rId5"/>
    <p:sldLayoutId id="2147483666" r:id="rId6"/>
    <p:sldLayoutId id="2147483667" r:id="rId7"/>
    <p:sldLayoutId id="2147483668" r:id="rId8"/>
    <p:sldLayoutId id="2147483669" r:id="rId9"/>
    <p:sldLayoutId id="2147483716" r:id="rId10"/>
    <p:sldLayoutId id="2147483710" r:id="rId11"/>
    <p:sldLayoutId id="2147483706" r:id="rId12"/>
    <p:sldLayoutId id="2147483696" r:id="rId13"/>
    <p:sldLayoutId id="2147483687" r:id="rId14"/>
    <p:sldLayoutId id="2147483686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719" r:id="rId23"/>
    <p:sldLayoutId id="2147483677" r:id="rId24"/>
    <p:sldLayoutId id="2147483678" r:id="rId25"/>
    <p:sldLayoutId id="2147483690" r:id="rId26"/>
    <p:sldLayoutId id="2147483715" r:id="rId27"/>
    <p:sldLayoutId id="2147483714" r:id="rId28"/>
    <p:sldLayoutId id="2147483713" r:id="rId29"/>
    <p:sldLayoutId id="2147483712" r:id="rId30"/>
    <p:sldLayoutId id="2147483711" r:id="rId31"/>
    <p:sldLayoutId id="2147483708" r:id="rId32"/>
    <p:sldLayoutId id="2147483707" r:id="rId33"/>
    <p:sldLayoutId id="2147483695" r:id="rId34"/>
    <p:sldLayoutId id="2147483694" r:id="rId35"/>
    <p:sldLayoutId id="2147483693" r:id="rId36"/>
    <p:sldLayoutId id="2147483692" r:id="rId37"/>
    <p:sldLayoutId id="2147483691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23/9/2022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28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29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30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FE7AE590-CDFF-43DD-A624-8D0EFDCAC33A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539" y="429209"/>
            <a:ext cx="1181630" cy="118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2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25" r:id="rId2"/>
    <p:sldLayoutId id="2147483723" r:id="rId3"/>
    <p:sldLayoutId id="2147483722" r:id="rId4"/>
    <p:sldLayoutId id="2147483720" r:id="rId5"/>
    <p:sldLayoutId id="2147483718" r:id="rId6"/>
    <p:sldLayoutId id="2147483717" r:id="rId7"/>
    <p:sldLayoutId id="2147483709" r:id="rId8"/>
    <p:sldLayoutId id="2147483705" r:id="rId9"/>
    <p:sldLayoutId id="2147483704" r:id="rId10"/>
    <p:sldLayoutId id="2147483703" r:id="rId11"/>
    <p:sldLayoutId id="2147483702" r:id="rId12"/>
    <p:sldLayoutId id="2147483701" r:id="rId13"/>
    <p:sldLayoutId id="2147483700" r:id="rId14"/>
    <p:sldLayoutId id="2147483699" r:id="rId15"/>
    <p:sldLayoutId id="2147483698" r:id="rId16"/>
    <p:sldLayoutId id="2147483697" r:id="rId17"/>
    <p:sldLayoutId id="2147483689" r:id="rId18"/>
    <p:sldLayoutId id="2147483688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726" r:id="rId25"/>
    <p:sldLayoutId id="2147483721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Cau%20Vong%20Khuyet%20-%20Tuan%20Hung%20%5bNCT%208756174807%5d.mp3" TargetMode="External"/><Relationship Id="rId1" Type="http://schemas.openxmlformats.org/officeDocument/2006/relationships/audio" Target="emlabonghongnho.wav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30.sv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6.xml"/><Relationship Id="rId7" Type="http://schemas.microsoft.com/office/2007/relationships/hdphoto" Target="../media/hdphoto2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6.xml"/><Relationship Id="rId7" Type="http://schemas.microsoft.com/office/2007/relationships/hdphoto" Target="../media/hdphoto2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6.xml"/><Relationship Id="rId7" Type="http://schemas.microsoft.com/office/2007/relationships/hdphoto" Target="../media/hdphoto2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6.xml"/><Relationship Id="rId7" Type="http://schemas.microsoft.com/office/2007/relationships/hdphoto" Target="../media/hdphoto2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2438400" y="3048000"/>
            <a:ext cx="381000" cy="4572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1524001" y="35052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6629400" y="61722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3581401" y="631825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8458200" y="6477000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vi-VN">
              <a:latin typeface="VNI-Times" pitchFamily="2" charset="0"/>
            </a:endParaRPr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7010400" y="6454776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8" name="AutoShape 16"/>
          <p:cNvSpPr>
            <a:spLocks noChangeArrowheads="1"/>
          </p:cNvSpPr>
          <p:nvPr/>
        </p:nvSpPr>
        <p:spPr bwMode="auto">
          <a:xfrm>
            <a:off x="2362200" y="1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1524000" y="5486401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9829800" y="5334001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92" name="AutoShape 20"/>
          <p:cNvSpPr>
            <a:spLocks noChangeArrowheads="1"/>
          </p:cNvSpPr>
          <p:nvPr/>
        </p:nvSpPr>
        <p:spPr bwMode="auto">
          <a:xfrm>
            <a:off x="1828801" y="3733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10174288" y="3200400"/>
            <a:ext cx="493712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auto">
          <a:xfrm>
            <a:off x="5791201" y="57912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95" name="AutoShape 23"/>
          <p:cNvSpPr>
            <a:spLocks noChangeArrowheads="1"/>
          </p:cNvSpPr>
          <p:nvPr/>
        </p:nvSpPr>
        <p:spPr bwMode="auto">
          <a:xfrm>
            <a:off x="6629401" y="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96" name="AutoShape 24"/>
          <p:cNvSpPr>
            <a:spLocks noChangeArrowheads="1"/>
          </p:cNvSpPr>
          <p:nvPr/>
        </p:nvSpPr>
        <p:spPr bwMode="auto">
          <a:xfrm>
            <a:off x="10210800" y="1905000"/>
            <a:ext cx="4572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097" name="AutoShape 25"/>
          <p:cNvSpPr>
            <a:spLocks noChangeArrowheads="1"/>
          </p:cNvSpPr>
          <p:nvPr/>
        </p:nvSpPr>
        <p:spPr bwMode="auto">
          <a:xfrm>
            <a:off x="1524000" y="838200"/>
            <a:ext cx="3810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098" name="AutoShape 26"/>
          <p:cNvSpPr>
            <a:spLocks noChangeArrowheads="1"/>
          </p:cNvSpPr>
          <p:nvPr/>
        </p:nvSpPr>
        <p:spPr bwMode="auto">
          <a:xfrm>
            <a:off x="8382000" y="0"/>
            <a:ext cx="2286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099" name="AutoShape 27"/>
          <p:cNvSpPr>
            <a:spLocks noChangeArrowheads="1"/>
          </p:cNvSpPr>
          <p:nvPr/>
        </p:nvSpPr>
        <p:spPr bwMode="auto">
          <a:xfrm>
            <a:off x="1524000" y="4953000"/>
            <a:ext cx="3810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100" name="AutoShape 28"/>
          <p:cNvSpPr>
            <a:spLocks noChangeArrowheads="1"/>
          </p:cNvSpPr>
          <p:nvPr/>
        </p:nvSpPr>
        <p:spPr bwMode="auto">
          <a:xfrm>
            <a:off x="1524000" y="6324600"/>
            <a:ext cx="2286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101" name="AutoShape 29"/>
          <p:cNvSpPr>
            <a:spLocks noChangeArrowheads="1"/>
          </p:cNvSpPr>
          <p:nvPr/>
        </p:nvSpPr>
        <p:spPr bwMode="auto">
          <a:xfrm>
            <a:off x="10210800" y="4267200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102" name="AutoShape 30"/>
          <p:cNvSpPr>
            <a:spLocks noChangeArrowheads="1"/>
          </p:cNvSpPr>
          <p:nvPr/>
        </p:nvSpPr>
        <p:spPr bwMode="auto">
          <a:xfrm>
            <a:off x="2819400" y="3048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04" name="AutoShape 32"/>
          <p:cNvSpPr>
            <a:spLocks noChangeArrowheads="1"/>
          </p:cNvSpPr>
          <p:nvPr/>
        </p:nvSpPr>
        <p:spPr bwMode="auto">
          <a:xfrm>
            <a:off x="4038600" y="0"/>
            <a:ext cx="228600" cy="381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05" name="AutoShape 33"/>
          <p:cNvSpPr>
            <a:spLocks noChangeArrowheads="1"/>
          </p:cNvSpPr>
          <p:nvPr/>
        </p:nvSpPr>
        <p:spPr bwMode="auto">
          <a:xfrm>
            <a:off x="1524000" y="2209800"/>
            <a:ext cx="304800" cy="457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06" name="AutoShape 34"/>
          <p:cNvSpPr>
            <a:spLocks noChangeArrowheads="1"/>
          </p:cNvSpPr>
          <p:nvPr/>
        </p:nvSpPr>
        <p:spPr bwMode="auto">
          <a:xfrm>
            <a:off x="4087813" y="57912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07" name="AutoShape 35"/>
          <p:cNvSpPr>
            <a:spLocks noChangeArrowheads="1"/>
          </p:cNvSpPr>
          <p:nvPr/>
        </p:nvSpPr>
        <p:spPr bwMode="auto">
          <a:xfrm>
            <a:off x="10439400" y="55626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08" name="AutoShape 36"/>
          <p:cNvSpPr>
            <a:spLocks noChangeArrowheads="1"/>
          </p:cNvSpPr>
          <p:nvPr/>
        </p:nvSpPr>
        <p:spPr bwMode="auto">
          <a:xfrm>
            <a:off x="9982200" y="28194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111" name="AutoShape 39"/>
          <p:cNvSpPr>
            <a:spLocks noChangeArrowheads="1"/>
          </p:cNvSpPr>
          <p:nvPr/>
        </p:nvSpPr>
        <p:spPr bwMode="auto">
          <a:xfrm>
            <a:off x="4800600" y="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112" name="AutoShape 40"/>
          <p:cNvSpPr>
            <a:spLocks noChangeArrowheads="1"/>
          </p:cNvSpPr>
          <p:nvPr/>
        </p:nvSpPr>
        <p:spPr bwMode="auto">
          <a:xfrm>
            <a:off x="1524000" y="1524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113" name="AutoShape 41"/>
          <p:cNvSpPr>
            <a:spLocks noChangeArrowheads="1"/>
          </p:cNvSpPr>
          <p:nvPr/>
        </p:nvSpPr>
        <p:spPr bwMode="auto">
          <a:xfrm>
            <a:off x="2590800" y="48768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114" name="AutoShape 42"/>
          <p:cNvSpPr>
            <a:spLocks noChangeArrowheads="1"/>
          </p:cNvSpPr>
          <p:nvPr/>
        </p:nvSpPr>
        <p:spPr bwMode="auto">
          <a:xfrm>
            <a:off x="9372600" y="35814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115" name="AutoShape 43"/>
          <p:cNvSpPr>
            <a:spLocks noChangeArrowheads="1"/>
          </p:cNvSpPr>
          <p:nvPr/>
        </p:nvSpPr>
        <p:spPr bwMode="auto">
          <a:xfrm>
            <a:off x="7924800" y="6553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116" name="AutoShape 44"/>
          <p:cNvSpPr>
            <a:spLocks noChangeArrowheads="1"/>
          </p:cNvSpPr>
          <p:nvPr/>
        </p:nvSpPr>
        <p:spPr bwMode="auto">
          <a:xfrm>
            <a:off x="9982201" y="1981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118" name="AutoShape 46"/>
          <p:cNvSpPr>
            <a:spLocks noChangeArrowheads="1"/>
          </p:cNvSpPr>
          <p:nvPr/>
        </p:nvSpPr>
        <p:spPr bwMode="auto">
          <a:xfrm>
            <a:off x="1828801" y="1524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120" name="AutoShape 48"/>
          <p:cNvSpPr>
            <a:spLocks noChangeArrowheads="1"/>
          </p:cNvSpPr>
          <p:nvPr/>
        </p:nvSpPr>
        <p:spPr bwMode="auto">
          <a:xfrm>
            <a:off x="1981201" y="6418264"/>
            <a:ext cx="385763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121" name="AutoShape 49"/>
          <p:cNvSpPr>
            <a:spLocks noChangeArrowheads="1"/>
          </p:cNvSpPr>
          <p:nvPr/>
        </p:nvSpPr>
        <p:spPr bwMode="auto">
          <a:xfrm>
            <a:off x="8839201" y="59436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3125" name="emlabonghongnho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363" y="7315200"/>
            <a:ext cx="298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7" name="AutoShape 55"/>
          <p:cNvSpPr>
            <a:spLocks noChangeArrowheads="1"/>
          </p:cNvSpPr>
          <p:nvPr/>
        </p:nvSpPr>
        <p:spPr bwMode="auto">
          <a:xfrm>
            <a:off x="4953000" y="6172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128" name="AutoShape 56"/>
          <p:cNvSpPr>
            <a:spLocks noChangeArrowheads="1"/>
          </p:cNvSpPr>
          <p:nvPr/>
        </p:nvSpPr>
        <p:spPr bwMode="auto">
          <a:xfrm>
            <a:off x="1905000" y="25908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3137" name="Cau Vong Khuyet - Tuan Hung [NCT 8756174807]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08" name="WordArt 75"/>
          <p:cNvSpPr>
            <a:spLocks noChangeArrowheads="1" noChangeShapeType="1" noTextEdit="1"/>
          </p:cNvSpPr>
          <p:nvPr/>
        </p:nvSpPr>
        <p:spPr bwMode="auto">
          <a:xfrm>
            <a:off x="3802063" y="1193273"/>
            <a:ext cx="4648200" cy="7619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50000">
                      <a:srgbClr val="FF6600"/>
                    </a:gs>
                    <a:gs pos="100000">
                      <a:srgbClr val="CC3300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en-US" sz="7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50000">
                      <a:srgbClr val="FF6600"/>
                    </a:gs>
                    <a:gs pos="100000">
                      <a:srgbClr val="CC3300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LỚP 3</a:t>
            </a:r>
            <a:endParaRPr lang="en-US" sz="7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3300"/>
                  </a:gs>
                  <a:gs pos="50000">
                    <a:srgbClr val="FF6600"/>
                  </a:gs>
                  <a:gs pos="100000">
                    <a:srgbClr val="CC3300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335228" y="4495800"/>
            <a:ext cx="5791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GVTH: </a:t>
            </a:r>
            <a:r>
              <a:rPr lang="en-US" sz="3200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lan</a:t>
            </a:r>
            <a:endParaRPr lang="en-US" sz="3200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838201" y="3200400"/>
            <a:ext cx="11029551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BÀI: GẤP MỘT SỐ LÊN MỘT SỐ LẦN</a:t>
            </a:r>
            <a:endParaRPr lang="en-US" sz="4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75" name="Picture 74" descr="logo truo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159" y="0"/>
            <a:ext cx="12541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6" name="Rectangle 75"/>
          <p:cNvSpPr/>
          <p:nvPr/>
        </p:nvSpPr>
        <p:spPr>
          <a:xfrm>
            <a:off x="3438589" y="381000"/>
            <a:ext cx="58997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TRƯỜNG TIỂU HỌC ÁI MỘ A</a:t>
            </a:r>
          </a:p>
        </p:txBody>
      </p:sp>
      <p:sp>
        <p:nvSpPr>
          <p:cNvPr id="15413" name="TextBox 77"/>
          <p:cNvSpPr txBox="1">
            <a:spLocks noChangeArrowheads="1"/>
          </p:cNvSpPr>
          <p:nvPr/>
        </p:nvSpPr>
        <p:spPr bwMode="auto">
          <a:xfrm>
            <a:off x="5503333" y="2260071"/>
            <a:ext cx="20150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TUẦN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554643"/>
      </p:ext>
    </p:extLst>
  </p:cSld>
  <p:clrMapOvr>
    <a:masterClrMapping/>
  </p:clrMapOvr>
  <p:transition>
    <p:split orient="vert" dir="in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25"/>
                </p:tgtEl>
              </p:cMediaNode>
            </p:audio>
            <p:audio>
              <p:cMediaNode>
                <p:cTn id="22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37"/>
                </p:tgtEl>
              </p:cMediaNode>
            </p:audio>
          </p:childTnLst>
        </p:cTn>
      </p:par>
    </p:tnLst>
    <p:bldLst>
      <p:bldP spid="3083" grpId="0" animBg="1"/>
      <p:bldP spid="3084" grpId="0" animBg="1"/>
      <p:bldP spid="3085" grpId="0" animBg="1"/>
      <p:bldP spid="3087" grpId="0" animBg="1"/>
      <p:bldP spid="3088" grpId="0" animBg="1"/>
      <p:bldP spid="3090" grpId="0" animBg="1"/>
      <p:bldP spid="3091" grpId="0" animBg="1"/>
      <p:bldP spid="3092" grpId="0" animBg="1"/>
      <p:bldP spid="3093" grpId="0" animBg="1"/>
      <p:bldP spid="3094" grpId="0" animBg="1"/>
      <p:bldP spid="3095" grpId="0" animBg="1"/>
      <p:bldP spid="3102" grpId="0" animBg="1"/>
      <p:bldP spid="3104" grpId="0" animBg="1"/>
      <p:bldP spid="3105" grpId="0" animBg="1"/>
      <p:bldP spid="3106" grpId="0" animBg="1"/>
      <p:bldP spid="310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426540D-F3DA-4664-9897-67A3E786F0B9}"/>
              </a:ext>
            </a:extLst>
          </p:cNvPr>
          <p:cNvSpPr/>
          <p:nvPr/>
        </p:nvSpPr>
        <p:spPr>
          <a:xfrm>
            <a:off x="372946" y="394290"/>
            <a:ext cx="11446108" cy="606942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515AB05-1518-4E78-876D-F00C0D6074DA}"/>
              </a:ext>
            </a:extLst>
          </p:cNvPr>
          <p:cNvSpPr/>
          <p:nvPr/>
        </p:nvSpPr>
        <p:spPr>
          <a:xfrm>
            <a:off x="2405269" y="1371601"/>
            <a:ext cx="7643191" cy="28922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6" name="Google Shape;3561;p40">
            <a:extLst>
              <a:ext uri="{FF2B5EF4-FFF2-40B4-BE49-F238E27FC236}">
                <a16:creationId xmlns:a16="http://schemas.microsoft.com/office/drawing/2014/main" id="{81669399-1CF6-46F1-8FFD-9A7C85423010}"/>
              </a:ext>
            </a:extLst>
          </p:cNvPr>
          <p:cNvSpPr txBox="1">
            <a:spLocks/>
          </p:cNvSpPr>
          <p:nvPr/>
        </p:nvSpPr>
        <p:spPr>
          <a:xfrm>
            <a:off x="5310255" y="1351088"/>
            <a:ext cx="3251200" cy="74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giải</a:t>
            </a:r>
            <a:endParaRPr lang="en-US" sz="3200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7" name="Google Shape;3562;p40">
            <a:extLst>
              <a:ext uri="{FF2B5EF4-FFF2-40B4-BE49-F238E27FC236}">
                <a16:creationId xmlns:a16="http://schemas.microsoft.com/office/drawing/2014/main" id="{BA0A36B6-C2BD-4234-A2C0-06FD61F8C0F4}"/>
              </a:ext>
            </a:extLst>
          </p:cNvPr>
          <p:cNvSpPr txBox="1">
            <a:spLocks/>
          </p:cNvSpPr>
          <p:nvPr/>
        </p:nvSpPr>
        <p:spPr>
          <a:xfrm>
            <a:off x="3349487" y="2025178"/>
            <a:ext cx="5824955" cy="226955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Độ dài đoạn thẳng CD là: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 x 3 = 6 (cm)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6 cm.</a:t>
            </a:r>
          </a:p>
        </p:txBody>
      </p:sp>
      <p:sp>
        <p:nvSpPr>
          <p:cNvPr id="58" name="Hình chữ nhật: Góc Tròn 4">
            <a:extLst>
              <a:ext uri="{FF2B5EF4-FFF2-40B4-BE49-F238E27FC236}">
                <a16:creationId xmlns:a16="http://schemas.microsoft.com/office/drawing/2014/main" id="{4EDE579E-020E-4F9B-A7E0-E11428E57830}"/>
              </a:ext>
            </a:extLst>
          </p:cNvPr>
          <p:cNvSpPr/>
          <p:nvPr/>
        </p:nvSpPr>
        <p:spPr>
          <a:xfrm>
            <a:off x="394756" y="4844032"/>
            <a:ext cx="11797244" cy="111944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Muốn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gấp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một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số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lên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một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số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lần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, ta </a:t>
            </a: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lấy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số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đó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nhân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với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số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lần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. </a:t>
            </a:r>
            <a:endParaRPr lang="en-US" sz="3000" b="1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654960" y="1498680"/>
              <a:ext cx="959040" cy="3353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45600" y="1489320"/>
                <a:ext cx="977760" cy="337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485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6" grpId="0"/>
      <p:bldP spid="57" grpId="0" build="p"/>
      <p:bldP spid="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🌈 Rainbow - Royalty-Free GIF - Animated Sticker - Free PNG - Animated Ic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65" y="-816040"/>
            <a:ext cx="508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9248"/>
            <a:ext cx="11247331" cy="5428753"/>
          </a:xfrm>
          <a:prstGeom prst="rect">
            <a:avLst/>
          </a:prstGeom>
        </p:spPr>
      </p:pic>
      <p:pic>
        <p:nvPicPr>
          <p:cNvPr id="1026" name="Picture 2" descr="Pin by Julia Yuen on Animados in 2021 | Cute gif, Cartoon clip art,  Animated emotico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229" y="-91475"/>
            <a:ext cx="2468379" cy="246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730" y="654500"/>
            <a:ext cx="5205845" cy="29282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E043B3-D051-442D-9658-0A5E58669C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5416" y="3225834"/>
            <a:ext cx="6291617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29 -0.13518 L 5E-6 -2.96296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3" y="694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98 -0.12531 L -1.11111E-6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58" y="6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82CBF62-DBF1-C867-C78C-DD78230E2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94479"/>
            <a:ext cx="12191999" cy="55665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ADD9EB-C69F-8AA9-46A5-235BB81292A3}"/>
              </a:ext>
            </a:extLst>
          </p:cNvPr>
          <p:cNvSpPr/>
          <p:nvPr/>
        </p:nvSpPr>
        <p:spPr>
          <a:xfrm>
            <a:off x="8311488" y="1937981"/>
            <a:ext cx="928046" cy="94169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B2F12F-D652-149D-300F-08B00160E06F}"/>
              </a:ext>
            </a:extLst>
          </p:cNvPr>
          <p:cNvSpPr/>
          <p:nvPr/>
        </p:nvSpPr>
        <p:spPr>
          <a:xfrm>
            <a:off x="9253182" y="1937981"/>
            <a:ext cx="928046" cy="94169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CC7ADE-88FC-CF2C-33B2-6402558F9688}"/>
              </a:ext>
            </a:extLst>
          </p:cNvPr>
          <p:cNvSpPr/>
          <p:nvPr/>
        </p:nvSpPr>
        <p:spPr>
          <a:xfrm>
            <a:off x="10181228" y="1937981"/>
            <a:ext cx="928046" cy="94169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92CF4A-3F90-154A-4AB9-F4926A454E36}"/>
              </a:ext>
            </a:extLst>
          </p:cNvPr>
          <p:cNvSpPr/>
          <p:nvPr/>
        </p:nvSpPr>
        <p:spPr>
          <a:xfrm>
            <a:off x="11109274" y="1937980"/>
            <a:ext cx="990911" cy="94169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9386E58-27FE-B7E0-6C98-E4FEA486B51A}"/>
              </a:ext>
            </a:extLst>
          </p:cNvPr>
          <p:cNvGrpSpPr/>
          <p:nvPr/>
        </p:nvGrpSpPr>
        <p:grpSpPr>
          <a:xfrm>
            <a:off x="0" y="794479"/>
            <a:ext cx="2333760" cy="870882"/>
            <a:chOff x="0" y="794479"/>
            <a:chExt cx="2333760" cy="87088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5F15081-970C-8AD7-AF7D-ACAB657AF2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18" r="65695"/>
            <a:stretch/>
          </p:blipFill>
          <p:spPr>
            <a:xfrm>
              <a:off x="0" y="794479"/>
              <a:ext cx="846162" cy="819855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3C2DD41-401F-6575-3B33-848284B9101B}"/>
                </a:ext>
              </a:extLst>
            </p:cNvPr>
            <p:cNvSpPr/>
            <p:nvPr/>
          </p:nvSpPr>
          <p:spPr>
            <a:xfrm>
              <a:off x="955340" y="835165"/>
              <a:ext cx="846162" cy="8301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dirty="0"/>
                <a:t> </a:t>
              </a:r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CDEE740-B1A5-5874-7979-EFA764C6AA1C}"/>
                </a:ext>
              </a:extLst>
            </p:cNvPr>
            <p:cNvSpPr txBox="1"/>
            <p:nvPr/>
          </p:nvSpPr>
          <p:spPr>
            <a:xfrm>
              <a:off x="1883386" y="977303"/>
              <a:ext cx="450374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49ADD9EB-C69F-8AA9-46A5-235BB81292A3}"/>
              </a:ext>
            </a:extLst>
          </p:cNvPr>
          <p:cNvSpPr/>
          <p:nvPr/>
        </p:nvSpPr>
        <p:spPr>
          <a:xfrm>
            <a:off x="7383441" y="1937979"/>
            <a:ext cx="928046" cy="94169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ADD9EB-C69F-8AA9-46A5-235BB81292A3}"/>
              </a:ext>
            </a:extLst>
          </p:cNvPr>
          <p:cNvSpPr/>
          <p:nvPr/>
        </p:nvSpPr>
        <p:spPr>
          <a:xfrm>
            <a:off x="7376618" y="1937977"/>
            <a:ext cx="928046" cy="94169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273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1137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0" y="673"/>
            <a:ext cx="11915410" cy="6611261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240841-CCC4-45A7-AD42-F2AD521A5B14}"/>
              </a:ext>
            </a:extLst>
          </p:cNvPr>
          <p:cNvSpPr txBox="1"/>
          <p:nvPr/>
        </p:nvSpPr>
        <p:spPr>
          <a:xfrm>
            <a:off x="1557208" y="69606"/>
            <a:ext cx="9488401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nl-NL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 rót nước mơ vào hai chiếc bình. Bình nhỏ có 2</a:t>
            </a:r>
            <a:r>
              <a:rPr lang="nl-NL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nl-NL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 mơ, bình to có số lít nước mơ gấp 5 lần bình nhỏ. Hỏi bình to có bao nhiêu lít nước mơ?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Hộp Văn bản 75">
            <a:extLst>
              <a:ext uri="{FF2B5EF4-FFF2-40B4-BE49-F238E27FC236}">
                <a16:creationId xmlns:a16="http://schemas.microsoft.com/office/drawing/2014/main" id="{15747A22-E004-4E2E-B4A1-A08F6AD2977C}"/>
              </a:ext>
            </a:extLst>
          </p:cNvPr>
          <p:cNvSpPr txBox="1"/>
          <p:nvPr/>
        </p:nvSpPr>
        <p:spPr>
          <a:xfrm>
            <a:off x="1077605" y="1744478"/>
            <a:ext cx="2543387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 tắt:</a:t>
            </a:r>
            <a:endParaRPr lang="en-US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Hộp Văn bản 75">
            <a:extLst>
              <a:ext uri="{FF2B5EF4-FFF2-40B4-BE49-F238E27FC236}">
                <a16:creationId xmlns:a16="http://schemas.microsoft.com/office/drawing/2014/main" id="{3B11DF89-D62F-4DA9-9F2E-9CFD9933C47F}"/>
              </a:ext>
            </a:extLst>
          </p:cNvPr>
          <p:cNvSpPr txBox="1"/>
          <p:nvPr/>
        </p:nvSpPr>
        <p:spPr>
          <a:xfrm>
            <a:off x="654694" y="2430435"/>
            <a:ext cx="193688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 nhỏ:</a:t>
            </a:r>
            <a:endParaRPr lang="en-US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Hộp Văn bản 75">
            <a:extLst>
              <a:ext uri="{FF2B5EF4-FFF2-40B4-BE49-F238E27FC236}">
                <a16:creationId xmlns:a16="http://schemas.microsoft.com/office/drawing/2014/main" id="{ED87174B-0AD7-4B44-9062-04664B616D5F}"/>
              </a:ext>
            </a:extLst>
          </p:cNvPr>
          <p:cNvSpPr txBox="1"/>
          <p:nvPr/>
        </p:nvSpPr>
        <p:spPr>
          <a:xfrm>
            <a:off x="698472" y="2886740"/>
            <a:ext cx="140739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 to: </a:t>
            </a:r>
            <a:endParaRPr lang="en-US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54700D-E036-2325-251C-48F9F2EBC0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677"/>
          <a:stretch/>
        </p:blipFill>
        <p:spPr>
          <a:xfrm>
            <a:off x="579449" y="62494"/>
            <a:ext cx="853567" cy="740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Line 31">
            <a:extLst>
              <a:ext uri="{FF2B5EF4-FFF2-40B4-BE49-F238E27FC236}">
                <a16:creationId xmlns:a16="http://schemas.microsoft.com/office/drawing/2014/main" id="{59FE9123-6B4D-B8FC-3042-A848250CF263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8285" y="538887"/>
            <a:ext cx="15658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31">
            <a:extLst>
              <a:ext uri="{FF2B5EF4-FFF2-40B4-BE49-F238E27FC236}">
                <a16:creationId xmlns:a16="http://schemas.microsoft.com/office/drawing/2014/main" id="{0EE951D7-A14B-20B2-CFCE-929B070692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78519" y="499795"/>
            <a:ext cx="36709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31">
            <a:extLst>
              <a:ext uri="{FF2B5EF4-FFF2-40B4-BE49-F238E27FC236}">
                <a16:creationId xmlns:a16="http://schemas.microsoft.com/office/drawing/2014/main" id="{B6320B11-9B55-2CC0-39CF-E6799F71B0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6334" y="966353"/>
            <a:ext cx="110378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31">
            <a:extLst>
              <a:ext uri="{FF2B5EF4-FFF2-40B4-BE49-F238E27FC236}">
                <a16:creationId xmlns:a16="http://schemas.microsoft.com/office/drawing/2014/main" id="{A6E2EADE-CE9C-B40E-EF37-D4949703FBBE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7801" y="980001"/>
            <a:ext cx="309669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31">
            <a:extLst>
              <a:ext uri="{FF2B5EF4-FFF2-40B4-BE49-F238E27FC236}">
                <a16:creationId xmlns:a16="http://schemas.microsoft.com/office/drawing/2014/main" id="{63A8676B-D5FE-A76C-59EE-A03B7713F6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6202" y="1471452"/>
            <a:ext cx="110378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31">
            <a:extLst>
              <a:ext uri="{FF2B5EF4-FFF2-40B4-BE49-F238E27FC236}">
                <a16:creationId xmlns:a16="http://schemas.microsoft.com/office/drawing/2014/main" id="{38297648-8F7F-A0A4-5449-7B92441863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4603" y="1471452"/>
            <a:ext cx="362826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53">
            <a:extLst>
              <a:ext uri="{FF2B5EF4-FFF2-40B4-BE49-F238E27FC236}">
                <a16:creationId xmlns:a16="http://schemas.microsoft.com/office/drawing/2014/main" id="{3F834529-5694-714A-02C2-691989F64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143" y="2216734"/>
            <a:ext cx="682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3" name="Line 54">
            <a:extLst>
              <a:ext uri="{FF2B5EF4-FFF2-40B4-BE49-F238E27FC236}">
                <a16:creationId xmlns:a16="http://schemas.microsoft.com/office/drawing/2014/main" id="{6B4DAE94-0AAF-AAE6-40D9-D993CE5F887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3760" y="2840050"/>
            <a:ext cx="1016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57">
            <a:extLst>
              <a:ext uri="{FF2B5EF4-FFF2-40B4-BE49-F238E27FC236}">
                <a16:creationId xmlns:a16="http://schemas.microsoft.com/office/drawing/2014/main" id="{80364497-E8FF-0DD7-AA4D-7B68ABA518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3528" y="3257144"/>
            <a:ext cx="1016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AutoShape 59">
            <a:extLst>
              <a:ext uri="{FF2B5EF4-FFF2-40B4-BE49-F238E27FC236}">
                <a16:creationId xmlns:a16="http://schemas.microsoft.com/office/drawing/2014/main" id="{2B70ED4E-94F8-B3F2-4429-7BA3438C423C}"/>
              </a:ext>
            </a:extLst>
          </p:cNvPr>
          <p:cNvSpPr>
            <a:spLocks/>
          </p:cNvSpPr>
          <p:nvPr/>
        </p:nvSpPr>
        <p:spPr bwMode="auto">
          <a:xfrm rot="5400000">
            <a:off x="4517711" y="887987"/>
            <a:ext cx="381000" cy="5081914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16" name="Text Box 60">
            <a:extLst>
              <a:ext uri="{FF2B5EF4-FFF2-40B4-BE49-F238E27FC236}">
                <a16:creationId xmlns:a16="http://schemas.microsoft.com/office/drawing/2014/main" id="{A02306B2-280A-553B-AC07-ECFF77739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5479" y="3619444"/>
            <a:ext cx="763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9" name="Line 83">
            <a:extLst>
              <a:ext uri="{FF2B5EF4-FFF2-40B4-BE49-F238E27FC236}">
                <a16:creationId xmlns:a16="http://schemas.microsoft.com/office/drawing/2014/main" id="{2D5B5CA1-11F1-071C-3FBD-B706376A9F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3721" y="3263819"/>
            <a:ext cx="1016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AutoShape 59">
            <a:extLst>
              <a:ext uri="{FF2B5EF4-FFF2-40B4-BE49-F238E27FC236}">
                <a16:creationId xmlns:a16="http://schemas.microsoft.com/office/drawing/2014/main" id="{312C423F-589D-6345-F01D-8DA8FC43E72B}"/>
              </a:ext>
            </a:extLst>
          </p:cNvPr>
          <p:cNvSpPr>
            <a:spLocks/>
          </p:cNvSpPr>
          <p:nvPr/>
        </p:nvSpPr>
        <p:spPr bwMode="auto">
          <a:xfrm rot="16200000">
            <a:off x="2635938" y="2221090"/>
            <a:ext cx="190499" cy="992839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23" name="Line 57">
            <a:extLst>
              <a:ext uri="{FF2B5EF4-FFF2-40B4-BE49-F238E27FC236}">
                <a16:creationId xmlns:a16="http://schemas.microsoft.com/office/drawing/2014/main" id="{D768FBA0-4A5E-6C03-C44E-DC7E2D7DDA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5528" y="3259416"/>
            <a:ext cx="1016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83">
            <a:extLst>
              <a:ext uri="{FF2B5EF4-FFF2-40B4-BE49-F238E27FC236}">
                <a16:creationId xmlns:a16="http://schemas.microsoft.com/office/drawing/2014/main" id="{AE059148-FE83-9D38-DEC4-198650D62CA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8425" y="3266090"/>
            <a:ext cx="1016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83">
            <a:extLst>
              <a:ext uri="{FF2B5EF4-FFF2-40B4-BE49-F238E27FC236}">
                <a16:creationId xmlns:a16="http://schemas.microsoft.com/office/drawing/2014/main" id="{CF53DB74-565A-0ABF-0F50-FAFBEB1D4A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4112" y="3277466"/>
            <a:ext cx="1016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09540D1-240A-6CF0-1233-76BBB285791F}"/>
              </a:ext>
            </a:extLst>
          </p:cNvPr>
          <p:cNvGrpSpPr/>
          <p:nvPr/>
        </p:nvGrpSpPr>
        <p:grpSpPr>
          <a:xfrm>
            <a:off x="821865" y="4098314"/>
            <a:ext cx="5879711" cy="2138972"/>
            <a:chOff x="698320" y="3558121"/>
            <a:chExt cx="5397680" cy="2351518"/>
          </a:xfrm>
        </p:grpSpPr>
        <p:sp>
          <p:nvSpPr>
            <p:cNvPr id="11" name="Hộp Văn bản 75">
              <a:extLst>
                <a:ext uri="{FF2B5EF4-FFF2-40B4-BE49-F238E27FC236}">
                  <a16:creationId xmlns:a16="http://schemas.microsoft.com/office/drawing/2014/main" id="{A940D78B-B1D2-3A1C-A4F4-E92D5032E519}"/>
                </a:ext>
              </a:extLst>
            </p:cNvPr>
            <p:cNvSpPr txBox="1"/>
            <p:nvPr/>
          </p:nvSpPr>
          <p:spPr>
            <a:xfrm>
              <a:off x="942255" y="3558121"/>
              <a:ext cx="2543387" cy="7269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nl-NL" sz="28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Tóm tắt:</a:t>
              </a:r>
              <a:endPara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Hộp Văn bản 75">
              <a:extLst>
                <a:ext uri="{FF2B5EF4-FFF2-40B4-BE49-F238E27FC236}">
                  <a16:creationId xmlns:a16="http://schemas.microsoft.com/office/drawing/2014/main" id="{73230353-3D3A-26E9-5ADA-9638D3CD7AB8}"/>
                </a:ext>
              </a:extLst>
            </p:cNvPr>
            <p:cNvSpPr txBox="1"/>
            <p:nvPr/>
          </p:nvSpPr>
          <p:spPr>
            <a:xfrm>
              <a:off x="698320" y="4155478"/>
              <a:ext cx="3565566" cy="6375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nl-NL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Bình nhỏ: 2</a:t>
              </a:r>
              <a:r>
                <a:rPr lang="nl-NL" sz="2400" b="1" i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</a:t>
              </a:r>
              <a:r>
                <a:rPr lang="vi-VN" sz="2400" b="1" i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nước</a:t>
              </a:r>
              <a:r>
                <a:rPr lang="nl-NL" sz="2400" b="1" i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Hộp Văn bản 75">
              <a:extLst>
                <a:ext uri="{FF2B5EF4-FFF2-40B4-BE49-F238E27FC236}">
                  <a16:creationId xmlns:a16="http://schemas.microsoft.com/office/drawing/2014/main" id="{3909D579-6B2D-D923-14DB-7007BB2010EC}"/>
                </a:ext>
              </a:extLst>
            </p:cNvPr>
            <p:cNvSpPr txBox="1"/>
            <p:nvPr/>
          </p:nvSpPr>
          <p:spPr>
            <a:xfrm>
              <a:off x="698320" y="4659473"/>
              <a:ext cx="5397680" cy="6375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nl-NL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Bình to: </a:t>
              </a:r>
              <a:r>
                <a:rPr lang="nl-NL" sz="2400" b="1" i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gấp 5 lần </a:t>
              </a:r>
              <a:r>
                <a:rPr lang="nl-NL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bình nhỏ</a:t>
              </a:r>
              <a:endPara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Hộp Văn bản 75">
              <a:extLst>
                <a:ext uri="{FF2B5EF4-FFF2-40B4-BE49-F238E27FC236}">
                  <a16:creationId xmlns:a16="http://schemas.microsoft.com/office/drawing/2014/main" id="{33E176F9-26AB-F4A7-AD9F-C06C0BE98D5A}"/>
                </a:ext>
              </a:extLst>
            </p:cNvPr>
            <p:cNvSpPr txBox="1"/>
            <p:nvPr/>
          </p:nvSpPr>
          <p:spPr>
            <a:xfrm>
              <a:off x="700013" y="5272042"/>
              <a:ext cx="5081914" cy="6375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nl-NL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Bình to: .... </a:t>
              </a:r>
              <a:r>
                <a:rPr lang="vi-VN" sz="24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 </a:t>
              </a:r>
              <a:r>
                <a:rPr lang="vi-V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nước</a:t>
              </a:r>
              <a:r>
                <a:rPr lang="vi-VN" sz="24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27AE3664-637E-76CD-599A-4FA14F7DCB1A}"/>
              </a:ext>
            </a:extLst>
          </p:cNvPr>
          <p:cNvSpPr/>
          <p:nvPr/>
        </p:nvSpPr>
        <p:spPr>
          <a:xfrm>
            <a:off x="493594" y="4151726"/>
            <a:ext cx="7108209" cy="2353835"/>
          </a:xfrm>
          <a:prstGeom prst="foldedCorner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4A682138-5ACD-F843-6478-1B1B9897F1CB}"/>
              </a:ext>
            </a:extLst>
          </p:cNvPr>
          <p:cNvSpPr/>
          <p:nvPr/>
        </p:nvSpPr>
        <p:spPr>
          <a:xfrm>
            <a:off x="476532" y="1744478"/>
            <a:ext cx="7125271" cy="2326379"/>
          </a:xfrm>
          <a:prstGeom prst="foldedCorner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4497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3" grpId="0" animBg="1"/>
      <p:bldP spid="14" grpId="0" animBg="1"/>
      <p:bldP spid="15" grpId="0" animBg="1"/>
      <p:bldP spid="16" grpId="0"/>
      <p:bldP spid="19" grpId="0" animBg="1"/>
      <p:bldP spid="21" grpId="0" animBg="1"/>
      <p:bldP spid="23" grpId="0" animBg="1"/>
      <p:bldP spid="24" grpId="0" animBg="1"/>
      <p:bldP spid="25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1137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262942" y="0"/>
            <a:ext cx="11915410" cy="6611261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240841-CCC4-45A7-AD42-F2AD521A5B14}"/>
              </a:ext>
            </a:extLst>
          </p:cNvPr>
          <p:cNvSpPr txBox="1"/>
          <p:nvPr/>
        </p:nvSpPr>
        <p:spPr>
          <a:xfrm>
            <a:off x="1557208" y="69606"/>
            <a:ext cx="9488401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nl-NL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 rót nước mơ vào hai chiếc bình. Bình nhỏ có 2</a:t>
            </a:r>
            <a:r>
              <a:rPr lang="nl-NL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nl-NL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 mơ, bình to có số lít nước mơ gấp 5 lần bình nhỏ. Hỏi bình to có bao nhiêu lít nước mơ?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Hộp Văn bản 75">
            <a:extLst>
              <a:ext uri="{FF2B5EF4-FFF2-40B4-BE49-F238E27FC236}">
                <a16:creationId xmlns:a16="http://schemas.microsoft.com/office/drawing/2014/main" id="{15747A22-E004-4E2E-B4A1-A08F6AD2977C}"/>
              </a:ext>
            </a:extLst>
          </p:cNvPr>
          <p:cNvSpPr txBox="1"/>
          <p:nvPr/>
        </p:nvSpPr>
        <p:spPr>
          <a:xfrm>
            <a:off x="1077605" y="1744478"/>
            <a:ext cx="2543387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 tắt:</a:t>
            </a:r>
            <a:endParaRPr lang="en-US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Hộp Văn bản 75">
            <a:extLst>
              <a:ext uri="{FF2B5EF4-FFF2-40B4-BE49-F238E27FC236}">
                <a16:creationId xmlns:a16="http://schemas.microsoft.com/office/drawing/2014/main" id="{3B11DF89-D62F-4DA9-9F2E-9CFD9933C47F}"/>
              </a:ext>
            </a:extLst>
          </p:cNvPr>
          <p:cNvSpPr txBox="1"/>
          <p:nvPr/>
        </p:nvSpPr>
        <p:spPr>
          <a:xfrm>
            <a:off x="526381" y="2417383"/>
            <a:ext cx="1936884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 nhỏ:</a:t>
            </a:r>
            <a:endParaRPr lang="en-US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Hộp Văn bản 75">
            <a:extLst>
              <a:ext uri="{FF2B5EF4-FFF2-40B4-BE49-F238E27FC236}">
                <a16:creationId xmlns:a16="http://schemas.microsoft.com/office/drawing/2014/main" id="{ED87174B-0AD7-4B44-9062-04664B616D5F}"/>
              </a:ext>
            </a:extLst>
          </p:cNvPr>
          <p:cNvSpPr txBox="1"/>
          <p:nvPr/>
        </p:nvSpPr>
        <p:spPr>
          <a:xfrm>
            <a:off x="532650" y="2845430"/>
            <a:ext cx="172203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 to: </a:t>
            </a:r>
            <a:endParaRPr lang="en-US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54700D-E036-2325-251C-48F9F2EBC0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677"/>
          <a:stretch/>
        </p:blipFill>
        <p:spPr>
          <a:xfrm>
            <a:off x="579449" y="62494"/>
            <a:ext cx="853567" cy="740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Line 31">
            <a:extLst>
              <a:ext uri="{FF2B5EF4-FFF2-40B4-BE49-F238E27FC236}">
                <a16:creationId xmlns:a16="http://schemas.microsoft.com/office/drawing/2014/main" id="{59FE9123-6B4D-B8FC-3042-A848250CF263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8285" y="538887"/>
            <a:ext cx="15658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31">
            <a:extLst>
              <a:ext uri="{FF2B5EF4-FFF2-40B4-BE49-F238E27FC236}">
                <a16:creationId xmlns:a16="http://schemas.microsoft.com/office/drawing/2014/main" id="{0EE951D7-A14B-20B2-CFCE-929B070692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78519" y="499795"/>
            <a:ext cx="36709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31">
            <a:extLst>
              <a:ext uri="{FF2B5EF4-FFF2-40B4-BE49-F238E27FC236}">
                <a16:creationId xmlns:a16="http://schemas.microsoft.com/office/drawing/2014/main" id="{B6320B11-9B55-2CC0-39CF-E6799F71B0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6334" y="966353"/>
            <a:ext cx="110378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31">
            <a:extLst>
              <a:ext uri="{FF2B5EF4-FFF2-40B4-BE49-F238E27FC236}">
                <a16:creationId xmlns:a16="http://schemas.microsoft.com/office/drawing/2014/main" id="{A6E2EADE-CE9C-B40E-EF37-D4949703FBBE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7801" y="980001"/>
            <a:ext cx="309669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31">
            <a:extLst>
              <a:ext uri="{FF2B5EF4-FFF2-40B4-BE49-F238E27FC236}">
                <a16:creationId xmlns:a16="http://schemas.microsoft.com/office/drawing/2014/main" id="{63A8676B-D5FE-A76C-59EE-A03B7713F6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6202" y="1471452"/>
            <a:ext cx="110378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31">
            <a:extLst>
              <a:ext uri="{FF2B5EF4-FFF2-40B4-BE49-F238E27FC236}">
                <a16:creationId xmlns:a16="http://schemas.microsoft.com/office/drawing/2014/main" id="{38297648-8F7F-A0A4-5449-7B92441863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4603" y="1471452"/>
            <a:ext cx="362826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53">
            <a:extLst>
              <a:ext uri="{FF2B5EF4-FFF2-40B4-BE49-F238E27FC236}">
                <a16:creationId xmlns:a16="http://schemas.microsoft.com/office/drawing/2014/main" id="{3F834529-5694-714A-02C2-691989F64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143" y="2216734"/>
            <a:ext cx="682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3" name="Line 54">
            <a:extLst>
              <a:ext uri="{FF2B5EF4-FFF2-40B4-BE49-F238E27FC236}">
                <a16:creationId xmlns:a16="http://schemas.microsoft.com/office/drawing/2014/main" id="{6B4DAE94-0AAF-AAE6-40D9-D993CE5F887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3760" y="2840050"/>
            <a:ext cx="1016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57">
            <a:extLst>
              <a:ext uri="{FF2B5EF4-FFF2-40B4-BE49-F238E27FC236}">
                <a16:creationId xmlns:a16="http://schemas.microsoft.com/office/drawing/2014/main" id="{80364497-E8FF-0DD7-AA4D-7B68ABA518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3528" y="3257144"/>
            <a:ext cx="1016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AutoShape 59">
            <a:extLst>
              <a:ext uri="{FF2B5EF4-FFF2-40B4-BE49-F238E27FC236}">
                <a16:creationId xmlns:a16="http://schemas.microsoft.com/office/drawing/2014/main" id="{2B70ED4E-94F8-B3F2-4429-7BA3438C423C}"/>
              </a:ext>
            </a:extLst>
          </p:cNvPr>
          <p:cNvSpPr>
            <a:spLocks/>
          </p:cNvSpPr>
          <p:nvPr/>
        </p:nvSpPr>
        <p:spPr bwMode="auto">
          <a:xfrm rot="5400000">
            <a:off x="4545007" y="887987"/>
            <a:ext cx="381000" cy="5081914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16" name="Text Box 60">
            <a:extLst>
              <a:ext uri="{FF2B5EF4-FFF2-40B4-BE49-F238E27FC236}">
                <a16:creationId xmlns:a16="http://schemas.microsoft.com/office/drawing/2014/main" id="{A02306B2-280A-553B-AC07-ECFF77739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5479" y="3619444"/>
            <a:ext cx="763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9" name="Line 83">
            <a:extLst>
              <a:ext uri="{FF2B5EF4-FFF2-40B4-BE49-F238E27FC236}">
                <a16:creationId xmlns:a16="http://schemas.microsoft.com/office/drawing/2014/main" id="{2D5B5CA1-11F1-071C-3FBD-B706376A9F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3721" y="3263819"/>
            <a:ext cx="1016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AutoShape 59">
            <a:extLst>
              <a:ext uri="{FF2B5EF4-FFF2-40B4-BE49-F238E27FC236}">
                <a16:creationId xmlns:a16="http://schemas.microsoft.com/office/drawing/2014/main" id="{312C423F-589D-6345-F01D-8DA8FC43E72B}"/>
              </a:ext>
            </a:extLst>
          </p:cNvPr>
          <p:cNvSpPr>
            <a:spLocks/>
          </p:cNvSpPr>
          <p:nvPr/>
        </p:nvSpPr>
        <p:spPr bwMode="auto">
          <a:xfrm rot="16200000">
            <a:off x="2635938" y="2221090"/>
            <a:ext cx="190499" cy="992839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23" name="Line 57">
            <a:extLst>
              <a:ext uri="{FF2B5EF4-FFF2-40B4-BE49-F238E27FC236}">
                <a16:creationId xmlns:a16="http://schemas.microsoft.com/office/drawing/2014/main" id="{D768FBA0-4A5E-6C03-C44E-DC7E2D7DDA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5528" y="3259416"/>
            <a:ext cx="1016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83">
            <a:extLst>
              <a:ext uri="{FF2B5EF4-FFF2-40B4-BE49-F238E27FC236}">
                <a16:creationId xmlns:a16="http://schemas.microsoft.com/office/drawing/2014/main" id="{AE059148-FE83-9D38-DEC4-198650D62CA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8425" y="3266090"/>
            <a:ext cx="1016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83">
            <a:extLst>
              <a:ext uri="{FF2B5EF4-FFF2-40B4-BE49-F238E27FC236}">
                <a16:creationId xmlns:a16="http://schemas.microsoft.com/office/drawing/2014/main" id="{CF53DB74-565A-0ABF-0F50-FAFBEB1D4A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4112" y="3263818"/>
            <a:ext cx="1016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2E07590-3C42-54C8-EEE4-6624F9459F7D}"/>
              </a:ext>
            </a:extLst>
          </p:cNvPr>
          <p:cNvGrpSpPr/>
          <p:nvPr/>
        </p:nvGrpSpPr>
        <p:grpSpPr>
          <a:xfrm>
            <a:off x="3926631" y="4108815"/>
            <a:ext cx="6323214" cy="2249861"/>
            <a:chOff x="5970389" y="2203327"/>
            <a:chExt cx="6323214" cy="2249861"/>
          </a:xfrm>
        </p:grpSpPr>
        <p:sp>
          <p:nvSpPr>
            <p:cNvPr id="28" name="Hộp Văn bản 75">
              <a:extLst>
                <a:ext uri="{FF2B5EF4-FFF2-40B4-BE49-F238E27FC236}">
                  <a16:creationId xmlns:a16="http://schemas.microsoft.com/office/drawing/2014/main" id="{4C3C9468-1C8E-F34D-395A-B8D71F85549D}"/>
                </a:ext>
              </a:extLst>
            </p:cNvPr>
            <p:cNvSpPr txBox="1"/>
            <p:nvPr/>
          </p:nvSpPr>
          <p:spPr>
            <a:xfrm>
              <a:off x="7238268" y="2203327"/>
              <a:ext cx="2543387" cy="6612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nl-NL" sz="28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 giải</a:t>
              </a:r>
              <a:endPara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Hộp Văn bản 75">
              <a:extLst>
                <a:ext uri="{FF2B5EF4-FFF2-40B4-BE49-F238E27FC236}">
                  <a16:creationId xmlns:a16="http://schemas.microsoft.com/office/drawing/2014/main" id="{1F220BDB-B699-CE7B-A7C2-4D2CBE6E245E}"/>
                </a:ext>
              </a:extLst>
            </p:cNvPr>
            <p:cNvSpPr txBox="1"/>
            <p:nvPr/>
          </p:nvSpPr>
          <p:spPr>
            <a:xfrm>
              <a:off x="5970389" y="2779175"/>
              <a:ext cx="5204438" cy="6612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Bình to có số lít nước mơ là:</a:t>
              </a:r>
            </a:p>
          </p:txBody>
        </p:sp>
        <p:sp>
          <p:nvSpPr>
            <p:cNvPr id="33" name="Hộp Văn bản 75">
              <a:extLst>
                <a:ext uri="{FF2B5EF4-FFF2-40B4-BE49-F238E27FC236}">
                  <a16:creationId xmlns:a16="http://schemas.microsoft.com/office/drawing/2014/main" id="{16F2158D-4192-36AF-9A68-8F557892B831}"/>
                </a:ext>
              </a:extLst>
            </p:cNvPr>
            <p:cNvSpPr txBox="1"/>
            <p:nvPr/>
          </p:nvSpPr>
          <p:spPr>
            <a:xfrm>
              <a:off x="6486351" y="3324450"/>
              <a:ext cx="4472608" cy="6695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×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=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 ( </a:t>
              </a:r>
              <a:r>
                <a:rPr lang="vi-VN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 </a:t>
              </a:r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34" name="Hộp Văn bản 75">
              <a:extLst>
                <a:ext uri="{FF2B5EF4-FFF2-40B4-BE49-F238E27FC236}">
                  <a16:creationId xmlns:a16="http://schemas.microsoft.com/office/drawing/2014/main" id="{A15E0B12-F55F-D0C2-8A41-C67D1C75CEE7}"/>
                </a:ext>
              </a:extLst>
            </p:cNvPr>
            <p:cNvSpPr txBox="1"/>
            <p:nvPr/>
          </p:nvSpPr>
          <p:spPr>
            <a:xfrm>
              <a:off x="7820995" y="3791981"/>
              <a:ext cx="4472608" cy="6612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 số: 10 </a:t>
              </a:r>
              <a:r>
                <a:rPr lang="vi-VN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 </a:t>
              </a:r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nước mơ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2078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ED8BA2-D135-428B-588C-A913A4277E32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73B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8" name="Picture 4" descr="🌈 Rainbow - Royalty-Free GIF - Animated Sticker - Free PNG - Animated Ic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65" y="-816040"/>
            <a:ext cx="508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9248"/>
            <a:ext cx="11247331" cy="5428753"/>
          </a:xfrm>
          <a:prstGeom prst="rect">
            <a:avLst/>
          </a:prstGeom>
        </p:spPr>
      </p:pic>
      <p:pic>
        <p:nvPicPr>
          <p:cNvPr id="1026" name="Picture 2" descr="Pin by Julia Yuen on Animados in 2021 | Cute gif, Cartoon clip art,  Animated emotico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229" y="-91475"/>
            <a:ext cx="2468379" cy="246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730" y="654500"/>
            <a:ext cx="5205845" cy="29282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15874B-6F69-44F2-AEF9-39AD062883EA}"/>
              </a:ext>
            </a:extLst>
          </p:cNvPr>
          <p:cNvSpPr txBox="1"/>
          <p:nvPr/>
        </p:nvSpPr>
        <p:spPr>
          <a:xfrm>
            <a:off x="3493566" y="3267975"/>
            <a:ext cx="5142433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8800" b="1" dirty="0" err="1">
                <a:solidFill>
                  <a:srgbClr val="EB4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8800" b="1" dirty="0">
                <a:solidFill>
                  <a:srgbClr val="EB4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b="1" dirty="0" err="1">
                <a:solidFill>
                  <a:srgbClr val="EB4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vi-VN" sz="8800" b="1" dirty="0">
              <a:solidFill>
                <a:srgbClr val="EB4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96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29 -0.13518 L 5E-6 -2.96296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3" y="694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98 -0.12531 L -1.11111E-6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58" y="6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531628" y="335811"/>
            <a:ext cx="10951536" cy="6352068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1" name="Hình ảnh 3">
            <a:extLst>
              <a:ext uri="{FF2B5EF4-FFF2-40B4-BE49-F238E27FC236}">
                <a16:creationId xmlns:a16="http://schemas.microsoft.com/office/drawing/2014/main" id="{F3598756-449E-4A2C-9113-CCD9C1CF1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787" y="2761043"/>
            <a:ext cx="9671218" cy="3568630"/>
          </a:xfrm>
          <a:prstGeom prst="rect">
            <a:avLst/>
          </a:prstGeom>
        </p:spPr>
      </p:pic>
      <p:sp>
        <p:nvSpPr>
          <p:cNvPr id="12" name="Hộp Văn bản 4">
            <a:extLst>
              <a:ext uri="{FF2B5EF4-FFF2-40B4-BE49-F238E27FC236}">
                <a16:creationId xmlns:a16="http://schemas.microsoft.com/office/drawing/2014/main" id="{37AC4FBE-0ADA-4A75-BC95-C8C16A768044}"/>
              </a:ext>
            </a:extLst>
          </p:cNvPr>
          <p:cNvSpPr txBox="1"/>
          <p:nvPr/>
        </p:nvSpPr>
        <p:spPr>
          <a:xfrm>
            <a:off x="1196406" y="488374"/>
            <a:ext cx="99851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F2C9B3E8-E03E-4312-AB55-4D25535257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94760" y="460520"/>
            <a:ext cx="717130" cy="71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63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4" r="25232"/>
          <a:stretch/>
        </p:blipFill>
        <p:spPr>
          <a:xfrm>
            <a:off x="496186" y="1020725"/>
            <a:ext cx="12163647" cy="4125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816" y="10871"/>
            <a:ext cx="12192000" cy="6858000"/>
          </a:xfrm>
          <a:prstGeom prst="rect">
            <a:avLst/>
          </a:prstGeom>
        </p:spPr>
      </p:pic>
      <p:pic>
        <p:nvPicPr>
          <p:cNvPr id="8194" name="Picture 2" descr="Coffee. Icedcoffee. Coffee Brewer | Hill&amp;#39;s Mixtape | Northern Irelan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835" y="597280"/>
            <a:ext cx="7855688" cy="373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8CD9F5B-65BA-4552-93E8-5CCCA6815F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8553" y="2171546"/>
            <a:ext cx="7114649" cy="201795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973" y="2561036"/>
            <a:ext cx="5112955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18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15650" y="3440956"/>
            <a:ext cx="1428750" cy="1962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2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44" b="76533" l="42095" r="67880">
                        <a14:foregroundMark x1="59159" y1="63378" x2="58532" y2="68711"/>
                        <a14:backgroundMark x1="45169" y1="68178" x2="42095" y2="71733"/>
                        <a14:backgroundMark x1="45044" y1="67644" x2="44479" y2="70222"/>
                        <a14:backgroundMark x1="45044" y1="61156" x2="43350" y2="66489"/>
                        <a14:backgroundMark x1="45483" y1="71378" x2="41907" y2="69956"/>
                        <a14:backgroundMark x1="43036" y1="60800" x2="43036" y2="63200"/>
                        <a14:backgroundMark x1="43036" y1="54844" x2="43036" y2="54844"/>
                        <a14:backgroundMark x1="42911" y1="58756" x2="48808" y2="70489"/>
                        <a14:backgroundMark x1="49122" y1="69956" x2="40088" y2="75022"/>
                        <a14:backgroundMark x1="43538" y1="59911" x2="40590" y2="57511"/>
                        <a14:backgroundMark x1="41029" y1="62133" x2="48934" y2="7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9455" t="38679" r="31386" b="20000"/>
          <a:stretch/>
        </p:blipFill>
        <p:spPr>
          <a:xfrm>
            <a:off x="10915650" y="4371975"/>
            <a:ext cx="983954" cy="983506"/>
          </a:xfrm>
          <a:prstGeom prst="rect">
            <a:avLst/>
          </a:prstGeom>
        </p:spPr>
      </p:pic>
      <p:pic>
        <p:nvPicPr>
          <p:cNvPr id="25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44" b="76533" l="42095" r="67880">
                        <a14:foregroundMark x1="59159" y1="63378" x2="58532" y2="68711"/>
                        <a14:backgroundMark x1="45169" y1="68178" x2="42095" y2="71733"/>
                        <a14:backgroundMark x1="45044" y1="67644" x2="44479" y2="70222"/>
                        <a14:backgroundMark x1="45044" y1="61156" x2="43350" y2="66489"/>
                        <a14:backgroundMark x1="45483" y1="71378" x2="41907" y2="69956"/>
                        <a14:backgroundMark x1="43036" y1="60800" x2="43036" y2="63200"/>
                        <a14:backgroundMark x1="43036" y1="54844" x2="43036" y2="54844"/>
                        <a14:backgroundMark x1="42911" y1="58756" x2="48808" y2="70489"/>
                        <a14:backgroundMark x1="49122" y1="69956" x2="40088" y2="75022"/>
                        <a14:backgroundMark x1="43538" y1="59911" x2="40590" y2="57511"/>
                        <a14:backgroundMark x1="41029" y1="62133" x2="48934" y2="7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9455" t="38679" r="31386" b="20000"/>
          <a:stretch/>
        </p:blipFill>
        <p:spPr>
          <a:xfrm rot="2517379">
            <a:off x="11196145" y="3480482"/>
            <a:ext cx="983954" cy="9835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50" y="708903"/>
            <a:ext cx="10653777" cy="2568719"/>
          </a:xfrm>
          <a:prstGeom prst="rect">
            <a:avLst/>
          </a:prstGeom>
        </p:spPr>
      </p:pic>
      <p:pic>
        <p:nvPicPr>
          <p:cNvPr id="27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3236528" y="2831779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9660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857250" y="239552"/>
            <a:ext cx="11042354" cy="6370797"/>
          </a:xfrm>
          <a:prstGeom prst="roundRect">
            <a:avLst>
              <a:gd name="adj" fmla="val 8705"/>
            </a:avLst>
          </a:prstGeom>
          <a:solidFill>
            <a:srgbClr val="EFEFEF">
              <a:alpha val="94000"/>
            </a:srgbClr>
          </a:solidFill>
          <a:ln w="57150">
            <a:solidFill>
              <a:srgbClr val="EFEFEF"/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pic>
        <p:nvPicPr>
          <p:cNvPr id="1030" name="Picture 6" descr="female teacher character in front of blackboard. Download a Free Preview or  High Quality Adobe Illustrato… | Teacher cartoon, Teachers illustration,  Student carto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1012826" y="704081"/>
            <a:ext cx="6483892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5738615" y="2184503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3300" y="1428750"/>
            <a:ext cx="27622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</a:t>
            </a: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 7 = ?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543624" y="239553"/>
            <a:ext cx="4606778" cy="2217897"/>
            <a:chOff x="7077074" y="-180163"/>
            <a:chExt cx="4606778" cy="2217897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7077075" y="-180163"/>
              <a:ext cx="4606777" cy="2217897"/>
            </a:xfrm>
            <a:prstGeom prst="wedgeRoundRectCallout">
              <a:avLst>
                <a:gd name="adj1" fmla="val -45644"/>
                <a:gd name="adj2" fmla="val 7280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7077074" y="-180163"/>
              <a:ext cx="4606777" cy="2217897"/>
            </a:xfrm>
            <a:prstGeom prst="wedgeRoundRectCallout">
              <a:avLst>
                <a:gd name="adj1" fmla="val 2738"/>
                <a:gd name="adj2" fmla="val 7796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 </a:t>
              </a: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 7 = 42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6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6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" y="-156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697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857250" y="239552"/>
            <a:ext cx="11042354" cy="6370797"/>
          </a:xfrm>
          <a:prstGeom prst="roundRect">
            <a:avLst>
              <a:gd name="adj" fmla="val 8705"/>
            </a:avLst>
          </a:prstGeom>
          <a:solidFill>
            <a:srgbClr val="EFEFEF">
              <a:alpha val="94000"/>
            </a:srgbClr>
          </a:solidFill>
          <a:ln w="57150">
            <a:solidFill>
              <a:srgbClr val="EFEFEF"/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pic>
        <p:nvPicPr>
          <p:cNvPr id="1030" name="Picture 6" descr="female teacher character in front of blackboard. Download a Free Preview or  High Quality Adobe Illustrato… | Teacher cartoon, Teachers illustration,  Student carto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1012826" y="704081"/>
            <a:ext cx="6483892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5738615" y="2184503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3300" y="1428750"/>
            <a:ext cx="27622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</a:t>
            </a: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 5 = ?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543624" y="239553"/>
            <a:ext cx="4606778" cy="2217897"/>
            <a:chOff x="7077074" y="-180163"/>
            <a:chExt cx="4606778" cy="2217897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7077075" y="-180163"/>
              <a:ext cx="4606777" cy="2217897"/>
            </a:xfrm>
            <a:prstGeom prst="wedgeRoundRectCallout">
              <a:avLst>
                <a:gd name="adj1" fmla="val -45644"/>
                <a:gd name="adj2" fmla="val 7280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7077074" y="-180163"/>
              <a:ext cx="4606777" cy="2217897"/>
            </a:xfrm>
            <a:prstGeom prst="wedgeRoundRectCallout">
              <a:avLst>
                <a:gd name="adj1" fmla="val 2738"/>
                <a:gd name="adj2" fmla="val 7796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 </a:t>
              </a: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 5 = 30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6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6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" y="-156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345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857250" y="239552"/>
            <a:ext cx="11042354" cy="6370797"/>
          </a:xfrm>
          <a:prstGeom prst="roundRect">
            <a:avLst>
              <a:gd name="adj" fmla="val 8705"/>
            </a:avLst>
          </a:prstGeom>
          <a:solidFill>
            <a:srgbClr val="EFEFEF">
              <a:alpha val="94000"/>
            </a:srgbClr>
          </a:solidFill>
          <a:ln w="57150">
            <a:solidFill>
              <a:srgbClr val="EFEFEF"/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pic>
        <p:nvPicPr>
          <p:cNvPr id="1030" name="Picture 6" descr="female teacher character in front of blackboard. Download a Free Preview or  High Quality Adobe Illustrato… | Teacher cartoon, Teachers illustration,  Student carto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1012826" y="704081"/>
            <a:ext cx="6483892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5738615" y="2184503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3300" y="1428750"/>
            <a:ext cx="27622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nhân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mấy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được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24?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543624" y="239553"/>
            <a:ext cx="4606778" cy="2217897"/>
            <a:chOff x="7077074" y="-180163"/>
            <a:chExt cx="4606778" cy="2217897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7077075" y="-180163"/>
              <a:ext cx="4606777" cy="2217897"/>
            </a:xfrm>
            <a:prstGeom prst="wedgeRoundRectCallout">
              <a:avLst>
                <a:gd name="adj1" fmla="val -45644"/>
                <a:gd name="adj2" fmla="val 7280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7077074" y="-180163"/>
              <a:ext cx="4606777" cy="2217897"/>
            </a:xfrm>
            <a:prstGeom prst="wedgeRoundRectCallout">
              <a:avLst>
                <a:gd name="adj1" fmla="val 2738"/>
                <a:gd name="adj2" fmla="val 7796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nhân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được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24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6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6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" y="-156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082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857250" y="239552"/>
            <a:ext cx="11042354" cy="6370797"/>
          </a:xfrm>
          <a:prstGeom prst="roundRect">
            <a:avLst>
              <a:gd name="adj" fmla="val 8705"/>
            </a:avLst>
          </a:prstGeom>
          <a:solidFill>
            <a:srgbClr val="EFEFEF">
              <a:alpha val="94000"/>
            </a:srgbClr>
          </a:solidFill>
          <a:ln w="57150">
            <a:solidFill>
              <a:srgbClr val="EFEFEF"/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pic>
        <p:nvPicPr>
          <p:cNvPr id="1030" name="Picture 6" descr="female teacher character in front of blackboard. Download a Free Preview or  High Quality Adobe Illustrato… | Teacher cartoon, Teachers illustration,  Student carto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1012826" y="704081"/>
            <a:ext cx="6483892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5738615" y="2184503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3300" y="1428750"/>
            <a:ext cx="27622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nhân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mấy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được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54?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543624" y="239553"/>
            <a:ext cx="4606778" cy="2217897"/>
            <a:chOff x="7077074" y="-180163"/>
            <a:chExt cx="4606778" cy="2217897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7077075" y="-180163"/>
              <a:ext cx="4606777" cy="2217897"/>
            </a:xfrm>
            <a:prstGeom prst="wedgeRoundRectCallout">
              <a:avLst>
                <a:gd name="adj1" fmla="val -45644"/>
                <a:gd name="adj2" fmla="val 7280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7077074" y="-180163"/>
              <a:ext cx="4606777" cy="2217897"/>
            </a:xfrm>
            <a:prstGeom prst="wedgeRoundRectCallout">
              <a:avLst>
                <a:gd name="adj1" fmla="val 2738"/>
                <a:gd name="adj2" fmla="val 7796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nhân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được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54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6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6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" y="-156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430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CCDD7E-A115-4F4E-B539-AD12B2DD0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2379" y="2676744"/>
            <a:ext cx="5486876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5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531628" y="335811"/>
            <a:ext cx="10951536" cy="6352068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0FB29D-DFBA-4233-A7A4-2E43F0F9F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177" y="513107"/>
            <a:ext cx="10496550" cy="302895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E057A3A-8F3D-4914-89C9-050DA0B06470}"/>
              </a:ext>
            </a:extLst>
          </p:cNvPr>
          <p:cNvSpPr/>
          <p:nvPr/>
        </p:nvSpPr>
        <p:spPr>
          <a:xfrm>
            <a:off x="1510747" y="4025348"/>
            <a:ext cx="9311927" cy="2117035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2cm,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CD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AB.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CD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xăng-ti-mét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960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501757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6A29F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390</Words>
  <Application>Microsoft Office PowerPoint</Application>
  <PresentationFormat>Widescreen</PresentationFormat>
  <Paragraphs>56</Paragraphs>
  <Slides>17</Slides>
  <Notes>9</Notes>
  <HiddenSlides>0</HiddenSlides>
  <MMClips>6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7" baseType="lpstr">
      <vt:lpstr>等线</vt:lpstr>
      <vt:lpstr>#9Slide02 Noi dung dai</vt:lpstr>
      <vt:lpstr>#9Slide02 Tieu de dai</vt:lpstr>
      <vt:lpstr>Alef</vt:lpstr>
      <vt:lpstr>Alfa Slab One</vt:lpstr>
      <vt:lpstr>Arial</vt:lpstr>
      <vt:lpstr>Calibri</vt:lpstr>
      <vt:lpstr>Catamaran</vt:lpstr>
      <vt:lpstr>Catamaran Black</vt:lpstr>
      <vt:lpstr>Catamaran ExtraBold</vt:lpstr>
      <vt:lpstr>Catamaran Medium</vt:lpstr>
      <vt:lpstr>Comfortaa Medium</vt:lpstr>
      <vt:lpstr>Dosis</vt:lpstr>
      <vt:lpstr>Pacifico</vt:lpstr>
      <vt:lpstr>Tahoma</vt:lpstr>
      <vt:lpstr>Times New Roman</vt:lpstr>
      <vt:lpstr>VNI-Times</vt:lpstr>
      <vt:lpstr>字魂107号-萌趣欢乐体</vt:lpstr>
      <vt:lpstr>Math Subject for Elementary - 3rd Grade: Practice Standards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44</cp:revision>
  <dcterms:created xsi:type="dcterms:W3CDTF">2022-09-07T22:41:50Z</dcterms:created>
  <dcterms:modified xsi:type="dcterms:W3CDTF">2022-09-23T13:50:32Z</dcterms:modified>
</cp:coreProperties>
</file>