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3" r:id="rId3"/>
  </p:sldMasterIdLst>
  <p:notesMasterIdLst>
    <p:notesMasterId r:id="rId23"/>
  </p:notesMasterIdLst>
  <p:sldIdLst>
    <p:sldId id="340" r:id="rId4"/>
    <p:sldId id="257" r:id="rId5"/>
    <p:sldId id="320" r:id="rId6"/>
    <p:sldId id="321" r:id="rId7"/>
    <p:sldId id="331" r:id="rId8"/>
    <p:sldId id="332" r:id="rId9"/>
    <p:sldId id="259" r:id="rId10"/>
    <p:sldId id="284" r:id="rId11"/>
    <p:sldId id="335" r:id="rId12"/>
    <p:sldId id="267" r:id="rId13"/>
    <p:sldId id="339" r:id="rId14"/>
    <p:sldId id="336" r:id="rId15"/>
    <p:sldId id="337" r:id="rId16"/>
    <p:sldId id="338" r:id="rId17"/>
    <p:sldId id="280" r:id="rId18"/>
    <p:sldId id="300" r:id="rId19"/>
    <p:sldId id="334" r:id="rId20"/>
    <p:sldId id="324" r:id="rId21"/>
    <p:sldId id="299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9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1BD9E1-6F63-4C7B-8D10-1A41C7E84602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33F4B-A235-4C53-9E23-4547637CBC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590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648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676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ge76717b5c6_0_1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" name="Google Shape;1528;ge76717b5c6_0_1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541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173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124c4a8477d_0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124c4a8477d_0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552717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865563"/>
      </p:ext>
    </p:extLst>
  </p:cSld>
  <p:clrMapOvr>
    <a:masterClrMapping/>
  </p:clrMapOvr>
  <p:transition spd="med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299115"/>
      </p:ext>
    </p:extLst>
  </p:cSld>
  <p:clrMapOvr>
    <a:masterClrMapping/>
  </p:clrMapOvr>
  <p:transition spd="med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889297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118530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202660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29714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398417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963780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9292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698485"/>
      </p:ext>
    </p:extLst>
  </p:cSld>
  <p:clrMapOvr>
    <a:masterClrMapping/>
  </p:clrMapOvr>
  <p:transition spd="med" advTm="4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194447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672494"/>
      </p:ext>
    </p:extLst>
  </p:cSld>
  <p:clrMapOvr>
    <a:masterClrMapping/>
  </p:clrMapOvr>
  <p:transition spd="med" advTm="4000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112949"/>
      </p:ext>
    </p:extLst>
  </p:cSld>
  <p:clrMapOvr>
    <a:masterClrMapping/>
  </p:clrMapOvr>
  <p:transition spd="med" advTm="4000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990837"/>
      </p:ext>
    </p:extLst>
  </p:cSld>
  <p:clrMapOvr>
    <a:masterClrMapping/>
  </p:clrMapOvr>
  <p:transition spd="med" advTm="4000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4705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166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81157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5013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63249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33960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3734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734375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0827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15065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17135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8777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045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3"/>
          <p:cNvGrpSpPr/>
          <p:nvPr/>
        </p:nvGrpSpPr>
        <p:grpSpPr>
          <a:xfrm rot="10800000">
            <a:off x="10" y="655085"/>
            <a:ext cx="12192076" cy="5288691"/>
            <a:chOff x="240700" y="1004675"/>
            <a:chExt cx="2132675" cy="925114"/>
          </a:xfrm>
        </p:grpSpPr>
        <p:sp>
          <p:nvSpPr>
            <p:cNvPr id="23" name="Google Shape;23;p3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3"/>
            <p:cNvSpPr/>
            <p:nvPr/>
          </p:nvSpPr>
          <p:spPr>
            <a:xfrm rot="10800000">
              <a:off x="240700" y="1684439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1648400" y="4417467"/>
            <a:ext cx="889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4146000" y="1097233"/>
            <a:ext cx="1277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2736800" y="5585933"/>
            <a:ext cx="67184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" name="Google Shape;31;p3"/>
          <p:cNvGrpSpPr/>
          <p:nvPr/>
        </p:nvGrpSpPr>
        <p:grpSpPr>
          <a:xfrm>
            <a:off x="10888462" y="825900"/>
            <a:ext cx="1066549" cy="5900504"/>
            <a:chOff x="8166346" y="619425"/>
            <a:chExt cx="799912" cy="4425378"/>
          </a:xfrm>
        </p:grpSpPr>
        <p:sp>
          <p:nvSpPr>
            <p:cNvPr id="32" name="Google Shape;32;p3"/>
            <p:cNvSpPr/>
            <p:nvPr/>
          </p:nvSpPr>
          <p:spPr>
            <a:xfrm flipH="1">
              <a:off x="8322795" y="657285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8264712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8515759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8201484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 flipH="1">
              <a:off x="8380571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166346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" name="Google Shape;38;p3"/>
          <p:cNvSpPr/>
          <p:nvPr/>
        </p:nvSpPr>
        <p:spPr>
          <a:xfrm>
            <a:off x="8937283" y="2258033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flipH="1">
            <a:off x="1878647" y="2466948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" name="Google Shape;40;p3"/>
          <p:cNvGrpSpPr/>
          <p:nvPr/>
        </p:nvGrpSpPr>
        <p:grpSpPr>
          <a:xfrm>
            <a:off x="572732" y="5678860"/>
            <a:ext cx="951737" cy="1176349"/>
            <a:chOff x="-2190501" y="2879247"/>
            <a:chExt cx="942563" cy="1165010"/>
          </a:xfrm>
        </p:grpSpPr>
        <p:sp>
          <p:nvSpPr>
            <p:cNvPr id="41" name="Google Shape;41;p3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718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2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>
            <a:off x="-33" y="44981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4"/>
          <p:cNvSpPr/>
          <p:nvPr/>
        </p:nvSpPr>
        <p:spPr>
          <a:xfrm>
            <a:off x="-33" y="2185965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4"/>
          <p:cNvSpPr/>
          <p:nvPr/>
        </p:nvSpPr>
        <p:spPr>
          <a:xfrm>
            <a:off x="-33" y="1125214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body" idx="1"/>
          </p:nvPr>
        </p:nvSpPr>
        <p:spPr>
          <a:xfrm>
            <a:off x="960000" y="1435033"/>
            <a:ext cx="10272000" cy="47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4" name="Google Shape;54;p4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4"/>
          <p:cNvSpPr/>
          <p:nvPr/>
        </p:nvSpPr>
        <p:spPr>
          <a:xfrm flipH="1">
            <a:off x="9862448" y="197100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>
            <a:off x="-400220" y="1235231"/>
            <a:ext cx="1305651" cy="27386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1370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5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5"/>
          <p:cNvSpPr/>
          <p:nvPr/>
        </p:nvSpPr>
        <p:spPr>
          <a:xfrm>
            <a:off x="-33" y="44981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5"/>
          <p:cNvSpPr/>
          <p:nvPr/>
        </p:nvSpPr>
        <p:spPr>
          <a:xfrm>
            <a:off x="-33" y="2185965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5"/>
          <p:cNvSpPr/>
          <p:nvPr/>
        </p:nvSpPr>
        <p:spPr>
          <a:xfrm>
            <a:off x="-33" y="1125214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5"/>
          <p:cNvSpPr txBox="1">
            <a:spLocks noGrp="1"/>
          </p:cNvSpPr>
          <p:nvPr>
            <p:ph type="subTitle" idx="1"/>
          </p:nvPr>
        </p:nvSpPr>
        <p:spPr>
          <a:xfrm>
            <a:off x="1676833" y="31724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933" b="1"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ubTitle" idx="2"/>
          </p:nvPr>
        </p:nvSpPr>
        <p:spPr>
          <a:xfrm>
            <a:off x="6550000" y="31724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933" b="1"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3"/>
          </p:nvPr>
        </p:nvSpPr>
        <p:spPr>
          <a:xfrm>
            <a:off x="2172433" y="3889533"/>
            <a:ext cx="2886400" cy="14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4"/>
          </p:nvPr>
        </p:nvSpPr>
        <p:spPr>
          <a:xfrm>
            <a:off x="7083600" y="3889533"/>
            <a:ext cx="2809600" cy="14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title"/>
          </p:nvPr>
        </p:nvSpPr>
        <p:spPr>
          <a:xfrm>
            <a:off x="953467" y="545576"/>
            <a:ext cx="102852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5"/>
          <p:cNvGrpSpPr/>
          <p:nvPr/>
        </p:nvGrpSpPr>
        <p:grpSpPr>
          <a:xfrm>
            <a:off x="10248510" y="1669212"/>
            <a:ext cx="2796292" cy="1271584"/>
            <a:chOff x="7686382" y="1251909"/>
            <a:chExt cx="2097219" cy="953688"/>
          </a:xfrm>
        </p:grpSpPr>
        <p:sp>
          <p:nvSpPr>
            <p:cNvPr id="69" name="Google Shape;69;p5"/>
            <p:cNvSpPr/>
            <p:nvPr/>
          </p:nvSpPr>
          <p:spPr>
            <a:xfrm flipH="1">
              <a:off x="7686382" y="1927377"/>
              <a:ext cx="1032218" cy="278220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5"/>
            <p:cNvSpPr/>
            <p:nvPr/>
          </p:nvSpPr>
          <p:spPr>
            <a:xfrm flipH="1">
              <a:off x="8033500" y="1251909"/>
              <a:ext cx="1750101" cy="504000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" name="Google Shape;71;p5"/>
          <p:cNvSpPr/>
          <p:nvPr/>
        </p:nvSpPr>
        <p:spPr>
          <a:xfrm flipH="1">
            <a:off x="211044" y="2755973"/>
            <a:ext cx="1135291" cy="326976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" name="Google Shape;72;p5"/>
          <p:cNvGrpSpPr/>
          <p:nvPr/>
        </p:nvGrpSpPr>
        <p:grpSpPr>
          <a:xfrm>
            <a:off x="8" y="5195601"/>
            <a:ext cx="2285189" cy="1659608"/>
            <a:chOff x="6" y="3896701"/>
            <a:chExt cx="1713892" cy="1244706"/>
          </a:xfrm>
        </p:grpSpPr>
        <p:grpSp>
          <p:nvGrpSpPr>
            <p:cNvPr id="73" name="Google Shape;73;p5"/>
            <p:cNvGrpSpPr/>
            <p:nvPr/>
          </p:nvGrpSpPr>
          <p:grpSpPr>
            <a:xfrm rot="751150">
              <a:off x="110265" y="3967231"/>
              <a:ext cx="754542" cy="946219"/>
              <a:chOff x="6063688" y="896804"/>
              <a:chExt cx="254290" cy="318887"/>
            </a:xfrm>
          </p:grpSpPr>
          <p:sp>
            <p:nvSpPr>
              <p:cNvPr id="74" name="Google Shape;74;p5"/>
              <p:cNvSpPr/>
              <p:nvPr/>
            </p:nvSpPr>
            <p:spPr>
              <a:xfrm>
                <a:off x="6063688" y="896804"/>
                <a:ext cx="254290" cy="246980"/>
              </a:xfrm>
              <a:custGeom>
                <a:avLst/>
                <a:gdLst/>
                <a:ahLst/>
                <a:cxnLst/>
                <a:rect l="l" t="t" r="r" b="b"/>
                <a:pathLst>
                  <a:path w="7653" h="7433" extrusionOk="0">
                    <a:moveTo>
                      <a:pt x="3795" y="1"/>
                    </a:moveTo>
                    <a:cubicBezTo>
                      <a:pt x="1829" y="1"/>
                      <a:pt x="101" y="1568"/>
                      <a:pt x="1" y="3547"/>
                    </a:cubicBezTo>
                    <a:cubicBezTo>
                      <a:pt x="1" y="5615"/>
                      <a:pt x="1526" y="7321"/>
                      <a:pt x="3568" y="7425"/>
                    </a:cubicBezTo>
                    <a:cubicBezTo>
                      <a:pt x="3653" y="7430"/>
                      <a:pt x="3737" y="7432"/>
                      <a:pt x="3821" y="7432"/>
                    </a:cubicBezTo>
                    <a:cubicBezTo>
                      <a:pt x="5848" y="7432"/>
                      <a:pt x="7450" y="5944"/>
                      <a:pt x="7549" y="3883"/>
                    </a:cubicBezTo>
                    <a:cubicBezTo>
                      <a:pt x="7652" y="1841"/>
                      <a:pt x="6050" y="109"/>
                      <a:pt x="3982" y="6"/>
                    </a:cubicBezTo>
                    <a:cubicBezTo>
                      <a:pt x="3919" y="3"/>
                      <a:pt x="3857" y="1"/>
                      <a:pt x="37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5"/>
              <p:cNvSpPr/>
              <p:nvPr/>
            </p:nvSpPr>
            <p:spPr>
              <a:xfrm>
                <a:off x="6178791" y="1006424"/>
                <a:ext cx="64461" cy="209267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6298" extrusionOk="0">
                    <a:moveTo>
                      <a:pt x="351" y="1"/>
                    </a:moveTo>
                    <a:cubicBezTo>
                      <a:pt x="311" y="1"/>
                      <a:pt x="263" y="14"/>
                      <a:pt x="207" y="41"/>
                    </a:cubicBezTo>
                    <a:cubicBezTo>
                      <a:pt x="104" y="41"/>
                      <a:pt x="1" y="248"/>
                      <a:pt x="1" y="377"/>
                    </a:cubicBezTo>
                    <a:lnTo>
                      <a:pt x="1397" y="5961"/>
                    </a:lnTo>
                    <a:cubicBezTo>
                      <a:pt x="1397" y="6194"/>
                      <a:pt x="1500" y="6297"/>
                      <a:pt x="1707" y="6297"/>
                    </a:cubicBezTo>
                    <a:cubicBezTo>
                      <a:pt x="1810" y="6194"/>
                      <a:pt x="1939" y="6065"/>
                      <a:pt x="1939" y="5858"/>
                    </a:cubicBezTo>
                    <a:lnTo>
                      <a:pt x="518" y="248"/>
                    </a:lnTo>
                    <a:cubicBezTo>
                      <a:pt x="518" y="97"/>
                      <a:pt x="462" y="1"/>
                      <a:pt x="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5"/>
              <p:cNvSpPr/>
              <p:nvPr/>
            </p:nvSpPr>
            <p:spPr>
              <a:xfrm>
                <a:off x="6157325" y="1026993"/>
                <a:ext cx="78184" cy="53928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1623" extrusionOk="0">
                    <a:moveTo>
                      <a:pt x="1969" y="1"/>
                    </a:moveTo>
                    <a:cubicBezTo>
                      <a:pt x="1872" y="1"/>
                      <a:pt x="1767" y="51"/>
                      <a:pt x="1707" y="172"/>
                    </a:cubicBezTo>
                    <a:lnTo>
                      <a:pt x="1293" y="922"/>
                    </a:lnTo>
                    <a:lnTo>
                      <a:pt x="517" y="508"/>
                    </a:lnTo>
                    <a:cubicBezTo>
                      <a:pt x="432" y="465"/>
                      <a:pt x="364" y="440"/>
                      <a:pt x="306" y="440"/>
                    </a:cubicBezTo>
                    <a:cubicBezTo>
                      <a:pt x="225" y="440"/>
                      <a:pt x="164" y="490"/>
                      <a:pt x="104" y="612"/>
                    </a:cubicBezTo>
                    <a:cubicBezTo>
                      <a:pt x="0" y="715"/>
                      <a:pt x="104" y="922"/>
                      <a:pt x="207" y="922"/>
                    </a:cubicBezTo>
                    <a:lnTo>
                      <a:pt x="1164" y="1568"/>
                    </a:lnTo>
                    <a:cubicBezTo>
                      <a:pt x="1202" y="1607"/>
                      <a:pt x="1248" y="1622"/>
                      <a:pt x="1296" y="1622"/>
                    </a:cubicBezTo>
                    <a:cubicBezTo>
                      <a:pt x="1407" y="1622"/>
                      <a:pt x="1531" y="1537"/>
                      <a:pt x="1603" y="1465"/>
                    </a:cubicBezTo>
                    <a:lnTo>
                      <a:pt x="2249" y="508"/>
                    </a:lnTo>
                    <a:cubicBezTo>
                      <a:pt x="2353" y="275"/>
                      <a:pt x="2249" y="172"/>
                      <a:pt x="2146" y="69"/>
                    </a:cubicBezTo>
                    <a:cubicBezTo>
                      <a:pt x="2103" y="26"/>
                      <a:pt x="2038" y="1"/>
                      <a:pt x="19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" name="Google Shape;77;p5"/>
            <p:cNvGrpSpPr/>
            <p:nvPr/>
          </p:nvGrpSpPr>
          <p:grpSpPr>
            <a:xfrm>
              <a:off x="6" y="4843508"/>
              <a:ext cx="1713892" cy="297899"/>
              <a:chOff x="-3714225" y="3650887"/>
              <a:chExt cx="2263161" cy="393369"/>
            </a:xfrm>
          </p:grpSpPr>
          <p:sp>
            <p:nvSpPr>
              <p:cNvPr id="78" name="Google Shape;78;p5"/>
              <p:cNvSpPr/>
              <p:nvPr/>
            </p:nvSpPr>
            <p:spPr>
              <a:xfrm>
                <a:off x="-3714225" y="3650887"/>
                <a:ext cx="1599215" cy="393363"/>
              </a:xfrm>
              <a:custGeom>
                <a:avLst/>
                <a:gdLst/>
                <a:ahLst/>
                <a:cxnLst/>
                <a:rect l="l" t="t" r="r" b="b"/>
                <a:pathLst>
                  <a:path w="13701" h="3370" extrusionOk="0">
                    <a:moveTo>
                      <a:pt x="7414" y="0"/>
                    </a:moveTo>
                    <a:cubicBezTo>
                      <a:pt x="7278" y="0"/>
                      <a:pt x="7141" y="12"/>
                      <a:pt x="7006" y="35"/>
                    </a:cubicBezTo>
                    <a:cubicBezTo>
                      <a:pt x="5713" y="138"/>
                      <a:pt x="4653" y="1198"/>
                      <a:pt x="3878" y="2387"/>
                    </a:cubicBezTo>
                    <a:cubicBezTo>
                      <a:pt x="3394" y="2187"/>
                      <a:pt x="2910" y="2073"/>
                      <a:pt x="2426" y="2073"/>
                    </a:cubicBezTo>
                    <a:cubicBezTo>
                      <a:pt x="2160" y="2073"/>
                      <a:pt x="1894" y="2107"/>
                      <a:pt x="1629" y="2181"/>
                    </a:cubicBezTo>
                    <a:cubicBezTo>
                      <a:pt x="983" y="2387"/>
                      <a:pt x="440" y="2827"/>
                      <a:pt x="0" y="3370"/>
                    </a:cubicBezTo>
                    <a:lnTo>
                      <a:pt x="13701" y="3370"/>
                    </a:lnTo>
                    <a:cubicBezTo>
                      <a:pt x="13468" y="3034"/>
                      <a:pt x="13055" y="2723"/>
                      <a:pt x="12719" y="2491"/>
                    </a:cubicBezTo>
                    <a:cubicBezTo>
                      <a:pt x="12408" y="2387"/>
                      <a:pt x="12072" y="2284"/>
                      <a:pt x="11866" y="2181"/>
                    </a:cubicBezTo>
                    <a:cubicBezTo>
                      <a:pt x="11530" y="2181"/>
                      <a:pt x="11219" y="2181"/>
                      <a:pt x="10883" y="2284"/>
                    </a:cubicBezTo>
                    <a:cubicBezTo>
                      <a:pt x="10676" y="2284"/>
                      <a:pt x="10470" y="2387"/>
                      <a:pt x="10134" y="2491"/>
                    </a:cubicBezTo>
                    <a:cubicBezTo>
                      <a:pt x="10030" y="1741"/>
                      <a:pt x="9694" y="1095"/>
                      <a:pt x="9177" y="681"/>
                    </a:cubicBezTo>
                    <a:cubicBezTo>
                      <a:pt x="8648" y="237"/>
                      <a:pt x="8032" y="0"/>
                      <a:pt x="74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5"/>
              <p:cNvSpPr/>
              <p:nvPr/>
            </p:nvSpPr>
            <p:spPr>
              <a:xfrm>
                <a:off x="-2190501" y="3873021"/>
                <a:ext cx="739437" cy="171236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1467" extrusionOk="0">
                    <a:moveTo>
                      <a:pt x="4520" y="0"/>
                    </a:moveTo>
                    <a:cubicBezTo>
                      <a:pt x="3937" y="0"/>
                      <a:pt x="3338" y="257"/>
                      <a:pt x="2793" y="588"/>
                    </a:cubicBezTo>
                    <a:cubicBezTo>
                      <a:pt x="2689" y="588"/>
                      <a:pt x="2586" y="484"/>
                      <a:pt x="2457" y="381"/>
                    </a:cubicBezTo>
                    <a:cubicBezTo>
                      <a:pt x="2250" y="278"/>
                      <a:pt x="2146" y="278"/>
                      <a:pt x="1940" y="278"/>
                    </a:cubicBezTo>
                    <a:cubicBezTo>
                      <a:pt x="1867" y="269"/>
                      <a:pt x="1796" y="265"/>
                      <a:pt x="1725" y="265"/>
                    </a:cubicBezTo>
                    <a:cubicBezTo>
                      <a:pt x="940" y="265"/>
                      <a:pt x="285" y="779"/>
                      <a:pt x="1" y="1467"/>
                    </a:cubicBezTo>
                    <a:lnTo>
                      <a:pt x="6334" y="1467"/>
                    </a:lnTo>
                    <a:cubicBezTo>
                      <a:pt x="6231" y="1027"/>
                      <a:pt x="5920" y="588"/>
                      <a:pt x="5481" y="278"/>
                    </a:cubicBezTo>
                    <a:cubicBezTo>
                      <a:pt x="5174" y="82"/>
                      <a:pt x="4849" y="0"/>
                      <a:pt x="45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0" name="Google Shape;80;p5"/>
          <p:cNvGrpSpPr/>
          <p:nvPr/>
        </p:nvGrpSpPr>
        <p:grpSpPr>
          <a:xfrm rot="-5400000">
            <a:off x="10744116" y="5563089"/>
            <a:ext cx="900923" cy="1336924"/>
            <a:chOff x="351977" y="4008419"/>
            <a:chExt cx="487056" cy="722818"/>
          </a:xfrm>
        </p:grpSpPr>
        <p:grpSp>
          <p:nvGrpSpPr>
            <p:cNvPr id="81" name="Google Shape;81;p5"/>
            <p:cNvGrpSpPr/>
            <p:nvPr/>
          </p:nvGrpSpPr>
          <p:grpSpPr>
            <a:xfrm rot="315681">
              <a:off x="555470" y="4014368"/>
              <a:ext cx="150323" cy="447681"/>
              <a:chOff x="3794312" y="1323569"/>
              <a:chExt cx="150321" cy="447676"/>
            </a:xfrm>
          </p:grpSpPr>
          <p:sp>
            <p:nvSpPr>
              <p:cNvPr id="82" name="Google Shape;82;p5"/>
              <p:cNvSpPr/>
              <p:nvPr/>
            </p:nvSpPr>
            <p:spPr>
              <a:xfrm>
                <a:off x="3794312" y="1323569"/>
                <a:ext cx="150321" cy="343606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10341" extrusionOk="0">
                    <a:moveTo>
                      <a:pt x="2482" y="0"/>
                    </a:moveTo>
                    <a:cubicBezTo>
                      <a:pt x="1732" y="957"/>
                      <a:pt x="1086" y="1939"/>
                      <a:pt x="646" y="3025"/>
                    </a:cubicBezTo>
                    <a:cubicBezTo>
                      <a:pt x="207" y="4084"/>
                      <a:pt x="0" y="5274"/>
                      <a:pt x="336" y="6359"/>
                    </a:cubicBezTo>
                    <a:cubicBezTo>
                      <a:pt x="750" y="7755"/>
                      <a:pt x="1732" y="8841"/>
                      <a:pt x="2042" y="10340"/>
                    </a:cubicBezTo>
                    <a:cubicBezTo>
                      <a:pt x="2585" y="8401"/>
                      <a:pt x="4214" y="7109"/>
                      <a:pt x="4420" y="5067"/>
                    </a:cubicBezTo>
                    <a:cubicBezTo>
                      <a:pt x="4524" y="4188"/>
                      <a:pt x="4317" y="3231"/>
                      <a:pt x="3878" y="2482"/>
                    </a:cubicBezTo>
                    <a:cubicBezTo>
                      <a:pt x="3567" y="1603"/>
                      <a:pt x="3025" y="750"/>
                      <a:pt x="24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5"/>
              <p:cNvSpPr/>
              <p:nvPr/>
            </p:nvSpPr>
            <p:spPr>
              <a:xfrm>
                <a:off x="3858700" y="1338149"/>
                <a:ext cx="18074" cy="433096"/>
              </a:xfrm>
              <a:custGeom>
                <a:avLst/>
                <a:gdLst/>
                <a:ahLst/>
                <a:cxnLst/>
                <a:rect l="l" t="t" r="r" b="b"/>
                <a:pathLst>
                  <a:path w="544" h="10651" extrusionOk="0">
                    <a:moveTo>
                      <a:pt x="440" y="1"/>
                    </a:moveTo>
                    <a:lnTo>
                      <a:pt x="440" y="104"/>
                    </a:lnTo>
                    <a:cubicBezTo>
                      <a:pt x="440" y="1810"/>
                      <a:pt x="337" y="3542"/>
                      <a:pt x="208" y="5377"/>
                    </a:cubicBezTo>
                    <a:lnTo>
                      <a:pt x="208" y="5481"/>
                    </a:lnTo>
                    <a:lnTo>
                      <a:pt x="208" y="6024"/>
                    </a:lnTo>
                    <a:lnTo>
                      <a:pt x="208" y="6230"/>
                    </a:lnTo>
                    <a:lnTo>
                      <a:pt x="208" y="6334"/>
                    </a:lnTo>
                    <a:cubicBezTo>
                      <a:pt x="104" y="7420"/>
                      <a:pt x="1" y="8402"/>
                      <a:pt x="1" y="9462"/>
                    </a:cubicBezTo>
                    <a:lnTo>
                      <a:pt x="1" y="10211"/>
                    </a:lnTo>
                    <a:lnTo>
                      <a:pt x="1" y="10651"/>
                    </a:lnTo>
                    <a:lnTo>
                      <a:pt x="104" y="10651"/>
                    </a:lnTo>
                    <a:lnTo>
                      <a:pt x="104" y="10211"/>
                    </a:lnTo>
                    <a:lnTo>
                      <a:pt x="104" y="9798"/>
                    </a:lnTo>
                    <a:cubicBezTo>
                      <a:pt x="104" y="8609"/>
                      <a:pt x="208" y="7420"/>
                      <a:pt x="337" y="6230"/>
                    </a:cubicBezTo>
                    <a:lnTo>
                      <a:pt x="337" y="6127"/>
                    </a:lnTo>
                    <a:lnTo>
                      <a:pt x="337" y="5920"/>
                    </a:lnTo>
                    <a:lnTo>
                      <a:pt x="337" y="5481"/>
                    </a:lnTo>
                    <a:lnTo>
                      <a:pt x="337" y="5041"/>
                    </a:lnTo>
                    <a:cubicBezTo>
                      <a:pt x="440" y="3439"/>
                      <a:pt x="544" y="1707"/>
                      <a:pt x="544" y="104"/>
                    </a:cubicBezTo>
                    <a:lnTo>
                      <a:pt x="44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" name="Google Shape;84;p5"/>
            <p:cNvGrpSpPr/>
            <p:nvPr/>
          </p:nvGrpSpPr>
          <p:grpSpPr>
            <a:xfrm>
              <a:off x="351977" y="4266510"/>
              <a:ext cx="487056" cy="464727"/>
              <a:chOff x="3802052" y="1625060"/>
              <a:chExt cx="487056" cy="46472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3955799" y="1625060"/>
                <a:ext cx="97091" cy="229934"/>
              </a:xfrm>
              <a:custGeom>
                <a:avLst/>
                <a:gdLst/>
                <a:ahLst/>
                <a:cxnLst/>
                <a:rect l="l" t="t" r="r" b="b"/>
                <a:pathLst>
                  <a:path w="2922" h="6920" extrusionOk="0">
                    <a:moveTo>
                      <a:pt x="1083" y="0"/>
                    </a:moveTo>
                    <a:cubicBezTo>
                      <a:pt x="1002" y="0"/>
                      <a:pt x="918" y="26"/>
                      <a:pt x="854" y="78"/>
                    </a:cubicBezTo>
                    <a:cubicBezTo>
                      <a:pt x="544" y="181"/>
                      <a:pt x="337" y="517"/>
                      <a:pt x="208" y="827"/>
                    </a:cubicBezTo>
                    <a:cubicBezTo>
                      <a:pt x="1" y="1164"/>
                      <a:pt x="104" y="1603"/>
                      <a:pt x="104" y="1913"/>
                    </a:cubicBezTo>
                    <a:cubicBezTo>
                      <a:pt x="208" y="2896"/>
                      <a:pt x="647" y="3749"/>
                      <a:pt x="1086" y="4602"/>
                    </a:cubicBezTo>
                    <a:cubicBezTo>
                      <a:pt x="1293" y="5041"/>
                      <a:pt x="1500" y="5351"/>
                      <a:pt x="1733" y="5791"/>
                    </a:cubicBezTo>
                    <a:cubicBezTo>
                      <a:pt x="2043" y="6230"/>
                      <a:pt x="2276" y="6437"/>
                      <a:pt x="2482" y="6773"/>
                    </a:cubicBezTo>
                    <a:cubicBezTo>
                      <a:pt x="2586" y="6876"/>
                      <a:pt x="2586" y="6876"/>
                      <a:pt x="2689" y="6876"/>
                    </a:cubicBezTo>
                    <a:cubicBezTo>
                      <a:pt x="2689" y="6907"/>
                      <a:pt x="2698" y="6919"/>
                      <a:pt x="2714" y="6919"/>
                    </a:cubicBezTo>
                    <a:cubicBezTo>
                      <a:pt x="2752" y="6919"/>
                      <a:pt x="2830" y="6846"/>
                      <a:pt x="2922" y="6773"/>
                    </a:cubicBezTo>
                    <a:lnTo>
                      <a:pt x="2922" y="6540"/>
                    </a:lnTo>
                    <a:cubicBezTo>
                      <a:pt x="2922" y="5584"/>
                      <a:pt x="2922" y="4705"/>
                      <a:pt x="2689" y="3852"/>
                    </a:cubicBezTo>
                    <a:cubicBezTo>
                      <a:pt x="2586" y="2559"/>
                      <a:pt x="2379" y="1370"/>
                      <a:pt x="1629" y="414"/>
                    </a:cubicBezTo>
                    <a:cubicBezTo>
                      <a:pt x="1500" y="181"/>
                      <a:pt x="1397" y="78"/>
                      <a:pt x="1293" y="78"/>
                    </a:cubicBezTo>
                    <a:cubicBezTo>
                      <a:pt x="1242" y="26"/>
                      <a:pt x="1164" y="0"/>
                      <a:pt x="10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>
                <a:off x="4045151" y="1671813"/>
                <a:ext cx="168364" cy="185177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5573" extrusionOk="0">
                    <a:moveTo>
                      <a:pt x="4176" y="1"/>
                    </a:moveTo>
                    <a:cubicBezTo>
                      <a:pt x="4018" y="1"/>
                      <a:pt x="3847" y="25"/>
                      <a:pt x="3671" y="67"/>
                    </a:cubicBezTo>
                    <a:cubicBezTo>
                      <a:pt x="3335" y="67"/>
                      <a:pt x="3025" y="299"/>
                      <a:pt x="2818" y="610"/>
                    </a:cubicBezTo>
                    <a:cubicBezTo>
                      <a:pt x="2042" y="1152"/>
                      <a:pt x="1525" y="2006"/>
                      <a:pt x="1086" y="2781"/>
                    </a:cubicBezTo>
                    <a:cubicBezTo>
                      <a:pt x="879" y="3195"/>
                      <a:pt x="646" y="3634"/>
                      <a:pt x="440" y="4074"/>
                    </a:cubicBezTo>
                    <a:cubicBezTo>
                      <a:pt x="233" y="4487"/>
                      <a:pt x="104" y="4823"/>
                      <a:pt x="0" y="5237"/>
                    </a:cubicBezTo>
                    <a:lnTo>
                      <a:pt x="0" y="5366"/>
                    </a:lnTo>
                    <a:cubicBezTo>
                      <a:pt x="0" y="5469"/>
                      <a:pt x="104" y="5573"/>
                      <a:pt x="233" y="5573"/>
                    </a:cubicBezTo>
                    <a:cubicBezTo>
                      <a:pt x="336" y="5573"/>
                      <a:pt x="440" y="5469"/>
                      <a:pt x="440" y="5469"/>
                    </a:cubicBezTo>
                    <a:cubicBezTo>
                      <a:pt x="1189" y="4927"/>
                      <a:pt x="1939" y="4384"/>
                      <a:pt x="2585" y="3841"/>
                    </a:cubicBezTo>
                    <a:cubicBezTo>
                      <a:pt x="3568" y="2988"/>
                      <a:pt x="4524" y="2135"/>
                      <a:pt x="4963" y="1049"/>
                    </a:cubicBezTo>
                    <a:cubicBezTo>
                      <a:pt x="4963" y="842"/>
                      <a:pt x="5067" y="713"/>
                      <a:pt x="4963" y="506"/>
                    </a:cubicBezTo>
                    <a:cubicBezTo>
                      <a:pt x="4963" y="403"/>
                      <a:pt x="4860" y="299"/>
                      <a:pt x="4757" y="196"/>
                    </a:cubicBezTo>
                    <a:cubicBezTo>
                      <a:pt x="4617" y="56"/>
                      <a:pt x="4412" y="1"/>
                      <a:pt x="41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5"/>
              <p:cNvSpPr/>
              <p:nvPr/>
            </p:nvSpPr>
            <p:spPr>
              <a:xfrm>
                <a:off x="4056315" y="1792565"/>
                <a:ext cx="232792" cy="82471"/>
              </a:xfrm>
              <a:custGeom>
                <a:avLst/>
                <a:gdLst/>
                <a:ahLst/>
                <a:cxnLst/>
                <a:rect l="l" t="t" r="r" b="b"/>
                <a:pathLst>
                  <a:path w="7006" h="2482" extrusionOk="0">
                    <a:moveTo>
                      <a:pt x="5170" y="0"/>
                    </a:moveTo>
                    <a:cubicBezTo>
                      <a:pt x="4291" y="0"/>
                      <a:pt x="3335" y="310"/>
                      <a:pt x="2482" y="646"/>
                    </a:cubicBezTo>
                    <a:cubicBezTo>
                      <a:pt x="2042" y="853"/>
                      <a:pt x="1603" y="1086"/>
                      <a:pt x="1189" y="1293"/>
                    </a:cubicBezTo>
                    <a:cubicBezTo>
                      <a:pt x="853" y="1396"/>
                      <a:pt x="543" y="1732"/>
                      <a:pt x="207" y="1939"/>
                    </a:cubicBezTo>
                    <a:cubicBezTo>
                      <a:pt x="104" y="1939"/>
                      <a:pt x="104" y="1939"/>
                      <a:pt x="0" y="2042"/>
                    </a:cubicBezTo>
                    <a:cubicBezTo>
                      <a:pt x="0" y="2146"/>
                      <a:pt x="0" y="2249"/>
                      <a:pt x="104" y="2249"/>
                    </a:cubicBezTo>
                    <a:cubicBezTo>
                      <a:pt x="207" y="2378"/>
                      <a:pt x="310" y="2378"/>
                      <a:pt x="414" y="2378"/>
                    </a:cubicBezTo>
                    <a:cubicBezTo>
                      <a:pt x="1293" y="2482"/>
                      <a:pt x="2146" y="2482"/>
                      <a:pt x="3128" y="2482"/>
                    </a:cubicBezTo>
                    <a:cubicBezTo>
                      <a:pt x="4291" y="2482"/>
                      <a:pt x="5481" y="2378"/>
                      <a:pt x="6566" y="1732"/>
                    </a:cubicBezTo>
                    <a:cubicBezTo>
                      <a:pt x="6773" y="1603"/>
                      <a:pt x="6876" y="1499"/>
                      <a:pt x="7006" y="1396"/>
                    </a:cubicBezTo>
                    <a:lnTo>
                      <a:pt x="7006" y="1086"/>
                    </a:lnTo>
                    <a:cubicBezTo>
                      <a:pt x="6876" y="646"/>
                      <a:pt x="6566" y="310"/>
                      <a:pt x="6230" y="207"/>
                    </a:cubicBezTo>
                    <a:cubicBezTo>
                      <a:pt x="5920" y="0"/>
                      <a:pt x="5584" y="0"/>
                      <a:pt x="51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5"/>
              <p:cNvSpPr/>
              <p:nvPr/>
            </p:nvSpPr>
            <p:spPr>
              <a:xfrm>
                <a:off x="4045151" y="1863840"/>
                <a:ext cx="107391" cy="225947"/>
              </a:xfrm>
              <a:custGeom>
                <a:avLst/>
                <a:gdLst/>
                <a:ahLst/>
                <a:cxnLst/>
                <a:rect l="l" t="t" r="r" b="b"/>
                <a:pathLst>
                  <a:path w="3232" h="6800" extrusionOk="0">
                    <a:moveTo>
                      <a:pt x="336" y="1"/>
                    </a:moveTo>
                    <a:cubicBezTo>
                      <a:pt x="233" y="1"/>
                      <a:pt x="104" y="104"/>
                      <a:pt x="104" y="104"/>
                    </a:cubicBezTo>
                    <a:cubicBezTo>
                      <a:pt x="0" y="233"/>
                      <a:pt x="0" y="337"/>
                      <a:pt x="0" y="440"/>
                    </a:cubicBezTo>
                    <a:cubicBezTo>
                      <a:pt x="104" y="1293"/>
                      <a:pt x="233" y="2276"/>
                      <a:pt x="440" y="3129"/>
                    </a:cubicBezTo>
                    <a:cubicBezTo>
                      <a:pt x="646" y="4318"/>
                      <a:pt x="879" y="5507"/>
                      <a:pt x="1732" y="6463"/>
                    </a:cubicBezTo>
                    <a:cubicBezTo>
                      <a:pt x="1732" y="6567"/>
                      <a:pt x="1939" y="6696"/>
                      <a:pt x="2042" y="6799"/>
                    </a:cubicBezTo>
                    <a:cubicBezTo>
                      <a:pt x="2172" y="6799"/>
                      <a:pt x="2378" y="6799"/>
                      <a:pt x="2482" y="6696"/>
                    </a:cubicBezTo>
                    <a:cubicBezTo>
                      <a:pt x="2818" y="6567"/>
                      <a:pt x="3025" y="6256"/>
                      <a:pt x="3128" y="5920"/>
                    </a:cubicBezTo>
                    <a:cubicBezTo>
                      <a:pt x="3231" y="5507"/>
                      <a:pt x="3231" y="5171"/>
                      <a:pt x="3128" y="4757"/>
                    </a:cubicBezTo>
                    <a:cubicBezTo>
                      <a:pt x="2921" y="3878"/>
                      <a:pt x="2585" y="3025"/>
                      <a:pt x="2042" y="2276"/>
                    </a:cubicBezTo>
                    <a:cubicBezTo>
                      <a:pt x="1836" y="1836"/>
                      <a:pt x="1525" y="1397"/>
                      <a:pt x="1293" y="1086"/>
                    </a:cubicBezTo>
                    <a:cubicBezTo>
                      <a:pt x="982" y="750"/>
                      <a:pt x="750" y="440"/>
                      <a:pt x="440" y="104"/>
                    </a:cubicBezTo>
                    <a:cubicBezTo>
                      <a:pt x="440" y="104"/>
                      <a:pt x="336" y="104"/>
                      <a:pt x="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5"/>
              <p:cNvSpPr/>
              <p:nvPr/>
            </p:nvSpPr>
            <p:spPr>
              <a:xfrm>
                <a:off x="3859603" y="1867296"/>
                <a:ext cx="182120" cy="168364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5067" extrusionOk="0">
                    <a:moveTo>
                      <a:pt x="4938" y="0"/>
                    </a:moveTo>
                    <a:cubicBezTo>
                      <a:pt x="4188" y="440"/>
                      <a:pt x="3439" y="879"/>
                      <a:pt x="2689" y="1422"/>
                    </a:cubicBezTo>
                    <a:cubicBezTo>
                      <a:pt x="1707" y="2068"/>
                      <a:pt x="647" y="2818"/>
                      <a:pt x="104" y="3878"/>
                    </a:cubicBezTo>
                    <a:cubicBezTo>
                      <a:pt x="104" y="4110"/>
                      <a:pt x="1" y="4214"/>
                      <a:pt x="1" y="4420"/>
                    </a:cubicBezTo>
                    <a:cubicBezTo>
                      <a:pt x="1" y="4524"/>
                      <a:pt x="104" y="4653"/>
                      <a:pt x="207" y="4757"/>
                    </a:cubicBezTo>
                    <a:cubicBezTo>
                      <a:pt x="414" y="4963"/>
                      <a:pt x="854" y="5067"/>
                      <a:pt x="1164" y="5067"/>
                    </a:cubicBezTo>
                    <a:cubicBezTo>
                      <a:pt x="1603" y="4963"/>
                      <a:pt x="1939" y="4860"/>
                      <a:pt x="2249" y="4653"/>
                    </a:cubicBezTo>
                    <a:cubicBezTo>
                      <a:pt x="2999" y="4110"/>
                      <a:pt x="3645" y="3361"/>
                      <a:pt x="4188" y="2585"/>
                    </a:cubicBezTo>
                    <a:cubicBezTo>
                      <a:pt x="4395" y="2275"/>
                      <a:pt x="4628" y="1835"/>
                      <a:pt x="4938" y="1422"/>
                    </a:cubicBezTo>
                    <a:cubicBezTo>
                      <a:pt x="5171" y="1086"/>
                      <a:pt x="5274" y="646"/>
                      <a:pt x="5481" y="336"/>
                    </a:cubicBezTo>
                    <a:lnTo>
                      <a:pt x="5481" y="129"/>
                    </a:lnTo>
                    <a:cubicBezTo>
                      <a:pt x="5481" y="0"/>
                      <a:pt x="5377" y="0"/>
                      <a:pt x="5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5"/>
              <p:cNvSpPr/>
              <p:nvPr/>
            </p:nvSpPr>
            <p:spPr>
              <a:xfrm>
                <a:off x="3802052" y="1807451"/>
                <a:ext cx="236248" cy="79945"/>
              </a:xfrm>
              <a:custGeom>
                <a:avLst/>
                <a:gdLst/>
                <a:ahLst/>
                <a:cxnLst/>
                <a:rect l="l" t="t" r="r" b="b"/>
                <a:pathLst>
                  <a:path w="7110" h="2406" extrusionOk="0">
                    <a:moveTo>
                      <a:pt x="1657" y="0"/>
                    </a:moveTo>
                    <a:cubicBezTo>
                      <a:pt x="1321" y="0"/>
                      <a:pt x="984" y="29"/>
                      <a:pt x="647" y="95"/>
                    </a:cubicBezTo>
                    <a:cubicBezTo>
                      <a:pt x="440" y="198"/>
                      <a:pt x="311" y="198"/>
                      <a:pt x="207" y="405"/>
                    </a:cubicBezTo>
                    <a:cubicBezTo>
                      <a:pt x="104" y="405"/>
                      <a:pt x="104" y="638"/>
                      <a:pt x="104" y="741"/>
                    </a:cubicBezTo>
                    <a:cubicBezTo>
                      <a:pt x="1" y="1051"/>
                      <a:pt x="207" y="1491"/>
                      <a:pt x="543" y="1698"/>
                    </a:cubicBezTo>
                    <a:cubicBezTo>
                      <a:pt x="750" y="1930"/>
                      <a:pt x="1190" y="2034"/>
                      <a:pt x="1500" y="2137"/>
                    </a:cubicBezTo>
                    <a:cubicBezTo>
                      <a:pt x="2057" y="2334"/>
                      <a:pt x="2645" y="2406"/>
                      <a:pt x="3219" y="2406"/>
                    </a:cubicBezTo>
                    <a:cubicBezTo>
                      <a:pt x="3550" y="2406"/>
                      <a:pt x="3876" y="2382"/>
                      <a:pt x="4188" y="2344"/>
                    </a:cubicBezTo>
                    <a:cubicBezTo>
                      <a:pt x="4731" y="2241"/>
                      <a:pt x="5171" y="2137"/>
                      <a:pt x="5713" y="2137"/>
                    </a:cubicBezTo>
                    <a:cubicBezTo>
                      <a:pt x="6127" y="2034"/>
                      <a:pt x="6463" y="1801"/>
                      <a:pt x="6903" y="1698"/>
                    </a:cubicBezTo>
                    <a:lnTo>
                      <a:pt x="7006" y="1698"/>
                    </a:lnTo>
                    <a:cubicBezTo>
                      <a:pt x="7109" y="1594"/>
                      <a:pt x="7109" y="1491"/>
                      <a:pt x="7006" y="1387"/>
                    </a:cubicBezTo>
                    <a:cubicBezTo>
                      <a:pt x="6903" y="1387"/>
                      <a:pt x="6903" y="1284"/>
                      <a:pt x="6773" y="1284"/>
                    </a:cubicBezTo>
                    <a:cubicBezTo>
                      <a:pt x="5920" y="948"/>
                      <a:pt x="5067" y="638"/>
                      <a:pt x="4188" y="405"/>
                    </a:cubicBezTo>
                    <a:cubicBezTo>
                      <a:pt x="3355" y="183"/>
                      <a:pt x="2508" y="0"/>
                      <a:pt x="1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5"/>
              <p:cNvSpPr/>
              <p:nvPr/>
            </p:nvSpPr>
            <p:spPr>
              <a:xfrm>
                <a:off x="3998764" y="1808946"/>
                <a:ext cx="85926" cy="9101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2739" extrusionOk="0">
                    <a:moveTo>
                      <a:pt x="1268" y="1"/>
                    </a:moveTo>
                    <a:cubicBezTo>
                      <a:pt x="806" y="1"/>
                      <a:pt x="318" y="527"/>
                      <a:pt x="207" y="903"/>
                    </a:cubicBezTo>
                    <a:cubicBezTo>
                      <a:pt x="0" y="1446"/>
                      <a:pt x="336" y="2092"/>
                      <a:pt x="750" y="2532"/>
                    </a:cubicBezTo>
                    <a:cubicBezTo>
                      <a:pt x="983" y="2635"/>
                      <a:pt x="1293" y="2738"/>
                      <a:pt x="1629" y="2738"/>
                    </a:cubicBezTo>
                    <a:cubicBezTo>
                      <a:pt x="1836" y="2738"/>
                      <a:pt x="2146" y="2635"/>
                      <a:pt x="2378" y="2402"/>
                    </a:cubicBezTo>
                    <a:cubicBezTo>
                      <a:pt x="2585" y="2196"/>
                      <a:pt x="2585" y="1653"/>
                      <a:pt x="2482" y="1342"/>
                    </a:cubicBezTo>
                    <a:cubicBezTo>
                      <a:pt x="2378" y="903"/>
                      <a:pt x="1939" y="153"/>
                      <a:pt x="1500" y="50"/>
                    </a:cubicBezTo>
                    <a:cubicBezTo>
                      <a:pt x="1424" y="16"/>
                      <a:pt x="1346" y="1"/>
                      <a:pt x="12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92" name="Google Shape;92;p5"/>
          <p:cNvGrpSpPr/>
          <p:nvPr/>
        </p:nvGrpSpPr>
        <p:grpSpPr>
          <a:xfrm>
            <a:off x="211018" y="226467"/>
            <a:ext cx="1066549" cy="1381837"/>
            <a:chOff x="8146563" y="4008425"/>
            <a:chExt cx="799912" cy="1036378"/>
          </a:xfrm>
        </p:grpSpPr>
        <p:sp>
          <p:nvSpPr>
            <p:cNvPr id="93" name="Google Shape;93;p5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8631150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8845375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8823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"/>
          <p:cNvSpPr txBox="1">
            <a:spLocks noGrp="1"/>
          </p:cNvSpPr>
          <p:nvPr>
            <p:ph type="title"/>
          </p:nvPr>
        </p:nvSpPr>
        <p:spPr>
          <a:xfrm>
            <a:off x="960000" y="59171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8" name="Google Shape;98;p6"/>
          <p:cNvGrpSpPr/>
          <p:nvPr/>
        </p:nvGrpSpPr>
        <p:grpSpPr>
          <a:xfrm>
            <a:off x="10" y="1569485"/>
            <a:ext cx="12192076" cy="4374291"/>
            <a:chOff x="240700" y="1093536"/>
            <a:chExt cx="2132675" cy="765164"/>
          </a:xfrm>
        </p:grpSpPr>
        <p:sp>
          <p:nvSpPr>
            <p:cNvPr id="99" name="Google Shape;99;p6"/>
            <p:cNvSpPr/>
            <p:nvPr/>
          </p:nvSpPr>
          <p:spPr>
            <a:xfrm>
              <a:off x="240700" y="1093536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240700" y="1146536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6"/>
            <p:cNvSpPr/>
            <p:nvPr/>
          </p:nvSpPr>
          <p:spPr>
            <a:xfrm rot="10800000">
              <a:off x="240700" y="17082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6"/>
            <p:cNvSpPr/>
            <p:nvPr/>
          </p:nvSpPr>
          <p:spPr>
            <a:xfrm rot="10800000">
              <a:off x="240700" y="15271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6"/>
            <p:cNvSpPr/>
            <p:nvPr/>
          </p:nvSpPr>
          <p:spPr>
            <a:xfrm rot="10800000">
              <a:off x="240700" y="13799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" name="Google Shape;104;p6"/>
          <p:cNvSpPr/>
          <p:nvPr/>
        </p:nvSpPr>
        <p:spPr>
          <a:xfrm>
            <a:off x="10380366" y="1463035"/>
            <a:ext cx="1604180" cy="46193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6"/>
          <p:cNvSpPr/>
          <p:nvPr/>
        </p:nvSpPr>
        <p:spPr>
          <a:xfrm flipH="1">
            <a:off x="9024805" y="738552"/>
            <a:ext cx="2657096" cy="557353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6"/>
          <p:cNvSpPr/>
          <p:nvPr/>
        </p:nvSpPr>
        <p:spPr>
          <a:xfrm>
            <a:off x="390699" y="1624184"/>
            <a:ext cx="1604180" cy="46193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2180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chemeClr val="accent2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"/>
          <p:cNvSpPr txBox="1">
            <a:spLocks noGrp="1"/>
          </p:cNvSpPr>
          <p:nvPr>
            <p:ph type="title"/>
          </p:nvPr>
        </p:nvSpPr>
        <p:spPr>
          <a:xfrm>
            <a:off x="960000" y="59171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8" name="Google Shape;98;p6"/>
          <p:cNvGrpSpPr/>
          <p:nvPr/>
        </p:nvGrpSpPr>
        <p:grpSpPr>
          <a:xfrm>
            <a:off x="10" y="1569485"/>
            <a:ext cx="12192076" cy="4374291"/>
            <a:chOff x="240700" y="1093536"/>
            <a:chExt cx="2132675" cy="765164"/>
          </a:xfrm>
        </p:grpSpPr>
        <p:sp>
          <p:nvSpPr>
            <p:cNvPr id="99" name="Google Shape;99;p6"/>
            <p:cNvSpPr/>
            <p:nvPr/>
          </p:nvSpPr>
          <p:spPr>
            <a:xfrm>
              <a:off x="240700" y="1093536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240700" y="1146536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6"/>
            <p:cNvSpPr/>
            <p:nvPr/>
          </p:nvSpPr>
          <p:spPr>
            <a:xfrm rot="10800000">
              <a:off x="240700" y="17082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6"/>
            <p:cNvSpPr/>
            <p:nvPr/>
          </p:nvSpPr>
          <p:spPr>
            <a:xfrm rot="10800000">
              <a:off x="240700" y="15271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6"/>
            <p:cNvSpPr/>
            <p:nvPr/>
          </p:nvSpPr>
          <p:spPr>
            <a:xfrm rot="10800000">
              <a:off x="240700" y="13799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" name="Google Shape;104;p6"/>
          <p:cNvSpPr/>
          <p:nvPr/>
        </p:nvSpPr>
        <p:spPr>
          <a:xfrm>
            <a:off x="10380366" y="1463035"/>
            <a:ext cx="1604180" cy="46193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6"/>
          <p:cNvSpPr/>
          <p:nvPr/>
        </p:nvSpPr>
        <p:spPr>
          <a:xfrm flipH="1">
            <a:off x="9024805" y="738552"/>
            <a:ext cx="2657096" cy="557353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6"/>
          <p:cNvSpPr/>
          <p:nvPr/>
        </p:nvSpPr>
        <p:spPr>
          <a:xfrm>
            <a:off x="390699" y="1624184"/>
            <a:ext cx="1604180" cy="46193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0963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04301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7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109" name="Google Shape;109;p7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40700" y="2814750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7"/>
            <p:cNvSpPr/>
            <p:nvPr/>
          </p:nvSpPr>
          <p:spPr>
            <a:xfrm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7"/>
          <p:cNvSpPr txBox="1">
            <a:spLocks noGrp="1"/>
          </p:cNvSpPr>
          <p:nvPr>
            <p:ph type="title"/>
          </p:nvPr>
        </p:nvSpPr>
        <p:spPr>
          <a:xfrm>
            <a:off x="960000" y="545623"/>
            <a:ext cx="10272000" cy="13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7"/>
          <p:cNvSpPr txBox="1">
            <a:spLocks noGrp="1"/>
          </p:cNvSpPr>
          <p:nvPr>
            <p:ph type="body" idx="1"/>
          </p:nvPr>
        </p:nvSpPr>
        <p:spPr>
          <a:xfrm>
            <a:off x="960000" y="2225200"/>
            <a:ext cx="6037600" cy="32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16" name="Google Shape;116;p7"/>
          <p:cNvGrpSpPr/>
          <p:nvPr/>
        </p:nvGrpSpPr>
        <p:grpSpPr>
          <a:xfrm>
            <a:off x="8267549" y="2037004"/>
            <a:ext cx="4838851" cy="1930157"/>
            <a:chOff x="6200662" y="1527753"/>
            <a:chExt cx="3629138" cy="1447618"/>
          </a:xfrm>
        </p:grpSpPr>
        <p:sp>
          <p:nvSpPr>
            <p:cNvPr id="117" name="Google Shape;117;p7"/>
            <p:cNvSpPr/>
            <p:nvPr/>
          </p:nvSpPr>
          <p:spPr>
            <a:xfrm>
              <a:off x="6200662" y="1751837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7"/>
            <p:cNvSpPr/>
            <p:nvPr/>
          </p:nvSpPr>
          <p:spPr>
            <a:xfrm flipH="1">
              <a:off x="7634579" y="1527753"/>
              <a:ext cx="2195221" cy="59172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 flipH="1">
              <a:off x="7158741" y="2629496"/>
              <a:ext cx="1201136" cy="345876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170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8"/>
          <p:cNvGrpSpPr/>
          <p:nvPr/>
        </p:nvGrpSpPr>
        <p:grpSpPr>
          <a:xfrm rot="10800000" flipH="1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122" name="Google Shape;122;p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40700" y="2814750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7" name="Google Shape;127;p8"/>
          <p:cNvSpPr txBox="1">
            <a:spLocks noGrp="1"/>
          </p:cNvSpPr>
          <p:nvPr>
            <p:ph type="title"/>
          </p:nvPr>
        </p:nvSpPr>
        <p:spPr>
          <a:xfrm>
            <a:off x="953467" y="1334500"/>
            <a:ext cx="8158800" cy="28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105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28" name="Google Shape;128;p8"/>
          <p:cNvGrpSpPr/>
          <p:nvPr/>
        </p:nvGrpSpPr>
        <p:grpSpPr>
          <a:xfrm>
            <a:off x="8874079" y="136227"/>
            <a:ext cx="2986155" cy="4374304"/>
            <a:chOff x="6655559" y="102170"/>
            <a:chExt cx="2239616" cy="3280728"/>
          </a:xfrm>
        </p:grpSpPr>
        <p:grpSp>
          <p:nvGrpSpPr>
            <p:cNvPr id="129" name="Google Shape;129;p8"/>
            <p:cNvGrpSpPr/>
            <p:nvPr/>
          </p:nvGrpSpPr>
          <p:grpSpPr>
            <a:xfrm flipH="1">
              <a:off x="6655559" y="2637213"/>
              <a:ext cx="744991" cy="745685"/>
              <a:chOff x="-6224891" y="2637213"/>
              <a:chExt cx="744991" cy="745685"/>
            </a:xfrm>
          </p:grpSpPr>
          <p:sp>
            <p:nvSpPr>
              <p:cNvPr id="130" name="Google Shape;130;p8"/>
              <p:cNvSpPr/>
              <p:nvPr/>
            </p:nvSpPr>
            <p:spPr>
              <a:xfrm>
                <a:off x="-6224891" y="2675072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8"/>
              <p:cNvSpPr/>
              <p:nvPr/>
            </p:nvSpPr>
            <p:spPr>
              <a:xfrm>
                <a:off x="-5895275" y="2637213"/>
                <a:ext cx="101100" cy="10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-5581000" y="2637213"/>
                <a:ext cx="101100" cy="10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" name="Google Shape;133;p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134" name="Google Shape;134;p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7" name="Google Shape;137;p8"/>
          <p:cNvGrpSpPr/>
          <p:nvPr/>
        </p:nvGrpSpPr>
        <p:grpSpPr>
          <a:xfrm>
            <a:off x="752703" y="1501234"/>
            <a:ext cx="11004525" cy="3859777"/>
            <a:chOff x="564527" y="1125925"/>
            <a:chExt cx="8253394" cy="2894833"/>
          </a:xfrm>
        </p:grpSpPr>
        <p:sp>
          <p:nvSpPr>
            <p:cNvPr id="138" name="Google Shape;138;p8"/>
            <p:cNvSpPr/>
            <p:nvPr/>
          </p:nvSpPr>
          <p:spPr>
            <a:xfrm>
              <a:off x="7785862" y="1866137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 flipH="1">
              <a:off x="6700348" y="1125925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564527" y="3500276"/>
              <a:ext cx="1807340" cy="520482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7351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bg>
      <p:bgPr>
        <a:solidFill>
          <a:schemeClr val="accent2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8"/>
          <p:cNvGrpSpPr/>
          <p:nvPr/>
        </p:nvGrpSpPr>
        <p:grpSpPr>
          <a:xfrm rot="10800000" flipH="1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122" name="Google Shape;122;p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40700" y="2814750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7" name="Google Shape;127;p8"/>
          <p:cNvSpPr txBox="1">
            <a:spLocks noGrp="1"/>
          </p:cNvSpPr>
          <p:nvPr>
            <p:ph type="title"/>
          </p:nvPr>
        </p:nvSpPr>
        <p:spPr>
          <a:xfrm>
            <a:off x="953467" y="1334500"/>
            <a:ext cx="8158800" cy="28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105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28" name="Google Shape;128;p8"/>
          <p:cNvGrpSpPr/>
          <p:nvPr/>
        </p:nvGrpSpPr>
        <p:grpSpPr>
          <a:xfrm>
            <a:off x="8874079" y="136227"/>
            <a:ext cx="2986155" cy="4374304"/>
            <a:chOff x="6655559" y="102170"/>
            <a:chExt cx="2239616" cy="3280728"/>
          </a:xfrm>
        </p:grpSpPr>
        <p:grpSp>
          <p:nvGrpSpPr>
            <p:cNvPr id="129" name="Google Shape;129;p8"/>
            <p:cNvGrpSpPr/>
            <p:nvPr/>
          </p:nvGrpSpPr>
          <p:grpSpPr>
            <a:xfrm flipH="1">
              <a:off x="6655559" y="2637213"/>
              <a:ext cx="744991" cy="745685"/>
              <a:chOff x="-6224891" y="2637213"/>
              <a:chExt cx="744991" cy="745685"/>
            </a:xfrm>
          </p:grpSpPr>
          <p:sp>
            <p:nvSpPr>
              <p:cNvPr id="130" name="Google Shape;130;p8"/>
              <p:cNvSpPr/>
              <p:nvPr/>
            </p:nvSpPr>
            <p:spPr>
              <a:xfrm>
                <a:off x="-6224891" y="2675072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8"/>
              <p:cNvSpPr/>
              <p:nvPr/>
            </p:nvSpPr>
            <p:spPr>
              <a:xfrm>
                <a:off x="-5895275" y="2637213"/>
                <a:ext cx="101100" cy="10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-5581000" y="2637213"/>
                <a:ext cx="101100" cy="10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" name="Google Shape;133;p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134" name="Google Shape;134;p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7" name="Google Shape;137;p8"/>
          <p:cNvGrpSpPr/>
          <p:nvPr/>
        </p:nvGrpSpPr>
        <p:grpSpPr>
          <a:xfrm>
            <a:off x="752703" y="1501234"/>
            <a:ext cx="11004525" cy="3859777"/>
            <a:chOff x="564527" y="1125925"/>
            <a:chExt cx="8253394" cy="2894833"/>
          </a:xfrm>
        </p:grpSpPr>
        <p:sp>
          <p:nvSpPr>
            <p:cNvPr id="138" name="Google Shape;138;p8"/>
            <p:cNvSpPr/>
            <p:nvPr/>
          </p:nvSpPr>
          <p:spPr>
            <a:xfrm>
              <a:off x="7785862" y="1866137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 flipH="1">
              <a:off x="6700348" y="1125925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564527" y="3500276"/>
              <a:ext cx="1807340" cy="520482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7447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6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2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13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215" name="Google Shape;215;p13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240700" y="2814750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0" name="Google Shape;220;p13"/>
          <p:cNvSpPr txBox="1">
            <a:spLocks noGrp="1"/>
          </p:cNvSpPr>
          <p:nvPr>
            <p:ph type="title"/>
          </p:nvPr>
        </p:nvSpPr>
        <p:spPr>
          <a:xfrm>
            <a:off x="1832067" y="2050500"/>
            <a:ext cx="2360800" cy="10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1"/>
          </p:nvPr>
        </p:nvSpPr>
        <p:spPr>
          <a:xfrm>
            <a:off x="1832067" y="3002300"/>
            <a:ext cx="23800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title" idx="2"/>
          </p:nvPr>
        </p:nvSpPr>
        <p:spPr>
          <a:xfrm>
            <a:off x="5342033" y="2050500"/>
            <a:ext cx="2380000" cy="10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3" name="Google Shape;223;p13"/>
          <p:cNvSpPr txBox="1">
            <a:spLocks noGrp="1"/>
          </p:cNvSpPr>
          <p:nvPr>
            <p:ph type="subTitle" idx="3"/>
          </p:nvPr>
        </p:nvSpPr>
        <p:spPr>
          <a:xfrm>
            <a:off x="5342033" y="3002300"/>
            <a:ext cx="23800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3"/>
          <p:cNvSpPr txBox="1">
            <a:spLocks noGrp="1"/>
          </p:cNvSpPr>
          <p:nvPr>
            <p:ph type="title" idx="4"/>
          </p:nvPr>
        </p:nvSpPr>
        <p:spPr>
          <a:xfrm>
            <a:off x="8852000" y="2050500"/>
            <a:ext cx="2380000" cy="10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5" name="Google Shape;225;p13"/>
          <p:cNvSpPr txBox="1">
            <a:spLocks noGrp="1"/>
          </p:cNvSpPr>
          <p:nvPr>
            <p:ph type="subTitle" idx="5"/>
          </p:nvPr>
        </p:nvSpPr>
        <p:spPr>
          <a:xfrm>
            <a:off x="8852000" y="3002300"/>
            <a:ext cx="23800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3"/>
          <p:cNvSpPr txBox="1">
            <a:spLocks noGrp="1"/>
          </p:cNvSpPr>
          <p:nvPr>
            <p:ph type="title" idx="6"/>
          </p:nvPr>
        </p:nvSpPr>
        <p:spPr>
          <a:xfrm>
            <a:off x="1873967" y="4557467"/>
            <a:ext cx="2360800" cy="10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7" name="Google Shape;227;p13"/>
          <p:cNvSpPr txBox="1">
            <a:spLocks noGrp="1"/>
          </p:cNvSpPr>
          <p:nvPr>
            <p:ph type="subTitle" idx="7"/>
          </p:nvPr>
        </p:nvSpPr>
        <p:spPr>
          <a:xfrm>
            <a:off x="1873967" y="5509109"/>
            <a:ext cx="23608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8"/>
          </p:nvPr>
        </p:nvSpPr>
        <p:spPr>
          <a:xfrm>
            <a:off x="5352600" y="4557467"/>
            <a:ext cx="2360800" cy="10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subTitle" idx="9"/>
          </p:nvPr>
        </p:nvSpPr>
        <p:spPr>
          <a:xfrm>
            <a:off x="5352600" y="5509073"/>
            <a:ext cx="23800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13"/>
          </p:nvPr>
        </p:nvSpPr>
        <p:spPr>
          <a:xfrm>
            <a:off x="8871200" y="4557467"/>
            <a:ext cx="2321600" cy="10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14"/>
          </p:nvPr>
        </p:nvSpPr>
        <p:spPr>
          <a:xfrm>
            <a:off x="8871200" y="5509073"/>
            <a:ext cx="23216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15"/>
          </p:nvPr>
        </p:nvSpPr>
        <p:spPr>
          <a:xfrm>
            <a:off x="960000" y="54555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title" idx="16" hasCustomPrompt="1"/>
          </p:nvPr>
        </p:nvSpPr>
        <p:spPr>
          <a:xfrm>
            <a:off x="914867" y="2392528"/>
            <a:ext cx="7532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17" hasCustomPrompt="1"/>
          </p:nvPr>
        </p:nvSpPr>
        <p:spPr>
          <a:xfrm>
            <a:off x="946717" y="4939905"/>
            <a:ext cx="7532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18" hasCustomPrompt="1"/>
          </p:nvPr>
        </p:nvSpPr>
        <p:spPr>
          <a:xfrm>
            <a:off x="7942607" y="4939905"/>
            <a:ext cx="7532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19" hasCustomPrompt="1"/>
          </p:nvPr>
        </p:nvSpPr>
        <p:spPr>
          <a:xfrm>
            <a:off x="7942591" y="2371395"/>
            <a:ext cx="7532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7" name="Google Shape;237;p13"/>
          <p:cNvSpPr txBox="1">
            <a:spLocks noGrp="1"/>
          </p:cNvSpPr>
          <p:nvPr>
            <p:ph type="title" idx="20" hasCustomPrompt="1"/>
          </p:nvPr>
        </p:nvSpPr>
        <p:spPr>
          <a:xfrm>
            <a:off x="4428843" y="2388395"/>
            <a:ext cx="7532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21" hasCustomPrompt="1"/>
          </p:nvPr>
        </p:nvSpPr>
        <p:spPr>
          <a:xfrm>
            <a:off x="4442759" y="4939905"/>
            <a:ext cx="7532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grpSp>
        <p:nvGrpSpPr>
          <p:cNvPr id="239" name="Google Shape;239;p13"/>
          <p:cNvGrpSpPr/>
          <p:nvPr/>
        </p:nvGrpSpPr>
        <p:grpSpPr>
          <a:xfrm>
            <a:off x="259518" y="169534"/>
            <a:ext cx="1066549" cy="1381837"/>
            <a:chOff x="194638" y="127150"/>
            <a:chExt cx="799912" cy="1036378"/>
          </a:xfrm>
        </p:grpSpPr>
        <p:sp>
          <p:nvSpPr>
            <p:cNvPr id="240" name="Google Shape;240;p13"/>
            <p:cNvSpPr/>
            <p:nvPr/>
          </p:nvSpPr>
          <p:spPr>
            <a:xfrm>
              <a:off x="194638" y="455452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679225" y="1271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3"/>
            <p:cNvSpPr/>
            <p:nvPr/>
          </p:nvSpPr>
          <p:spPr>
            <a:xfrm>
              <a:off x="893450" y="46057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3" name="Google Shape;243;p13"/>
          <p:cNvGrpSpPr/>
          <p:nvPr/>
        </p:nvGrpSpPr>
        <p:grpSpPr>
          <a:xfrm>
            <a:off x="10647500" y="5843403"/>
            <a:ext cx="1409712" cy="944101"/>
            <a:chOff x="7985625" y="4382552"/>
            <a:chExt cx="1057284" cy="708076"/>
          </a:xfrm>
        </p:grpSpPr>
        <p:sp>
          <p:nvSpPr>
            <p:cNvPr id="244" name="Google Shape;244;p13"/>
            <p:cNvSpPr/>
            <p:nvPr/>
          </p:nvSpPr>
          <p:spPr>
            <a:xfrm>
              <a:off x="8341363" y="4382552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3"/>
            <p:cNvSpPr/>
            <p:nvPr/>
          </p:nvSpPr>
          <p:spPr>
            <a:xfrm>
              <a:off x="8468875" y="49895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7985625" y="4686038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" name="Google Shape;247;p13"/>
          <p:cNvGrpSpPr/>
          <p:nvPr/>
        </p:nvGrpSpPr>
        <p:grpSpPr>
          <a:xfrm>
            <a:off x="9705617" y="325501"/>
            <a:ext cx="3771116" cy="775668"/>
            <a:chOff x="7279212" y="244125"/>
            <a:chExt cx="2828337" cy="581751"/>
          </a:xfrm>
        </p:grpSpPr>
        <p:sp>
          <p:nvSpPr>
            <p:cNvPr id="248" name="Google Shape;248;p13"/>
            <p:cNvSpPr/>
            <p:nvPr/>
          </p:nvSpPr>
          <p:spPr>
            <a:xfrm>
              <a:off x="7279212" y="244125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3"/>
            <p:cNvSpPr/>
            <p:nvPr/>
          </p:nvSpPr>
          <p:spPr>
            <a:xfrm flipH="1">
              <a:off x="8423960" y="341075"/>
              <a:ext cx="1683589" cy="484801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0296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4"/>
          <p:cNvSpPr txBox="1">
            <a:spLocks noGrp="1"/>
          </p:cNvSpPr>
          <p:nvPr>
            <p:ph type="title"/>
          </p:nvPr>
        </p:nvSpPr>
        <p:spPr>
          <a:xfrm>
            <a:off x="953467" y="4523800"/>
            <a:ext cx="4137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2" name="Google Shape;252;p14"/>
          <p:cNvSpPr txBox="1">
            <a:spLocks noGrp="1"/>
          </p:cNvSpPr>
          <p:nvPr>
            <p:ph type="subTitle" idx="1"/>
          </p:nvPr>
        </p:nvSpPr>
        <p:spPr>
          <a:xfrm>
            <a:off x="953467" y="1176833"/>
            <a:ext cx="5076800" cy="35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253" name="Google Shape;253;p14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254" name="Google Shape;254;p14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240700" y="2814750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9" name="Google Shape;259;p14"/>
          <p:cNvGrpSpPr/>
          <p:nvPr/>
        </p:nvGrpSpPr>
        <p:grpSpPr>
          <a:xfrm>
            <a:off x="7508329" y="5404496"/>
            <a:ext cx="2540223" cy="1450712"/>
            <a:chOff x="-3763673" y="2607529"/>
            <a:chExt cx="2515736" cy="1436728"/>
          </a:xfrm>
        </p:grpSpPr>
        <p:sp>
          <p:nvSpPr>
            <p:cNvPr id="260" name="Google Shape;260;p14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4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4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4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4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4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4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0" name="Google Shape;270;p14"/>
          <p:cNvGrpSpPr/>
          <p:nvPr/>
        </p:nvGrpSpPr>
        <p:grpSpPr>
          <a:xfrm flipH="1">
            <a:off x="311332" y="5678853"/>
            <a:ext cx="951737" cy="1176355"/>
            <a:chOff x="1191373" y="4259140"/>
            <a:chExt cx="713803" cy="882266"/>
          </a:xfrm>
        </p:grpSpPr>
        <p:sp>
          <p:nvSpPr>
            <p:cNvPr id="271" name="Google Shape;271;p14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4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4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4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6" name="Google Shape;276;p14"/>
          <p:cNvSpPr/>
          <p:nvPr/>
        </p:nvSpPr>
        <p:spPr>
          <a:xfrm>
            <a:off x="5622550" y="5575800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7" name="Google Shape;277;p14"/>
          <p:cNvGrpSpPr/>
          <p:nvPr/>
        </p:nvGrpSpPr>
        <p:grpSpPr>
          <a:xfrm>
            <a:off x="10105825" y="5678853"/>
            <a:ext cx="1992443" cy="1176355"/>
            <a:chOff x="7579369" y="4259140"/>
            <a:chExt cx="1494332" cy="882266"/>
          </a:xfrm>
        </p:grpSpPr>
        <p:grpSp>
          <p:nvGrpSpPr>
            <p:cNvPr id="278" name="Google Shape;278;p14"/>
            <p:cNvGrpSpPr/>
            <p:nvPr/>
          </p:nvGrpSpPr>
          <p:grpSpPr>
            <a:xfrm>
              <a:off x="8359898" y="4259140"/>
              <a:ext cx="713803" cy="882266"/>
              <a:chOff x="1191373" y="4259140"/>
              <a:chExt cx="713803" cy="882266"/>
            </a:xfrm>
          </p:grpSpPr>
          <p:sp>
            <p:nvSpPr>
              <p:cNvPr id="279" name="Google Shape;279;p14"/>
              <p:cNvSpPr/>
              <p:nvPr/>
            </p:nvSpPr>
            <p:spPr>
              <a:xfrm rot="-1032883">
                <a:off x="1353515" y="4567384"/>
                <a:ext cx="342785" cy="514206"/>
              </a:xfrm>
              <a:custGeom>
                <a:avLst/>
                <a:gdLst/>
                <a:ahLst/>
                <a:cxnLst/>
                <a:rect l="l" t="t" r="r" b="b"/>
                <a:pathLst>
                  <a:path w="3878" h="5817" extrusionOk="0">
                    <a:moveTo>
                      <a:pt x="3567" y="1"/>
                    </a:moveTo>
                    <a:cubicBezTo>
                      <a:pt x="2172" y="1733"/>
                      <a:pt x="982" y="3671"/>
                      <a:pt x="0" y="5610"/>
                    </a:cubicBezTo>
                    <a:lnTo>
                      <a:pt x="336" y="5817"/>
                    </a:lnTo>
                    <a:cubicBezTo>
                      <a:pt x="1293" y="3775"/>
                      <a:pt x="2482" y="1939"/>
                      <a:pt x="3878" y="233"/>
                    </a:cubicBezTo>
                    <a:lnTo>
                      <a:pt x="35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14"/>
              <p:cNvSpPr/>
              <p:nvPr/>
            </p:nvSpPr>
            <p:spPr>
              <a:xfrm rot="-1032883">
                <a:off x="1428108" y="4316812"/>
                <a:ext cx="438868" cy="324594"/>
              </a:xfrm>
              <a:custGeom>
                <a:avLst/>
                <a:gdLst/>
                <a:ahLst/>
                <a:cxnLst/>
                <a:rect l="l" t="t" r="r" b="b"/>
                <a:pathLst>
                  <a:path w="4965" h="3672" extrusionOk="0">
                    <a:moveTo>
                      <a:pt x="647" y="1"/>
                    </a:moveTo>
                    <a:cubicBezTo>
                      <a:pt x="440" y="1"/>
                      <a:pt x="234" y="1"/>
                      <a:pt x="104" y="207"/>
                    </a:cubicBezTo>
                    <a:cubicBezTo>
                      <a:pt x="1" y="440"/>
                      <a:pt x="104" y="647"/>
                      <a:pt x="104" y="957"/>
                    </a:cubicBezTo>
                    <a:cubicBezTo>
                      <a:pt x="440" y="1836"/>
                      <a:pt x="647" y="2689"/>
                      <a:pt x="880" y="3671"/>
                    </a:cubicBezTo>
                    <a:cubicBezTo>
                      <a:pt x="1397" y="3232"/>
                      <a:pt x="1940" y="3129"/>
                      <a:pt x="2586" y="3129"/>
                    </a:cubicBezTo>
                    <a:cubicBezTo>
                      <a:pt x="2801" y="3094"/>
                      <a:pt x="3017" y="3083"/>
                      <a:pt x="3232" y="3083"/>
                    </a:cubicBezTo>
                    <a:cubicBezTo>
                      <a:pt x="3663" y="3083"/>
                      <a:pt x="4094" y="3129"/>
                      <a:pt x="4525" y="3129"/>
                    </a:cubicBezTo>
                    <a:cubicBezTo>
                      <a:pt x="4628" y="3129"/>
                      <a:pt x="4861" y="3025"/>
                      <a:pt x="4964" y="2896"/>
                    </a:cubicBezTo>
                    <a:cubicBezTo>
                      <a:pt x="4964" y="2793"/>
                      <a:pt x="4964" y="2586"/>
                      <a:pt x="4861" y="2482"/>
                    </a:cubicBezTo>
                    <a:cubicBezTo>
                      <a:pt x="4628" y="2250"/>
                      <a:pt x="4318" y="2146"/>
                      <a:pt x="4111" y="2146"/>
                    </a:cubicBezTo>
                    <a:cubicBezTo>
                      <a:pt x="4215" y="1939"/>
                      <a:pt x="4318" y="1733"/>
                      <a:pt x="4318" y="1603"/>
                    </a:cubicBezTo>
                    <a:cubicBezTo>
                      <a:pt x="4421" y="1397"/>
                      <a:pt x="4421" y="1190"/>
                      <a:pt x="4318" y="957"/>
                    </a:cubicBezTo>
                    <a:cubicBezTo>
                      <a:pt x="4111" y="854"/>
                      <a:pt x="3982" y="854"/>
                      <a:pt x="3775" y="854"/>
                    </a:cubicBezTo>
                    <a:cubicBezTo>
                      <a:pt x="3465" y="957"/>
                      <a:pt x="3129" y="1086"/>
                      <a:pt x="2922" y="1293"/>
                    </a:cubicBezTo>
                    <a:cubicBezTo>
                      <a:pt x="3025" y="957"/>
                      <a:pt x="3025" y="750"/>
                      <a:pt x="3025" y="544"/>
                    </a:cubicBezTo>
                    <a:cubicBezTo>
                      <a:pt x="2922" y="311"/>
                      <a:pt x="2922" y="207"/>
                      <a:pt x="2819" y="104"/>
                    </a:cubicBezTo>
                    <a:cubicBezTo>
                      <a:pt x="2754" y="52"/>
                      <a:pt x="2670" y="27"/>
                      <a:pt x="2576" y="27"/>
                    </a:cubicBezTo>
                    <a:cubicBezTo>
                      <a:pt x="2483" y="27"/>
                      <a:pt x="2379" y="52"/>
                      <a:pt x="2276" y="104"/>
                    </a:cubicBezTo>
                    <a:cubicBezTo>
                      <a:pt x="2043" y="104"/>
                      <a:pt x="1940" y="311"/>
                      <a:pt x="1836" y="440"/>
                    </a:cubicBezTo>
                    <a:cubicBezTo>
                      <a:pt x="1733" y="647"/>
                      <a:pt x="1629" y="750"/>
                      <a:pt x="1629" y="957"/>
                    </a:cubicBezTo>
                    <a:cubicBezTo>
                      <a:pt x="1526" y="647"/>
                      <a:pt x="1293" y="440"/>
                      <a:pt x="1087" y="207"/>
                    </a:cubicBezTo>
                    <a:cubicBezTo>
                      <a:pt x="983" y="104"/>
                      <a:pt x="880" y="1"/>
                      <a:pt x="6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14"/>
              <p:cNvSpPr/>
              <p:nvPr/>
            </p:nvSpPr>
            <p:spPr>
              <a:xfrm rot="-1032883">
                <a:off x="1517746" y="4573606"/>
                <a:ext cx="114380" cy="114386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4" extrusionOk="0">
                    <a:moveTo>
                      <a:pt x="1" y="1"/>
                    </a:moveTo>
                    <a:cubicBezTo>
                      <a:pt x="104" y="440"/>
                      <a:pt x="104" y="854"/>
                      <a:pt x="104" y="1293"/>
                    </a:cubicBezTo>
                    <a:cubicBezTo>
                      <a:pt x="440" y="957"/>
                      <a:pt x="854" y="854"/>
                      <a:pt x="1293" y="647"/>
                    </a:cubicBezTo>
                    <a:cubicBezTo>
                      <a:pt x="1293" y="544"/>
                      <a:pt x="1086" y="440"/>
                      <a:pt x="983" y="440"/>
                    </a:cubicBezTo>
                    <a:cubicBezTo>
                      <a:pt x="854" y="440"/>
                      <a:pt x="647" y="440"/>
                      <a:pt x="544" y="544"/>
                    </a:cubicBezTo>
                    <a:lnTo>
                      <a:pt x="544" y="311"/>
                    </a:lnTo>
                    <a:cubicBezTo>
                      <a:pt x="544" y="208"/>
                      <a:pt x="440" y="208"/>
                      <a:pt x="337" y="104"/>
                    </a:cubicBezTo>
                    <a:cubicBezTo>
                      <a:pt x="337" y="1"/>
                      <a:pt x="104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14"/>
              <p:cNvSpPr/>
              <p:nvPr/>
            </p:nvSpPr>
            <p:spPr>
              <a:xfrm rot="-1032883">
                <a:off x="1422164" y="4810247"/>
                <a:ext cx="276579" cy="21940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2482" extrusionOk="0">
                    <a:moveTo>
                      <a:pt x="3128" y="0"/>
                    </a:moveTo>
                    <a:cubicBezTo>
                      <a:pt x="1836" y="414"/>
                      <a:pt x="543" y="1293"/>
                      <a:pt x="1" y="2482"/>
                    </a:cubicBezTo>
                    <a:cubicBezTo>
                      <a:pt x="647" y="2482"/>
                      <a:pt x="1396" y="2249"/>
                      <a:pt x="1939" y="1836"/>
                    </a:cubicBezTo>
                    <a:cubicBezTo>
                      <a:pt x="2586" y="1396"/>
                      <a:pt x="3025" y="750"/>
                      <a:pt x="31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14"/>
              <p:cNvSpPr/>
              <p:nvPr/>
            </p:nvSpPr>
            <p:spPr>
              <a:xfrm>
                <a:off x="1191373" y="5011730"/>
                <a:ext cx="559982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1467" extrusionOk="0">
                    <a:moveTo>
                      <a:pt x="4520" y="0"/>
                    </a:moveTo>
                    <a:cubicBezTo>
                      <a:pt x="3937" y="0"/>
                      <a:pt x="3338" y="257"/>
                      <a:pt x="2793" y="588"/>
                    </a:cubicBezTo>
                    <a:cubicBezTo>
                      <a:pt x="2689" y="588"/>
                      <a:pt x="2586" y="484"/>
                      <a:pt x="2457" y="381"/>
                    </a:cubicBezTo>
                    <a:cubicBezTo>
                      <a:pt x="2250" y="278"/>
                      <a:pt x="2146" y="278"/>
                      <a:pt x="1940" y="278"/>
                    </a:cubicBezTo>
                    <a:cubicBezTo>
                      <a:pt x="1867" y="269"/>
                      <a:pt x="1796" y="265"/>
                      <a:pt x="1725" y="265"/>
                    </a:cubicBezTo>
                    <a:cubicBezTo>
                      <a:pt x="940" y="265"/>
                      <a:pt x="285" y="779"/>
                      <a:pt x="1" y="1467"/>
                    </a:cubicBezTo>
                    <a:lnTo>
                      <a:pt x="6334" y="1467"/>
                    </a:lnTo>
                    <a:cubicBezTo>
                      <a:pt x="6231" y="1027"/>
                      <a:pt x="5920" y="588"/>
                      <a:pt x="5481" y="278"/>
                    </a:cubicBezTo>
                    <a:cubicBezTo>
                      <a:pt x="5174" y="82"/>
                      <a:pt x="4849" y="0"/>
                      <a:pt x="45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4" name="Google Shape;284;p14"/>
            <p:cNvSpPr/>
            <p:nvPr/>
          </p:nvSpPr>
          <p:spPr>
            <a:xfrm>
              <a:off x="7579369" y="4843508"/>
              <a:ext cx="1211100" cy="297891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" name="Google Shape;285;p14"/>
          <p:cNvSpPr/>
          <p:nvPr/>
        </p:nvSpPr>
        <p:spPr>
          <a:xfrm>
            <a:off x="1075616" y="641900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8460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accent2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6"/>
          <p:cNvSpPr txBox="1">
            <a:spLocks noGrp="1"/>
          </p:cNvSpPr>
          <p:nvPr>
            <p:ph type="subTitle" idx="1"/>
          </p:nvPr>
        </p:nvSpPr>
        <p:spPr>
          <a:xfrm>
            <a:off x="4991100" y="4034267"/>
            <a:ext cx="6235600" cy="10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6"/>
          <p:cNvSpPr txBox="1">
            <a:spLocks noGrp="1"/>
          </p:cNvSpPr>
          <p:nvPr>
            <p:ph type="title"/>
          </p:nvPr>
        </p:nvSpPr>
        <p:spPr>
          <a:xfrm>
            <a:off x="4991100" y="2096533"/>
            <a:ext cx="6235600" cy="19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6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" name="Google Shape;313;p16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" name="Google Shape;314;p16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16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16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7" name="Google Shape;317;p1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318" name="Google Shape;318;p1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6"/>
          <p:cNvGrpSpPr/>
          <p:nvPr/>
        </p:nvGrpSpPr>
        <p:grpSpPr>
          <a:xfrm flipH="1">
            <a:off x="10632625" y="453727"/>
            <a:ext cx="1072143" cy="935395"/>
            <a:chOff x="8107818" y="3826445"/>
            <a:chExt cx="804107" cy="701546"/>
          </a:xfrm>
        </p:grpSpPr>
        <p:sp>
          <p:nvSpPr>
            <p:cNvPr id="322" name="Google Shape;322;p1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6"/>
          <p:cNvSpPr/>
          <p:nvPr/>
        </p:nvSpPr>
        <p:spPr>
          <a:xfrm flipH="1">
            <a:off x="-818972" y="1281505"/>
            <a:ext cx="2071541" cy="434532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6"/>
          <p:cNvSpPr/>
          <p:nvPr/>
        </p:nvSpPr>
        <p:spPr>
          <a:xfrm flipH="1">
            <a:off x="8720199" y="1300633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6"/>
          <p:cNvSpPr/>
          <p:nvPr/>
        </p:nvSpPr>
        <p:spPr>
          <a:xfrm flipH="1">
            <a:off x="6028921" y="737652"/>
            <a:ext cx="2262480" cy="651497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3124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654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64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accent2"/>
        </a:solid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3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23"/>
          <p:cNvSpPr/>
          <p:nvPr/>
        </p:nvSpPr>
        <p:spPr>
          <a:xfrm flipH="1"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23"/>
          <p:cNvSpPr/>
          <p:nvPr/>
        </p:nvSpPr>
        <p:spPr>
          <a:xfrm>
            <a:off x="-33" y="44981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23"/>
          <p:cNvSpPr/>
          <p:nvPr/>
        </p:nvSpPr>
        <p:spPr>
          <a:xfrm flipH="1">
            <a:off x="-33" y="2185965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23"/>
          <p:cNvSpPr/>
          <p:nvPr/>
        </p:nvSpPr>
        <p:spPr>
          <a:xfrm flipH="1">
            <a:off x="-33" y="1125214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3"/>
          <p:cNvSpPr txBox="1">
            <a:spLocks noGrp="1"/>
          </p:cNvSpPr>
          <p:nvPr>
            <p:ph type="title"/>
          </p:nvPr>
        </p:nvSpPr>
        <p:spPr>
          <a:xfrm>
            <a:off x="1020600" y="3740753"/>
            <a:ext cx="334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57" name="Google Shape;457;p23"/>
          <p:cNvSpPr txBox="1">
            <a:spLocks noGrp="1"/>
          </p:cNvSpPr>
          <p:nvPr>
            <p:ph type="subTitle" idx="1"/>
          </p:nvPr>
        </p:nvSpPr>
        <p:spPr>
          <a:xfrm>
            <a:off x="1020600" y="4383489"/>
            <a:ext cx="334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23"/>
          <p:cNvSpPr txBox="1">
            <a:spLocks noGrp="1"/>
          </p:cNvSpPr>
          <p:nvPr>
            <p:ph type="title" idx="2"/>
          </p:nvPr>
        </p:nvSpPr>
        <p:spPr>
          <a:xfrm>
            <a:off x="7942204" y="376207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59" name="Google Shape;459;p23"/>
          <p:cNvSpPr txBox="1">
            <a:spLocks noGrp="1"/>
          </p:cNvSpPr>
          <p:nvPr>
            <p:ph type="subTitle" idx="3"/>
          </p:nvPr>
        </p:nvSpPr>
        <p:spPr>
          <a:xfrm>
            <a:off x="7828200" y="4404789"/>
            <a:ext cx="334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23"/>
          <p:cNvSpPr txBox="1">
            <a:spLocks noGrp="1"/>
          </p:cNvSpPr>
          <p:nvPr>
            <p:ph type="title" idx="4"/>
          </p:nvPr>
        </p:nvSpPr>
        <p:spPr>
          <a:xfrm>
            <a:off x="4538400" y="280222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61" name="Google Shape;461;p23"/>
          <p:cNvSpPr txBox="1">
            <a:spLocks noGrp="1"/>
          </p:cNvSpPr>
          <p:nvPr>
            <p:ph type="subTitle" idx="5"/>
          </p:nvPr>
        </p:nvSpPr>
        <p:spPr>
          <a:xfrm>
            <a:off x="4424400" y="3444956"/>
            <a:ext cx="334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23"/>
          <p:cNvSpPr txBox="1">
            <a:spLocks noGrp="1"/>
          </p:cNvSpPr>
          <p:nvPr>
            <p:ph type="title" idx="6"/>
          </p:nvPr>
        </p:nvSpPr>
        <p:spPr>
          <a:xfrm>
            <a:off x="960000" y="591779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63" name="Google Shape;463;p23"/>
          <p:cNvGrpSpPr/>
          <p:nvPr/>
        </p:nvGrpSpPr>
        <p:grpSpPr>
          <a:xfrm flipH="1">
            <a:off x="8809613" y="5404496"/>
            <a:ext cx="2540223" cy="1450712"/>
            <a:chOff x="-3763673" y="2607529"/>
            <a:chExt cx="2515736" cy="1436728"/>
          </a:xfrm>
        </p:grpSpPr>
        <p:sp>
          <p:nvSpPr>
            <p:cNvPr id="464" name="Google Shape;464;p23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23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23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23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23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3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3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23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3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4" name="Google Shape;474;p23"/>
          <p:cNvGrpSpPr/>
          <p:nvPr/>
        </p:nvGrpSpPr>
        <p:grpSpPr>
          <a:xfrm>
            <a:off x="150646" y="5678853"/>
            <a:ext cx="951737" cy="1176355"/>
            <a:chOff x="1191373" y="4259140"/>
            <a:chExt cx="713803" cy="882266"/>
          </a:xfrm>
        </p:grpSpPr>
        <p:sp>
          <p:nvSpPr>
            <p:cNvPr id="475" name="Google Shape;475;p23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3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3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3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3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0" name="Google Shape;480;p23"/>
          <p:cNvGrpSpPr/>
          <p:nvPr/>
        </p:nvGrpSpPr>
        <p:grpSpPr>
          <a:xfrm>
            <a:off x="10788091" y="136227"/>
            <a:ext cx="1001509" cy="1001173"/>
            <a:chOff x="8091068" y="102170"/>
            <a:chExt cx="751132" cy="750880"/>
          </a:xfrm>
        </p:grpSpPr>
        <p:sp>
          <p:nvSpPr>
            <p:cNvPr id="481" name="Google Shape;481;p23"/>
            <p:cNvSpPr/>
            <p:nvPr/>
          </p:nvSpPr>
          <p:spPr>
            <a:xfrm>
              <a:off x="8091068" y="102170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3"/>
            <p:cNvSpPr/>
            <p:nvPr/>
          </p:nvSpPr>
          <p:spPr>
            <a:xfrm>
              <a:off x="8741100" y="7519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3"/>
            <p:cNvSpPr/>
            <p:nvPr/>
          </p:nvSpPr>
          <p:spPr>
            <a:xfrm>
              <a:off x="8512375" y="1570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4" name="Google Shape;484;p23"/>
          <p:cNvGrpSpPr/>
          <p:nvPr/>
        </p:nvGrpSpPr>
        <p:grpSpPr>
          <a:xfrm>
            <a:off x="276351" y="284251"/>
            <a:ext cx="1066549" cy="1381837"/>
            <a:chOff x="8146563" y="4008425"/>
            <a:chExt cx="799912" cy="1036378"/>
          </a:xfrm>
        </p:grpSpPr>
        <p:sp>
          <p:nvSpPr>
            <p:cNvPr id="485" name="Google Shape;485;p23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3"/>
            <p:cNvSpPr/>
            <p:nvPr/>
          </p:nvSpPr>
          <p:spPr>
            <a:xfrm>
              <a:off x="8631150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3"/>
            <p:cNvSpPr/>
            <p:nvPr/>
          </p:nvSpPr>
          <p:spPr>
            <a:xfrm>
              <a:off x="8845375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8" name="Google Shape;488;p23"/>
          <p:cNvSpPr/>
          <p:nvPr/>
        </p:nvSpPr>
        <p:spPr>
          <a:xfrm>
            <a:off x="-281997" y="2241164"/>
            <a:ext cx="1486472" cy="31182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23"/>
          <p:cNvSpPr/>
          <p:nvPr/>
        </p:nvSpPr>
        <p:spPr>
          <a:xfrm>
            <a:off x="9473996" y="1097907"/>
            <a:ext cx="1973195" cy="56819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0" name="Google Shape;490;p23"/>
          <p:cNvSpPr/>
          <p:nvPr/>
        </p:nvSpPr>
        <p:spPr>
          <a:xfrm>
            <a:off x="11057404" y="1825280"/>
            <a:ext cx="1486611" cy="31182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6421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292220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2" name="Google Shape;882;p35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883" name="Google Shape;883;p35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5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5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8" name="Google Shape;888;p35"/>
          <p:cNvSpPr txBox="1">
            <a:spLocks noGrp="1"/>
          </p:cNvSpPr>
          <p:nvPr>
            <p:ph type="ctrTitle"/>
          </p:nvPr>
        </p:nvSpPr>
        <p:spPr>
          <a:xfrm>
            <a:off x="953467" y="600733"/>
            <a:ext cx="6144800" cy="1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101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89" name="Google Shape;889;p35"/>
          <p:cNvSpPr txBox="1">
            <a:spLocks noGrp="1"/>
          </p:cNvSpPr>
          <p:nvPr>
            <p:ph type="subTitle" idx="1"/>
          </p:nvPr>
        </p:nvSpPr>
        <p:spPr>
          <a:xfrm>
            <a:off x="953467" y="2352835"/>
            <a:ext cx="4112800" cy="16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90" name="Google Shape;890;p35"/>
          <p:cNvSpPr txBox="1"/>
          <p:nvPr/>
        </p:nvSpPr>
        <p:spPr>
          <a:xfrm>
            <a:off x="953467" y="5477367"/>
            <a:ext cx="5065600" cy="4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Please keep this slide for attribution</a:t>
            </a:r>
            <a:endParaRPr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91" name="Google Shape;891;p35"/>
          <p:cNvSpPr/>
          <p:nvPr/>
        </p:nvSpPr>
        <p:spPr>
          <a:xfrm>
            <a:off x="10034519" y="2708589"/>
            <a:ext cx="1416688" cy="407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2" name="Google Shape;892;p35"/>
          <p:cNvSpPr/>
          <p:nvPr/>
        </p:nvSpPr>
        <p:spPr>
          <a:xfrm>
            <a:off x="7886767" y="1796729"/>
            <a:ext cx="1807861" cy="592161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93" name="Google Shape;893;p35"/>
          <p:cNvGrpSpPr/>
          <p:nvPr/>
        </p:nvGrpSpPr>
        <p:grpSpPr>
          <a:xfrm>
            <a:off x="10788091" y="136227"/>
            <a:ext cx="1072143" cy="935395"/>
            <a:chOff x="8091068" y="102170"/>
            <a:chExt cx="804107" cy="701546"/>
          </a:xfrm>
        </p:grpSpPr>
        <p:sp>
          <p:nvSpPr>
            <p:cNvPr id="894" name="Google Shape;894;p35"/>
            <p:cNvSpPr/>
            <p:nvPr/>
          </p:nvSpPr>
          <p:spPr>
            <a:xfrm>
              <a:off x="8091068" y="102170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5"/>
            <p:cNvSpPr/>
            <p:nvPr/>
          </p:nvSpPr>
          <p:spPr>
            <a:xfrm>
              <a:off x="8091075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5"/>
            <p:cNvSpPr/>
            <p:nvPr/>
          </p:nvSpPr>
          <p:spPr>
            <a:xfrm>
              <a:off x="8794075" y="6808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7" name="Google Shape;897;p35"/>
          <p:cNvSpPr txBox="1"/>
          <p:nvPr/>
        </p:nvSpPr>
        <p:spPr>
          <a:xfrm>
            <a:off x="953467" y="4532100"/>
            <a:ext cx="5812400" cy="7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, 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108784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0065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8815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4292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056563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323484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353839"/>
      </p:ext>
    </p:extLst>
  </p:cSld>
  <p:clrMapOvr>
    <a:masterClrMapping/>
  </p:clrMapOvr>
  <p:transition spd="med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92068"/>
      </p:ext>
    </p:extLst>
  </p:cSld>
  <p:clrMapOvr>
    <a:masterClrMapping/>
  </p:clrMapOvr>
  <p:transition spd="med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C2DF7D5-222F-4E40-B55C-A19EF5A3E423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352425"/>
            <a:ext cx="1285577" cy="128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41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8" r:id="rId2"/>
    <p:sldLayoutId id="2147483662" r:id="rId3"/>
    <p:sldLayoutId id="2147483720" r:id="rId4"/>
    <p:sldLayoutId id="2147483719" r:id="rId5"/>
    <p:sldLayoutId id="2147483718" r:id="rId6"/>
    <p:sldLayoutId id="2147483710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717" r:id="rId13"/>
    <p:sldLayoutId id="2147483716" r:id="rId14"/>
    <p:sldLayoutId id="2147483715" r:id="rId15"/>
    <p:sldLayoutId id="2147483714" r:id="rId16"/>
    <p:sldLayoutId id="2147483712" r:id="rId17"/>
    <p:sldLayoutId id="2147483711" r:id="rId18"/>
    <p:sldLayoutId id="2147483668" r:id="rId19"/>
    <p:sldLayoutId id="2147483669" r:id="rId20"/>
    <p:sldLayoutId id="2147483670" r:id="rId21"/>
    <p:sldLayoutId id="2147483671" r:id="rId22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2742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709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02189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721" r:id="rId6"/>
    <p:sldLayoutId id="2147483689" r:id="rId7"/>
    <p:sldLayoutId id="2147483690" r:id="rId8"/>
    <p:sldLayoutId id="2147483713" r:id="rId9"/>
    <p:sldLayoutId id="2147483693" r:id="rId10"/>
    <p:sldLayoutId id="2147483694" r:id="rId11"/>
    <p:sldLayoutId id="2147483695" r:id="rId12"/>
    <p:sldLayoutId id="2147483696" r:id="rId13"/>
    <p:sldLayoutId id="2147483699" r:id="rId14"/>
    <p:sldLayoutId id="2147483700" r:id="rId15"/>
    <p:sldLayoutId id="2147483701" r:id="rId16"/>
    <p:sldLayoutId id="2147483704" r:id="rId17"/>
    <p:sldLayoutId id="2147483705" r:id="rId18"/>
    <p:sldLayoutId id="2147483706" r:id="rId19"/>
    <p:sldLayoutId id="2147483707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Cau%20Vong%20Khuyet%20-%20Tuan%20Hung%20%5bNCT%208756174807%5d.mp3" TargetMode="External"/><Relationship Id="rId1" Type="http://schemas.openxmlformats.org/officeDocument/2006/relationships/audio" Target="emlabonghongnho.wav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sv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jpg"/><Relationship Id="rId9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.gif"/><Relationship Id="rId12" Type="http://schemas.openxmlformats.org/officeDocument/2006/relationships/image" Target="../media/image15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jp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.gif"/><Relationship Id="rId12" Type="http://schemas.openxmlformats.org/officeDocument/2006/relationships/image" Target="../media/image15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jp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.gif"/><Relationship Id="rId12" Type="http://schemas.openxmlformats.org/officeDocument/2006/relationships/image" Target="../media/image15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jp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5" Type="http://schemas.openxmlformats.org/officeDocument/2006/relationships/image" Target="../media/image19.png"/><Relationship Id="rId10" Type="http://schemas.openxmlformats.org/officeDocument/2006/relationships/image" Target="../media/image25.png"/><Relationship Id="rId4" Type="http://schemas.openxmlformats.org/officeDocument/2006/relationships/image" Target="../media/image17.sv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sv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AutoShape 10"/>
          <p:cNvSpPr>
            <a:spLocks noChangeArrowheads="1"/>
          </p:cNvSpPr>
          <p:nvPr/>
        </p:nvSpPr>
        <p:spPr bwMode="auto">
          <a:xfrm>
            <a:off x="2438400" y="3048000"/>
            <a:ext cx="381000" cy="4572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083" name="AutoShape 11"/>
          <p:cNvSpPr>
            <a:spLocks noChangeArrowheads="1"/>
          </p:cNvSpPr>
          <p:nvPr/>
        </p:nvSpPr>
        <p:spPr bwMode="auto">
          <a:xfrm>
            <a:off x="1524001" y="35052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4" name="AutoShape 12"/>
          <p:cNvSpPr>
            <a:spLocks noChangeArrowheads="1"/>
          </p:cNvSpPr>
          <p:nvPr/>
        </p:nvSpPr>
        <p:spPr bwMode="auto">
          <a:xfrm>
            <a:off x="6629400" y="61722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5" name="AutoShape 13"/>
          <p:cNvSpPr>
            <a:spLocks noChangeArrowheads="1"/>
          </p:cNvSpPr>
          <p:nvPr/>
        </p:nvSpPr>
        <p:spPr bwMode="auto">
          <a:xfrm>
            <a:off x="3581401" y="631825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6" name="AutoShape 14"/>
          <p:cNvSpPr>
            <a:spLocks noChangeArrowheads="1"/>
          </p:cNvSpPr>
          <p:nvPr/>
        </p:nvSpPr>
        <p:spPr bwMode="auto">
          <a:xfrm>
            <a:off x="8458200" y="6477000"/>
            <a:ext cx="457200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vi-VN">
              <a:latin typeface="VNI-Times" pitchFamily="2" charset="0"/>
            </a:endParaRPr>
          </a:p>
        </p:txBody>
      </p:sp>
      <p:sp>
        <p:nvSpPr>
          <p:cNvPr id="3087" name="AutoShape 15"/>
          <p:cNvSpPr>
            <a:spLocks noChangeArrowheads="1"/>
          </p:cNvSpPr>
          <p:nvPr/>
        </p:nvSpPr>
        <p:spPr bwMode="auto">
          <a:xfrm>
            <a:off x="7010400" y="6454776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8" name="AutoShape 16"/>
          <p:cNvSpPr>
            <a:spLocks noChangeArrowheads="1"/>
          </p:cNvSpPr>
          <p:nvPr/>
        </p:nvSpPr>
        <p:spPr bwMode="auto">
          <a:xfrm>
            <a:off x="2362200" y="1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90" name="AutoShape 18"/>
          <p:cNvSpPr>
            <a:spLocks noChangeArrowheads="1"/>
          </p:cNvSpPr>
          <p:nvPr/>
        </p:nvSpPr>
        <p:spPr bwMode="auto">
          <a:xfrm>
            <a:off x="1524000" y="5486401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91" name="AutoShape 19"/>
          <p:cNvSpPr>
            <a:spLocks noChangeArrowheads="1"/>
          </p:cNvSpPr>
          <p:nvPr/>
        </p:nvSpPr>
        <p:spPr bwMode="auto">
          <a:xfrm>
            <a:off x="9829800" y="5334001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92" name="AutoShape 20"/>
          <p:cNvSpPr>
            <a:spLocks noChangeArrowheads="1"/>
          </p:cNvSpPr>
          <p:nvPr/>
        </p:nvSpPr>
        <p:spPr bwMode="auto">
          <a:xfrm>
            <a:off x="1828801" y="37338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93" name="AutoShape 21"/>
          <p:cNvSpPr>
            <a:spLocks noChangeArrowheads="1"/>
          </p:cNvSpPr>
          <p:nvPr/>
        </p:nvSpPr>
        <p:spPr bwMode="auto">
          <a:xfrm>
            <a:off x="10174288" y="3200400"/>
            <a:ext cx="493712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94" name="AutoShape 22"/>
          <p:cNvSpPr>
            <a:spLocks noChangeArrowheads="1"/>
          </p:cNvSpPr>
          <p:nvPr/>
        </p:nvSpPr>
        <p:spPr bwMode="auto">
          <a:xfrm>
            <a:off x="5791201" y="57912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95" name="AutoShape 23"/>
          <p:cNvSpPr>
            <a:spLocks noChangeArrowheads="1"/>
          </p:cNvSpPr>
          <p:nvPr/>
        </p:nvSpPr>
        <p:spPr bwMode="auto">
          <a:xfrm>
            <a:off x="6629401" y="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96" name="AutoShape 24"/>
          <p:cNvSpPr>
            <a:spLocks noChangeArrowheads="1"/>
          </p:cNvSpPr>
          <p:nvPr/>
        </p:nvSpPr>
        <p:spPr bwMode="auto">
          <a:xfrm>
            <a:off x="10210800" y="1905000"/>
            <a:ext cx="457200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097" name="AutoShape 25"/>
          <p:cNvSpPr>
            <a:spLocks noChangeArrowheads="1"/>
          </p:cNvSpPr>
          <p:nvPr/>
        </p:nvSpPr>
        <p:spPr bwMode="auto">
          <a:xfrm>
            <a:off x="1524000" y="838200"/>
            <a:ext cx="381000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098" name="AutoShape 26"/>
          <p:cNvSpPr>
            <a:spLocks noChangeArrowheads="1"/>
          </p:cNvSpPr>
          <p:nvPr/>
        </p:nvSpPr>
        <p:spPr bwMode="auto">
          <a:xfrm>
            <a:off x="8382000" y="0"/>
            <a:ext cx="228600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099" name="AutoShape 27"/>
          <p:cNvSpPr>
            <a:spLocks noChangeArrowheads="1"/>
          </p:cNvSpPr>
          <p:nvPr/>
        </p:nvSpPr>
        <p:spPr bwMode="auto">
          <a:xfrm>
            <a:off x="1524000" y="4953000"/>
            <a:ext cx="381000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100" name="AutoShape 28"/>
          <p:cNvSpPr>
            <a:spLocks noChangeArrowheads="1"/>
          </p:cNvSpPr>
          <p:nvPr/>
        </p:nvSpPr>
        <p:spPr bwMode="auto">
          <a:xfrm>
            <a:off x="1524000" y="6324600"/>
            <a:ext cx="2286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101" name="AutoShape 29"/>
          <p:cNvSpPr>
            <a:spLocks noChangeArrowheads="1"/>
          </p:cNvSpPr>
          <p:nvPr/>
        </p:nvSpPr>
        <p:spPr bwMode="auto">
          <a:xfrm>
            <a:off x="10210800" y="4267200"/>
            <a:ext cx="457200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102" name="AutoShape 30"/>
          <p:cNvSpPr>
            <a:spLocks noChangeArrowheads="1"/>
          </p:cNvSpPr>
          <p:nvPr/>
        </p:nvSpPr>
        <p:spPr bwMode="auto">
          <a:xfrm>
            <a:off x="2819400" y="3048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04" name="AutoShape 32"/>
          <p:cNvSpPr>
            <a:spLocks noChangeArrowheads="1"/>
          </p:cNvSpPr>
          <p:nvPr/>
        </p:nvSpPr>
        <p:spPr bwMode="auto">
          <a:xfrm>
            <a:off x="4038600" y="0"/>
            <a:ext cx="228600" cy="3810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05" name="AutoShape 33"/>
          <p:cNvSpPr>
            <a:spLocks noChangeArrowheads="1"/>
          </p:cNvSpPr>
          <p:nvPr/>
        </p:nvSpPr>
        <p:spPr bwMode="auto">
          <a:xfrm>
            <a:off x="1524000" y="2209800"/>
            <a:ext cx="304800" cy="4572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06" name="AutoShape 34"/>
          <p:cNvSpPr>
            <a:spLocks noChangeArrowheads="1"/>
          </p:cNvSpPr>
          <p:nvPr/>
        </p:nvSpPr>
        <p:spPr bwMode="auto">
          <a:xfrm>
            <a:off x="4087813" y="57912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07" name="AutoShape 35"/>
          <p:cNvSpPr>
            <a:spLocks noChangeArrowheads="1"/>
          </p:cNvSpPr>
          <p:nvPr/>
        </p:nvSpPr>
        <p:spPr bwMode="auto">
          <a:xfrm>
            <a:off x="10439400" y="55626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08" name="AutoShape 36"/>
          <p:cNvSpPr>
            <a:spLocks noChangeArrowheads="1"/>
          </p:cNvSpPr>
          <p:nvPr/>
        </p:nvSpPr>
        <p:spPr bwMode="auto">
          <a:xfrm>
            <a:off x="9982200" y="28194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111" name="AutoShape 39"/>
          <p:cNvSpPr>
            <a:spLocks noChangeArrowheads="1"/>
          </p:cNvSpPr>
          <p:nvPr/>
        </p:nvSpPr>
        <p:spPr bwMode="auto">
          <a:xfrm>
            <a:off x="4800600" y="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112" name="AutoShape 40"/>
          <p:cNvSpPr>
            <a:spLocks noChangeArrowheads="1"/>
          </p:cNvSpPr>
          <p:nvPr/>
        </p:nvSpPr>
        <p:spPr bwMode="auto">
          <a:xfrm>
            <a:off x="1524000" y="1524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113" name="AutoShape 41"/>
          <p:cNvSpPr>
            <a:spLocks noChangeArrowheads="1"/>
          </p:cNvSpPr>
          <p:nvPr/>
        </p:nvSpPr>
        <p:spPr bwMode="auto">
          <a:xfrm>
            <a:off x="2590800" y="48768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114" name="AutoShape 42"/>
          <p:cNvSpPr>
            <a:spLocks noChangeArrowheads="1"/>
          </p:cNvSpPr>
          <p:nvPr/>
        </p:nvSpPr>
        <p:spPr bwMode="auto">
          <a:xfrm>
            <a:off x="9372600" y="35814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115" name="AutoShape 43"/>
          <p:cNvSpPr>
            <a:spLocks noChangeArrowheads="1"/>
          </p:cNvSpPr>
          <p:nvPr/>
        </p:nvSpPr>
        <p:spPr bwMode="auto">
          <a:xfrm>
            <a:off x="7924800" y="6553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116" name="AutoShape 44"/>
          <p:cNvSpPr>
            <a:spLocks noChangeArrowheads="1"/>
          </p:cNvSpPr>
          <p:nvPr/>
        </p:nvSpPr>
        <p:spPr bwMode="auto">
          <a:xfrm>
            <a:off x="9982201" y="19812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118" name="AutoShape 46"/>
          <p:cNvSpPr>
            <a:spLocks noChangeArrowheads="1"/>
          </p:cNvSpPr>
          <p:nvPr/>
        </p:nvSpPr>
        <p:spPr bwMode="auto">
          <a:xfrm>
            <a:off x="1828801" y="1524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120" name="AutoShape 48"/>
          <p:cNvSpPr>
            <a:spLocks noChangeArrowheads="1"/>
          </p:cNvSpPr>
          <p:nvPr/>
        </p:nvSpPr>
        <p:spPr bwMode="auto">
          <a:xfrm>
            <a:off x="1981201" y="6418264"/>
            <a:ext cx="385763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121" name="AutoShape 49"/>
          <p:cNvSpPr>
            <a:spLocks noChangeArrowheads="1"/>
          </p:cNvSpPr>
          <p:nvPr/>
        </p:nvSpPr>
        <p:spPr bwMode="auto">
          <a:xfrm>
            <a:off x="8839201" y="59436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3125" name="emlabonghongnho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363" y="7315200"/>
            <a:ext cx="298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7" name="AutoShape 55"/>
          <p:cNvSpPr>
            <a:spLocks noChangeArrowheads="1"/>
          </p:cNvSpPr>
          <p:nvPr/>
        </p:nvSpPr>
        <p:spPr bwMode="auto">
          <a:xfrm>
            <a:off x="4953000" y="6172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128" name="AutoShape 56"/>
          <p:cNvSpPr>
            <a:spLocks noChangeArrowheads="1"/>
          </p:cNvSpPr>
          <p:nvPr/>
        </p:nvSpPr>
        <p:spPr bwMode="auto">
          <a:xfrm>
            <a:off x="1905000" y="25908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3137" name="Cau Vong Khuyet - Tuan Hung [NCT 8756174807]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248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08" name="WordArt 75"/>
          <p:cNvSpPr>
            <a:spLocks noChangeArrowheads="1" noChangeShapeType="1" noTextEdit="1"/>
          </p:cNvSpPr>
          <p:nvPr/>
        </p:nvSpPr>
        <p:spPr bwMode="auto">
          <a:xfrm>
            <a:off x="3810000" y="1413535"/>
            <a:ext cx="4648200" cy="76199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CC3300"/>
                    </a:gs>
                    <a:gs pos="50000">
                      <a:srgbClr val="FF6600"/>
                    </a:gs>
                    <a:gs pos="100000">
                      <a:srgbClr val="CC3300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7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CC3300"/>
                    </a:gs>
                    <a:gs pos="50000">
                      <a:srgbClr val="FF6600"/>
                    </a:gs>
                    <a:gs pos="100000">
                      <a:srgbClr val="CC3300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LỚP 3</a:t>
            </a:r>
            <a:endParaRPr lang="en-US" sz="7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CC3300"/>
                  </a:gs>
                  <a:gs pos="50000">
                    <a:srgbClr val="FF6600"/>
                  </a:gs>
                  <a:gs pos="100000">
                    <a:srgbClr val="CC3300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335228" y="4495800"/>
            <a:ext cx="57912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GVTH: </a:t>
            </a:r>
            <a:r>
              <a:rPr lang="en-US" sz="3200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2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lan</a:t>
            </a:r>
            <a:endParaRPr lang="en-US" sz="32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838201" y="3200400"/>
            <a:ext cx="11029551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BÀI: BẢNG </a:t>
            </a:r>
            <a:r>
              <a:rPr lang="en-US" sz="4400" b="1" spc="5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NHÂN </a:t>
            </a:r>
            <a:r>
              <a:rPr lang="en-US" sz="4400" b="1" spc="5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 (TIẾT 2)</a:t>
            </a:r>
            <a:endParaRPr lang="en-US" sz="44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75" name="Picture 74" descr="logo truon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9159" y="0"/>
            <a:ext cx="1254190" cy="13169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6" name="Rectangle 75"/>
          <p:cNvSpPr/>
          <p:nvPr/>
        </p:nvSpPr>
        <p:spPr>
          <a:xfrm>
            <a:off x="3403097" y="532849"/>
            <a:ext cx="58997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TRƯỜNG TIỂU HỌC ÁI MỘ A</a:t>
            </a:r>
          </a:p>
        </p:txBody>
      </p:sp>
      <p:sp>
        <p:nvSpPr>
          <p:cNvPr id="15413" name="TextBox 77"/>
          <p:cNvSpPr txBox="1">
            <a:spLocks noChangeArrowheads="1"/>
          </p:cNvSpPr>
          <p:nvPr/>
        </p:nvSpPr>
        <p:spPr bwMode="auto">
          <a:xfrm>
            <a:off x="5503333" y="2434150"/>
            <a:ext cx="201506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TUẦN 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333619"/>
      </p:ext>
    </p:extLst>
  </p:cSld>
  <p:clrMapOvr>
    <a:masterClrMapping/>
  </p:clrMapOvr>
  <p:transition>
    <p:split orient="vert" dir="in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3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3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3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3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3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3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3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3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3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3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3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3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3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3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3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3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3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25"/>
                </p:tgtEl>
              </p:cMediaNode>
            </p:audio>
            <p:audio>
              <p:cMediaNode>
                <p:cTn id="22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37"/>
                </p:tgtEl>
              </p:cMediaNode>
            </p:audio>
          </p:childTnLst>
        </p:cTn>
      </p:par>
    </p:tnLst>
    <p:bldLst>
      <p:bldP spid="3083" grpId="0" animBg="1"/>
      <p:bldP spid="3084" grpId="0" animBg="1"/>
      <p:bldP spid="3085" grpId="0" animBg="1"/>
      <p:bldP spid="3087" grpId="0" animBg="1"/>
      <p:bldP spid="3088" grpId="0" animBg="1"/>
      <p:bldP spid="3090" grpId="0" animBg="1"/>
      <p:bldP spid="3091" grpId="0" animBg="1"/>
      <p:bldP spid="3092" grpId="0" animBg="1"/>
      <p:bldP spid="3093" grpId="0" animBg="1"/>
      <p:bldP spid="3094" grpId="0" animBg="1"/>
      <p:bldP spid="3095" grpId="0" animBg="1"/>
      <p:bldP spid="3102" grpId="0" animBg="1"/>
      <p:bldP spid="3104" grpId="0" animBg="1"/>
      <p:bldP spid="3105" grpId="0" animBg="1"/>
      <p:bldP spid="3106" grpId="0" animBg="1"/>
      <p:bldP spid="310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8">
            <a:extLst>
              <a:ext uri="{FF2B5EF4-FFF2-40B4-BE49-F238E27FC236}">
                <a16:creationId xmlns:a16="http://schemas.microsoft.com/office/drawing/2014/main" id="{3442DF42-DA2A-C970-AF1B-2591FA9ED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2042" y="236245"/>
            <a:ext cx="1230607" cy="1230607"/>
          </a:xfrm>
          <a:prstGeom prst="rect">
            <a:avLst/>
          </a:prstGeom>
        </p:spPr>
      </p:pic>
      <p:sp>
        <p:nvSpPr>
          <p:cNvPr id="83" name="Hộp Văn bản 82">
            <a:extLst>
              <a:ext uri="{FF2B5EF4-FFF2-40B4-BE49-F238E27FC236}">
                <a16:creationId xmlns:a16="http://schemas.microsoft.com/office/drawing/2014/main" id="{1F808CE5-5634-5DD2-8072-F32E795F12E2}"/>
              </a:ext>
            </a:extLst>
          </p:cNvPr>
          <p:cNvSpPr txBox="1"/>
          <p:nvPr/>
        </p:nvSpPr>
        <p:spPr>
          <a:xfrm>
            <a:off x="1458043" y="255066"/>
            <a:ext cx="102958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</a:pPr>
            <a:r>
              <a:rPr lang="nl-NL" sz="3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Vẽ 3 nhóm, mỗi nhóm 6 chấm tròn. Viết phép nhân để tìm tất cả số chấm tròn đó.</a:t>
            </a:r>
            <a:endParaRPr lang="en-US" sz="3600" b="1" kern="0" dirty="0">
              <a:solidFill>
                <a:srgbClr val="0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96661009-57E8-AE14-91E0-AF2D8D10127A}"/>
              </a:ext>
            </a:extLst>
          </p:cNvPr>
          <p:cNvSpPr/>
          <p:nvPr/>
        </p:nvSpPr>
        <p:spPr>
          <a:xfrm>
            <a:off x="1488799" y="1794709"/>
            <a:ext cx="8907099" cy="408772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1" name="Hình Bầu dục 90">
            <a:extLst>
              <a:ext uri="{FF2B5EF4-FFF2-40B4-BE49-F238E27FC236}">
                <a16:creationId xmlns:a16="http://schemas.microsoft.com/office/drawing/2014/main" id="{A95EDB08-1E42-3E1E-2EE1-FCC62BDAAE04}"/>
              </a:ext>
            </a:extLst>
          </p:cNvPr>
          <p:cNvSpPr/>
          <p:nvPr/>
        </p:nvSpPr>
        <p:spPr>
          <a:xfrm>
            <a:off x="5387727" y="2710564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2" name="Hình Bầu dục 91">
            <a:extLst>
              <a:ext uri="{FF2B5EF4-FFF2-40B4-BE49-F238E27FC236}">
                <a16:creationId xmlns:a16="http://schemas.microsoft.com/office/drawing/2014/main" id="{E413C7FE-F7DD-67AE-2FAD-9EE4D04C3C42}"/>
              </a:ext>
            </a:extLst>
          </p:cNvPr>
          <p:cNvSpPr/>
          <p:nvPr/>
        </p:nvSpPr>
        <p:spPr>
          <a:xfrm>
            <a:off x="6030343" y="2701947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3" name="Hình Bầu dục 92">
            <a:extLst>
              <a:ext uri="{FF2B5EF4-FFF2-40B4-BE49-F238E27FC236}">
                <a16:creationId xmlns:a16="http://schemas.microsoft.com/office/drawing/2014/main" id="{008176B1-EDBE-15BC-588F-F031E4D32FAB}"/>
              </a:ext>
            </a:extLst>
          </p:cNvPr>
          <p:cNvSpPr/>
          <p:nvPr/>
        </p:nvSpPr>
        <p:spPr>
          <a:xfrm>
            <a:off x="6052565" y="3264779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4" name="Hình Bầu dục 93">
            <a:extLst>
              <a:ext uri="{FF2B5EF4-FFF2-40B4-BE49-F238E27FC236}">
                <a16:creationId xmlns:a16="http://schemas.microsoft.com/office/drawing/2014/main" id="{093B502F-1BDE-11C2-92B8-C84DCB840C29}"/>
              </a:ext>
            </a:extLst>
          </p:cNvPr>
          <p:cNvSpPr/>
          <p:nvPr/>
        </p:nvSpPr>
        <p:spPr>
          <a:xfrm>
            <a:off x="5390814" y="3289874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5" name="Hình Bầu dục 94">
            <a:extLst>
              <a:ext uri="{FF2B5EF4-FFF2-40B4-BE49-F238E27FC236}">
                <a16:creationId xmlns:a16="http://schemas.microsoft.com/office/drawing/2014/main" id="{2D671055-66DA-547D-65F8-0F733581BA62}"/>
              </a:ext>
            </a:extLst>
          </p:cNvPr>
          <p:cNvSpPr/>
          <p:nvPr/>
        </p:nvSpPr>
        <p:spPr>
          <a:xfrm>
            <a:off x="5387727" y="3848055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6" name="Hình Bầu dục 95">
            <a:extLst>
              <a:ext uri="{FF2B5EF4-FFF2-40B4-BE49-F238E27FC236}">
                <a16:creationId xmlns:a16="http://schemas.microsoft.com/office/drawing/2014/main" id="{1AB1588E-52A4-3BCF-8BF8-E57A15F429B7}"/>
              </a:ext>
            </a:extLst>
          </p:cNvPr>
          <p:cNvSpPr/>
          <p:nvPr/>
        </p:nvSpPr>
        <p:spPr>
          <a:xfrm>
            <a:off x="6063049" y="3869407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7" name="Hình Bầu dục 96">
            <a:extLst>
              <a:ext uri="{FF2B5EF4-FFF2-40B4-BE49-F238E27FC236}">
                <a16:creationId xmlns:a16="http://schemas.microsoft.com/office/drawing/2014/main" id="{8ADCA97E-489A-5D95-7415-95324135D229}"/>
              </a:ext>
            </a:extLst>
          </p:cNvPr>
          <p:cNvSpPr/>
          <p:nvPr/>
        </p:nvSpPr>
        <p:spPr>
          <a:xfrm>
            <a:off x="8056371" y="2691418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8" name="Hình Bầu dục 97">
            <a:extLst>
              <a:ext uri="{FF2B5EF4-FFF2-40B4-BE49-F238E27FC236}">
                <a16:creationId xmlns:a16="http://schemas.microsoft.com/office/drawing/2014/main" id="{5C62C78D-ECC0-17AF-C429-11AF1268468E}"/>
              </a:ext>
            </a:extLst>
          </p:cNvPr>
          <p:cNvSpPr/>
          <p:nvPr/>
        </p:nvSpPr>
        <p:spPr>
          <a:xfrm>
            <a:off x="8698987" y="2682800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9" name="Hình Bầu dục 98">
            <a:extLst>
              <a:ext uri="{FF2B5EF4-FFF2-40B4-BE49-F238E27FC236}">
                <a16:creationId xmlns:a16="http://schemas.microsoft.com/office/drawing/2014/main" id="{26FF6755-CCF2-AA11-B333-C29F43EB0054}"/>
              </a:ext>
            </a:extLst>
          </p:cNvPr>
          <p:cNvSpPr/>
          <p:nvPr/>
        </p:nvSpPr>
        <p:spPr>
          <a:xfrm>
            <a:off x="8706263" y="3266530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0" name="Hình Bầu dục 99">
            <a:extLst>
              <a:ext uri="{FF2B5EF4-FFF2-40B4-BE49-F238E27FC236}">
                <a16:creationId xmlns:a16="http://schemas.microsoft.com/office/drawing/2014/main" id="{CBD37CB4-2C67-BF20-0BBE-765D21665AD5}"/>
              </a:ext>
            </a:extLst>
          </p:cNvPr>
          <p:cNvSpPr/>
          <p:nvPr/>
        </p:nvSpPr>
        <p:spPr>
          <a:xfrm>
            <a:off x="8031889" y="3259556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1" name="Hình Bầu dục 100">
            <a:extLst>
              <a:ext uri="{FF2B5EF4-FFF2-40B4-BE49-F238E27FC236}">
                <a16:creationId xmlns:a16="http://schemas.microsoft.com/office/drawing/2014/main" id="{BAC8BF4B-7912-365C-9174-69C5C0D2C902}"/>
              </a:ext>
            </a:extLst>
          </p:cNvPr>
          <p:cNvSpPr/>
          <p:nvPr/>
        </p:nvSpPr>
        <p:spPr>
          <a:xfrm>
            <a:off x="8056371" y="3828908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2" name="Hình Bầu dục 101">
            <a:extLst>
              <a:ext uri="{FF2B5EF4-FFF2-40B4-BE49-F238E27FC236}">
                <a16:creationId xmlns:a16="http://schemas.microsoft.com/office/drawing/2014/main" id="{A772E562-CA96-E69A-088E-CB2E3280CEEA}"/>
              </a:ext>
            </a:extLst>
          </p:cNvPr>
          <p:cNvSpPr/>
          <p:nvPr/>
        </p:nvSpPr>
        <p:spPr>
          <a:xfrm>
            <a:off x="8731693" y="3850260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3" name="Hình Bầu dục 102">
            <a:extLst>
              <a:ext uri="{FF2B5EF4-FFF2-40B4-BE49-F238E27FC236}">
                <a16:creationId xmlns:a16="http://schemas.microsoft.com/office/drawing/2014/main" id="{17441E07-DA23-FF8A-ABCE-6EEB99BABA50}"/>
              </a:ext>
            </a:extLst>
          </p:cNvPr>
          <p:cNvSpPr/>
          <p:nvPr/>
        </p:nvSpPr>
        <p:spPr>
          <a:xfrm>
            <a:off x="2500477" y="2735196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4" name="Hình Bầu dục 103">
            <a:extLst>
              <a:ext uri="{FF2B5EF4-FFF2-40B4-BE49-F238E27FC236}">
                <a16:creationId xmlns:a16="http://schemas.microsoft.com/office/drawing/2014/main" id="{120B9A67-5176-72C4-BA63-8163A99D78AC}"/>
              </a:ext>
            </a:extLst>
          </p:cNvPr>
          <p:cNvSpPr/>
          <p:nvPr/>
        </p:nvSpPr>
        <p:spPr>
          <a:xfrm>
            <a:off x="3143093" y="2726579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5" name="Hình Bầu dục 104">
            <a:extLst>
              <a:ext uri="{FF2B5EF4-FFF2-40B4-BE49-F238E27FC236}">
                <a16:creationId xmlns:a16="http://schemas.microsoft.com/office/drawing/2014/main" id="{BB8FFA64-8179-D9A9-BCD4-3D9741782836}"/>
              </a:ext>
            </a:extLst>
          </p:cNvPr>
          <p:cNvSpPr/>
          <p:nvPr/>
        </p:nvSpPr>
        <p:spPr>
          <a:xfrm>
            <a:off x="3166586" y="3317022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6" name="Hình Bầu dục 105">
            <a:extLst>
              <a:ext uri="{FF2B5EF4-FFF2-40B4-BE49-F238E27FC236}">
                <a16:creationId xmlns:a16="http://schemas.microsoft.com/office/drawing/2014/main" id="{1289A372-BDAF-DE42-F66F-E1568E12AA3F}"/>
              </a:ext>
            </a:extLst>
          </p:cNvPr>
          <p:cNvSpPr/>
          <p:nvPr/>
        </p:nvSpPr>
        <p:spPr>
          <a:xfrm>
            <a:off x="2466663" y="3294718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7" name="Hình Bầu dục 106">
            <a:extLst>
              <a:ext uri="{FF2B5EF4-FFF2-40B4-BE49-F238E27FC236}">
                <a16:creationId xmlns:a16="http://schemas.microsoft.com/office/drawing/2014/main" id="{808F0737-F445-C375-2BC9-07CA446D30CA}"/>
              </a:ext>
            </a:extLst>
          </p:cNvPr>
          <p:cNvSpPr/>
          <p:nvPr/>
        </p:nvSpPr>
        <p:spPr>
          <a:xfrm>
            <a:off x="2500477" y="3872687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8" name="Hình Bầu dục 107">
            <a:extLst>
              <a:ext uri="{FF2B5EF4-FFF2-40B4-BE49-F238E27FC236}">
                <a16:creationId xmlns:a16="http://schemas.microsoft.com/office/drawing/2014/main" id="{8BC6BF86-112B-2E90-BC1D-01BBD770F143}"/>
              </a:ext>
            </a:extLst>
          </p:cNvPr>
          <p:cNvSpPr/>
          <p:nvPr/>
        </p:nvSpPr>
        <p:spPr>
          <a:xfrm>
            <a:off x="3175798" y="3894039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grpSp>
        <p:nvGrpSpPr>
          <p:cNvPr id="109" name="Google Shape;1955;p40">
            <a:extLst>
              <a:ext uri="{FF2B5EF4-FFF2-40B4-BE49-F238E27FC236}">
                <a16:creationId xmlns:a16="http://schemas.microsoft.com/office/drawing/2014/main" id="{0A99F511-49CB-7A65-D622-3DB16B5A7F2D}"/>
              </a:ext>
            </a:extLst>
          </p:cNvPr>
          <p:cNvGrpSpPr/>
          <p:nvPr/>
        </p:nvGrpSpPr>
        <p:grpSpPr>
          <a:xfrm rot="-722961">
            <a:off x="417244" y="2330984"/>
            <a:ext cx="826249" cy="934760"/>
            <a:chOff x="9501450" y="282563"/>
            <a:chExt cx="827125" cy="935750"/>
          </a:xfrm>
        </p:grpSpPr>
        <p:sp>
          <p:nvSpPr>
            <p:cNvPr id="110" name="Google Shape;1956;p40">
              <a:extLst>
                <a:ext uri="{FF2B5EF4-FFF2-40B4-BE49-F238E27FC236}">
                  <a16:creationId xmlns:a16="http://schemas.microsoft.com/office/drawing/2014/main" id="{BED60149-E408-22D2-39DB-F30FDB494C1F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extrusionOk="0">
                  <a:moveTo>
                    <a:pt x="16114" y="1"/>
                  </a:moveTo>
                  <a:lnTo>
                    <a:pt x="15977" y="20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4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1" name="Google Shape;1957;p40">
              <a:extLst>
                <a:ext uri="{FF2B5EF4-FFF2-40B4-BE49-F238E27FC236}">
                  <a16:creationId xmlns:a16="http://schemas.microsoft.com/office/drawing/2014/main" id="{925B8A32-A13B-FAE6-A617-36B7E8700FBE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fill="none" extrusionOk="0">
                  <a:moveTo>
                    <a:pt x="33065" y="12821"/>
                  </a:move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776" y="20"/>
                  </a:lnTo>
                  <a:lnTo>
                    <a:pt x="16484" y="1"/>
                  </a:lnTo>
                  <a:lnTo>
                    <a:pt x="16484" y="1"/>
                  </a:lnTo>
                  <a:lnTo>
                    <a:pt x="16348" y="1"/>
                  </a:lnTo>
                  <a:lnTo>
                    <a:pt x="16348" y="1"/>
                  </a:lnTo>
                  <a:lnTo>
                    <a:pt x="16289" y="1"/>
                  </a:lnTo>
                  <a:lnTo>
                    <a:pt x="16289" y="1"/>
                  </a:lnTo>
                  <a:lnTo>
                    <a:pt x="16114" y="1"/>
                  </a:lnTo>
                  <a:lnTo>
                    <a:pt x="16114" y="1"/>
                  </a:lnTo>
                  <a:lnTo>
                    <a:pt x="15977" y="20"/>
                  </a:lnTo>
                  <a:lnTo>
                    <a:pt x="15821" y="59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2" name="Google Shape;1958;p40">
              <a:extLst>
                <a:ext uri="{FF2B5EF4-FFF2-40B4-BE49-F238E27FC236}">
                  <a16:creationId xmlns:a16="http://schemas.microsoft.com/office/drawing/2014/main" id="{BAC8D16D-24F8-F9A3-8917-937CAD44CF13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extrusionOk="0">
                  <a:moveTo>
                    <a:pt x="16114" y="1"/>
                  </a:moveTo>
                  <a:lnTo>
                    <a:pt x="15841" y="40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3" name="Google Shape;1959;p40">
              <a:extLst>
                <a:ext uri="{FF2B5EF4-FFF2-40B4-BE49-F238E27FC236}">
                  <a16:creationId xmlns:a16="http://schemas.microsoft.com/office/drawing/2014/main" id="{68B97B48-9E72-861E-3767-2CB8A7752AE0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fill="none" extrusionOk="0">
                  <a:moveTo>
                    <a:pt x="16114" y="1"/>
                  </a:moveTo>
                  <a:lnTo>
                    <a:pt x="16114" y="1"/>
                  </a:lnTo>
                  <a:lnTo>
                    <a:pt x="15841" y="40"/>
                  </a:lnTo>
                  <a:lnTo>
                    <a:pt x="15841" y="40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827" y="27941"/>
                  </a:lnTo>
                  <a:lnTo>
                    <a:pt x="8651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5997" y="98"/>
                  </a:lnTo>
                  <a:lnTo>
                    <a:pt x="16133" y="1"/>
                  </a:lnTo>
                  <a:lnTo>
                    <a:pt x="16133" y="1"/>
                  </a:lnTo>
                  <a:lnTo>
                    <a:pt x="1611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4" name="Google Shape;1960;p40">
              <a:extLst>
                <a:ext uri="{FF2B5EF4-FFF2-40B4-BE49-F238E27FC236}">
                  <a16:creationId xmlns:a16="http://schemas.microsoft.com/office/drawing/2014/main" id="{03D0D001-FA02-66AC-5E50-A9489E842A59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extrusionOk="0">
                  <a:moveTo>
                    <a:pt x="1052" y="1"/>
                  </a:moveTo>
                  <a:lnTo>
                    <a:pt x="838" y="20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05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5" name="Google Shape;1961;p40">
              <a:extLst>
                <a:ext uri="{FF2B5EF4-FFF2-40B4-BE49-F238E27FC236}">
                  <a16:creationId xmlns:a16="http://schemas.microsoft.com/office/drawing/2014/main" id="{D991FE1F-1FEB-3B13-1AF6-769EC9BE054E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fill="none" extrusionOk="0">
                  <a:moveTo>
                    <a:pt x="1052" y="1"/>
                  </a:moveTo>
                  <a:lnTo>
                    <a:pt x="1052" y="1"/>
                  </a:lnTo>
                  <a:lnTo>
                    <a:pt x="838" y="20"/>
                  </a:lnTo>
                  <a:lnTo>
                    <a:pt x="624" y="79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761" y="6275"/>
                  </a:lnTo>
                  <a:lnTo>
                    <a:pt x="3761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228" y="20"/>
                  </a:lnTo>
                  <a:lnTo>
                    <a:pt x="1052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6" name="Google Shape;1962;p40">
              <a:extLst>
                <a:ext uri="{FF2B5EF4-FFF2-40B4-BE49-F238E27FC236}">
                  <a16:creationId xmlns:a16="http://schemas.microsoft.com/office/drawing/2014/main" id="{443B10C1-3A18-D707-CFCB-619E1329A2A5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extrusionOk="0">
                  <a:moveTo>
                    <a:pt x="1500" y="0"/>
                  </a:move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7" name="Google Shape;1963;p40">
              <a:extLst>
                <a:ext uri="{FF2B5EF4-FFF2-40B4-BE49-F238E27FC236}">
                  <a16:creationId xmlns:a16="http://schemas.microsoft.com/office/drawing/2014/main" id="{34DF3060-A3A8-0EC4-1557-F54FB1D971FD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fill="none" extrusionOk="0">
                  <a:moveTo>
                    <a:pt x="1500" y="0"/>
                  </a:moveTo>
                  <a:lnTo>
                    <a:pt x="1500" y="0"/>
                  </a:lnTo>
                  <a:lnTo>
                    <a:pt x="1189" y="20"/>
                  </a:ln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8" name="Google Shape;1964;p40">
              <a:extLst>
                <a:ext uri="{FF2B5EF4-FFF2-40B4-BE49-F238E27FC236}">
                  <a16:creationId xmlns:a16="http://schemas.microsoft.com/office/drawing/2014/main" id="{86D19F42-6F98-848B-E121-74D47957C86E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extrusionOk="0">
                  <a:moveTo>
                    <a:pt x="1696" y="1"/>
                  </a:move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0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9" name="Google Shape;1965;p40">
              <a:extLst>
                <a:ext uri="{FF2B5EF4-FFF2-40B4-BE49-F238E27FC236}">
                  <a16:creationId xmlns:a16="http://schemas.microsoft.com/office/drawing/2014/main" id="{1D6946EB-2769-BFB3-2898-E9E733185566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fill="none" extrusionOk="0">
                  <a:moveTo>
                    <a:pt x="1696" y="1"/>
                  </a:moveTo>
                  <a:lnTo>
                    <a:pt x="1696" y="1"/>
                  </a:ln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183" y="40"/>
                  </a:lnTo>
                  <a:lnTo>
                    <a:pt x="2007" y="1"/>
                  </a:lnTo>
                  <a:lnTo>
                    <a:pt x="1832" y="1"/>
                  </a:lnTo>
                  <a:lnTo>
                    <a:pt x="1832" y="1"/>
                  </a:lnTo>
                  <a:lnTo>
                    <a:pt x="16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0" name="Google Shape;1966;p40">
              <a:extLst>
                <a:ext uri="{FF2B5EF4-FFF2-40B4-BE49-F238E27FC236}">
                  <a16:creationId xmlns:a16="http://schemas.microsoft.com/office/drawing/2014/main" id="{BEB8C020-26F5-16A4-E27B-C373AC71938C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extrusionOk="0">
                  <a:moveTo>
                    <a:pt x="5826" y="0"/>
                  </a:moveTo>
                  <a:lnTo>
                    <a:pt x="5631" y="20"/>
                  </a:lnTo>
                  <a:lnTo>
                    <a:pt x="5475" y="39"/>
                  </a:lnTo>
                  <a:lnTo>
                    <a:pt x="5222" y="98"/>
                  </a:lnTo>
                  <a:lnTo>
                    <a:pt x="5008" y="156"/>
                  </a:lnTo>
                  <a:lnTo>
                    <a:pt x="4774" y="234"/>
                  </a:lnTo>
                  <a:lnTo>
                    <a:pt x="4560" y="351"/>
                  </a:lnTo>
                  <a:lnTo>
                    <a:pt x="4345" y="448"/>
                  </a:lnTo>
                  <a:lnTo>
                    <a:pt x="4131" y="585"/>
                  </a:lnTo>
                  <a:lnTo>
                    <a:pt x="3761" y="818"/>
                  </a:lnTo>
                  <a:lnTo>
                    <a:pt x="3410" y="1111"/>
                  </a:lnTo>
                  <a:lnTo>
                    <a:pt x="3059" y="1422"/>
                  </a:lnTo>
                  <a:lnTo>
                    <a:pt x="2748" y="1773"/>
                  </a:lnTo>
                  <a:lnTo>
                    <a:pt x="2416" y="2143"/>
                  </a:lnTo>
                  <a:lnTo>
                    <a:pt x="2105" y="2572"/>
                  </a:lnTo>
                  <a:lnTo>
                    <a:pt x="1812" y="3040"/>
                  </a:lnTo>
                  <a:lnTo>
                    <a:pt x="1520" y="3527"/>
                  </a:lnTo>
                  <a:lnTo>
                    <a:pt x="1325" y="3897"/>
                  </a:lnTo>
                  <a:lnTo>
                    <a:pt x="1130" y="4267"/>
                  </a:lnTo>
                  <a:lnTo>
                    <a:pt x="799" y="5007"/>
                  </a:lnTo>
                  <a:lnTo>
                    <a:pt x="507" y="5728"/>
                  </a:lnTo>
                  <a:lnTo>
                    <a:pt x="254" y="6410"/>
                  </a:lnTo>
                  <a:lnTo>
                    <a:pt x="0" y="7326"/>
                  </a:lnTo>
                  <a:lnTo>
                    <a:pt x="0" y="7346"/>
                  </a:lnTo>
                  <a:lnTo>
                    <a:pt x="604" y="7209"/>
                  </a:lnTo>
                  <a:lnTo>
                    <a:pt x="1072" y="7073"/>
                  </a:lnTo>
                  <a:lnTo>
                    <a:pt x="1793" y="6839"/>
                  </a:lnTo>
                  <a:lnTo>
                    <a:pt x="2533" y="6605"/>
                  </a:lnTo>
                  <a:lnTo>
                    <a:pt x="3254" y="6352"/>
                  </a:lnTo>
                  <a:lnTo>
                    <a:pt x="3975" y="6060"/>
                  </a:lnTo>
                  <a:lnTo>
                    <a:pt x="4482" y="5826"/>
                  </a:lnTo>
                  <a:lnTo>
                    <a:pt x="4949" y="5573"/>
                  </a:lnTo>
                  <a:lnTo>
                    <a:pt x="5378" y="5319"/>
                  </a:lnTo>
                  <a:lnTo>
                    <a:pt x="5768" y="5046"/>
                  </a:lnTo>
                  <a:lnTo>
                    <a:pt x="6138" y="4754"/>
                  </a:lnTo>
                  <a:lnTo>
                    <a:pt x="6469" y="4462"/>
                  </a:lnTo>
                  <a:lnTo>
                    <a:pt x="6761" y="4150"/>
                  </a:lnTo>
                  <a:lnTo>
                    <a:pt x="7015" y="3819"/>
                  </a:lnTo>
                  <a:lnTo>
                    <a:pt x="7171" y="3605"/>
                  </a:lnTo>
                  <a:lnTo>
                    <a:pt x="7287" y="3410"/>
                  </a:lnTo>
                  <a:lnTo>
                    <a:pt x="7404" y="3215"/>
                  </a:lnTo>
                  <a:lnTo>
                    <a:pt x="7482" y="3020"/>
                  </a:lnTo>
                  <a:lnTo>
                    <a:pt x="7541" y="2806"/>
                  </a:lnTo>
                  <a:lnTo>
                    <a:pt x="7599" y="2591"/>
                  </a:lnTo>
                  <a:lnTo>
                    <a:pt x="7638" y="2397"/>
                  </a:lnTo>
                  <a:lnTo>
                    <a:pt x="7658" y="2202"/>
                  </a:lnTo>
                  <a:lnTo>
                    <a:pt x="7658" y="1987"/>
                  </a:lnTo>
                  <a:lnTo>
                    <a:pt x="7638" y="1773"/>
                  </a:lnTo>
                  <a:lnTo>
                    <a:pt x="7619" y="1578"/>
                  </a:lnTo>
                  <a:lnTo>
                    <a:pt x="7580" y="1383"/>
                  </a:lnTo>
                  <a:lnTo>
                    <a:pt x="7521" y="1208"/>
                  </a:lnTo>
                  <a:lnTo>
                    <a:pt x="7443" y="1033"/>
                  </a:lnTo>
                  <a:lnTo>
                    <a:pt x="7346" y="857"/>
                  </a:lnTo>
                  <a:lnTo>
                    <a:pt x="7248" y="721"/>
                  </a:lnTo>
                  <a:lnTo>
                    <a:pt x="7132" y="565"/>
                  </a:lnTo>
                  <a:lnTo>
                    <a:pt x="6995" y="429"/>
                  </a:lnTo>
                  <a:lnTo>
                    <a:pt x="6839" y="312"/>
                  </a:lnTo>
                  <a:lnTo>
                    <a:pt x="6683" y="214"/>
                  </a:lnTo>
                  <a:lnTo>
                    <a:pt x="6508" y="136"/>
                  </a:lnTo>
                  <a:lnTo>
                    <a:pt x="6313" y="59"/>
                  </a:lnTo>
                  <a:lnTo>
                    <a:pt x="6138" y="20"/>
                  </a:lnTo>
                  <a:lnTo>
                    <a:pt x="59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1" name="Google Shape;1967;p40">
              <a:extLst>
                <a:ext uri="{FF2B5EF4-FFF2-40B4-BE49-F238E27FC236}">
                  <a16:creationId xmlns:a16="http://schemas.microsoft.com/office/drawing/2014/main" id="{31A4C8FA-778D-F3E4-FBD2-57C28E959631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fill="none" extrusionOk="0">
                  <a:moveTo>
                    <a:pt x="5943" y="0"/>
                  </a:moveTo>
                  <a:lnTo>
                    <a:pt x="5943" y="0"/>
                  </a:lnTo>
                  <a:lnTo>
                    <a:pt x="6138" y="20"/>
                  </a:lnTo>
                  <a:lnTo>
                    <a:pt x="6313" y="59"/>
                  </a:lnTo>
                  <a:lnTo>
                    <a:pt x="6508" y="136"/>
                  </a:lnTo>
                  <a:lnTo>
                    <a:pt x="6683" y="214"/>
                  </a:lnTo>
                  <a:lnTo>
                    <a:pt x="6683" y="214"/>
                  </a:lnTo>
                  <a:lnTo>
                    <a:pt x="6839" y="312"/>
                  </a:lnTo>
                  <a:lnTo>
                    <a:pt x="6995" y="429"/>
                  </a:lnTo>
                  <a:lnTo>
                    <a:pt x="7132" y="565"/>
                  </a:lnTo>
                  <a:lnTo>
                    <a:pt x="7248" y="721"/>
                  </a:lnTo>
                  <a:lnTo>
                    <a:pt x="7248" y="721"/>
                  </a:lnTo>
                  <a:lnTo>
                    <a:pt x="7346" y="857"/>
                  </a:lnTo>
                  <a:lnTo>
                    <a:pt x="7443" y="1033"/>
                  </a:lnTo>
                  <a:lnTo>
                    <a:pt x="7521" y="1208"/>
                  </a:lnTo>
                  <a:lnTo>
                    <a:pt x="7580" y="1383"/>
                  </a:lnTo>
                  <a:lnTo>
                    <a:pt x="7580" y="1383"/>
                  </a:lnTo>
                  <a:lnTo>
                    <a:pt x="7619" y="1578"/>
                  </a:lnTo>
                  <a:lnTo>
                    <a:pt x="7638" y="1773"/>
                  </a:lnTo>
                  <a:lnTo>
                    <a:pt x="7658" y="1987"/>
                  </a:lnTo>
                  <a:lnTo>
                    <a:pt x="7658" y="2202"/>
                  </a:lnTo>
                  <a:lnTo>
                    <a:pt x="7658" y="2202"/>
                  </a:lnTo>
                  <a:lnTo>
                    <a:pt x="7638" y="2397"/>
                  </a:lnTo>
                  <a:lnTo>
                    <a:pt x="7599" y="2591"/>
                  </a:lnTo>
                  <a:lnTo>
                    <a:pt x="7541" y="2806"/>
                  </a:lnTo>
                  <a:lnTo>
                    <a:pt x="7482" y="3020"/>
                  </a:lnTo>
                  <a:lnTo>
                    <a:pt x="7482" y="3020"/>
                  </a:lnTo>
                  <a:lnTo>
                    <a:pt x="7404" y="3215"/>
                  </a:lnTo>
                  <a:lnTo>
                    <a:pt x="7287" y="3410"/>
                  </a:lnTo>
                  <a:lnTo>
                    <a:pt x="7171" y="3605"/>
                  </a:lnTo>
                  <a:lnTo>
                    <a:pt x="7015" y="3819"/>
                  </a:lnTo>
                  <a:lnTo>
                    <a:pt x="7015" y="3819"/>
                  </a:lnTo>
                  <a:lnTo>
                    <a:pt x="6761" y="4150"/>
                  </a:lnTo>
                  <a:lnTo>
                    <a:pt x="6469" y="4462"/>
                  </a:lnTo>
                  <a:lnTo>
                    <a:pt x="6138" y="4754"/>
                  </a:lnTo>
                  <a:lnTo>
                    <a:pt x="5768" y="5046"/>
                  </a:lnTo>
                  <a:lnTo>
                    <a:pt x="5378" y="5319"/>
                  </a:lnTo>
                  <a:lnTo>
                    <a:pt x="4949" y="5573"/>
                  </a:lnTo>
                  <a:lnTo>
                    <a:pt x="4482" y="5826"/>
                  </a:lnTo>
                  <a:lnTo>
                    <a:pt x="3975" y="6060"/>
                  </a:lnTo>
                  <a:lnTo>
                    <a:pt x="3975" y="6060"/>
                  </a:lnTo>
                  <a:lnTo>
                    <a:pt x="3254" y="6352"/>
                  </a:lnTo>
                  <a:lnTo>
                    <a:pt x="2533" y="6605"/>
                  </a:lnTo>
                  <a:lnTo>
                    <a:pt x="1793" y="6839"/>
                  </a:lnTo>
                  <a:lnTo>
                    <a:pt x="1072" y="7073"/>
                  </a:lnTo>
                  <a:lnTo>
                    <a:pt x="1072" y="7073"/>
                  </a:lnTo>
                  <a:lnTo>
                    <a:pt x="604" y="7209"/>
                  </a:lnTo>
                  <a:lnTo>
                    <a:pt x="604" y="7209"/>
                  </a:lnTo>
                  <a:lnTo>
                    <a:pt x="0" y="7346"/>
                  </a:lnTo>
                  <a:lnTo>
                    <a:pt x="0" y="7326"/>
                  </a:lnTo>
                  <a:lnTo>
                    <a:pt x="0" y="7326"/>
                  </a:lnTo>
                  <a:lnTo>
                    <a:pt x="254" y="6410"/>
                  </a:lnTo>
                  <a:lnTo>
                    <a:pt x="254" y="6410"/>
                  </a:lnTo>
                  <a:lnTo>
                    <a:pt x="507" y="5728"/>
                  </a:lnTo>
                  <a:lnTo>
                    <a:pt x="799" y="5007"/>
                  </a:lnTo>
                  <a:lnTo>
                    <a:pt x="1130" y="4267"/>
                  </a:lnTo>
                  <a:lnTo>
                    <a:pt x="1325" y="3897"/>
                  </a:lnTo>
                  <a:lnTo>
                    <a:pt x="1520" y="3527"/>
                  </a:lnTo>
                  <a:lnTo>
                    <a:pt x="1520" y="3527"/>
                  </a:lnTo>
                  <a:lnTo>
                    <a:pt x="1812" y="3040"/>
                  </a:lnTo>
                  <a:lnTo>
                    <a:pt x="2105" y="2572"/>
                  </a:lnTo>
                  <a:lnTo>
                    <a:pt x="2416" y="2143"/>
                  </a:lnTo>
                  <a:lnTo>
                    <a:pt x="2748" y="1773"/>
                  </a:lnTo>
                  <a:lnTo>
                    <a:pt x="3059" y="1422"/>
                  </a:lnTo>
                  <a:lnTo>
                    <a:pt x="3410" y="1111"/>
                  </a:lnTo>
                  <a:lnTo>
                    <a:pt x="3761" y="818"/>
                  </a:lnTo>
                  <a:lnTo>
                    <a:pt x="4131" y="585"/>
                  </a:lnTo>
                  <a:lnTo>
                    <a:pt x="4131" y="585"/>
                  </a:lnTo>
                  <a:lnTo>
                    <a:pt x="4345" y="448"/>
                  </a:lnTo>
                  <a:lnTo>
                    <a:pt x="4560" y="351"/>
                  </a:lnTo>
                  <a:lnTo>
                    <a:pt x="4774" y="234"/>
                  </a:lnTo>
                  <a:lnTo>
                    <a:pt x="5008" y="156"/>
                  </a:lnTo>
                  <a:lnTo>
                    <a:pt x="5008" y="156"/>
                  </a:lnTo>
                  <a:lnTo>
                    <a:pt x="5222" y="98"/>
                  </a:lnTo>
                  <a:lnTo>
                    <a:pt x="5475" y="39"/>
                  </a:lnTo>
                  <a:lnTo>
                    <a:pt x="5475" y="39"/>
                  </a:lnTo>
                  <a:lnTo>
                    <a:pt x="5631" y="20"/>
                  </a:lnTo>
                  <a:lnTo>
                    <a:pt x="5826" y="0"/>
                  </a:lnTo>
                  <a:lnTo>
                    <a:pt x="5826" y="0"/>
                  </a:lnTo>
                  <a:lnTo>
                    <a:pt x="594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2" name="Google Shape;1968;p40">
              <a:extLst>
                <a:ext uri="{FF2B5EF4-FFF2-40B4-BE49-F238E27FC236}">
                  <a16:creationId xmlns:a16="http://schemas.microsoft.com/office/drawing/2014/main" id="{4D2BA61F-9AA4-7CDD-5D2A-E47F9AD1A529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extrusionOk="0">
                  <a:moveTo>
                    <a:pt x="2533" y="0"/>
                  </a:moveTo>
                  <a:lnTo>
                    <a:pt x="2202" y="507"/>
                  </a:lnTo>
                  <a:lnTo>
                    <a:pt x="1968" y="936"/>
                  </a:lnTo>
                  <a:lnTo>
                    <a:pt x="1618" y="1618"/>
                  </a:lnTo>
                  <a:lnTo>
                    <a:pt x="1247" y="2299"/>
                  </a:lnTo>
                  <a:lnTo>
                    <a:pt x="916" y="3001"/>
                  </a:lnTo>
                  <a:lnTo>
                    <a:pt x="624" y="3702"/>
                  </a:lnTo>
                  <a:lnTo>
                    <a:pt x="429" y="4228"/>
                  </a:lnTo>
                  <a:lnTo>
                    <a:pt x="273" y="4735"/>
                  </a:lnTo>
                  <a:lnTo>
                    <a:pt x="156" y="5222"/>
                  </a:lnTo>
                  <a:lnTo>
                    <a:pt x="59" y="5690"/>
                  </a:lnTo>
                  <a:lnTo>
                    <a:pt x="20" y="6157"/>
                  </a:lnTo>
                  <a:lnTo>
                    <a:pt x="0" y="6586"/>
                  </a:lnTo>
                  <a:lnTo>
                    <a:pt x="0" y="7034"/>
                  </a:lnTo>
                  <a:lnTo>
                    <a:pt x="59" y="7443"/>
                  </a:lnTo>
                  <a:lnTo>
                    <a:pt x="98" y="7697"/>
                  </a:lnTo>
                  <a:lnTo>
                    <a:pt x="156" y="7930"/>
                  </a:lnTo>
                  <a:lnTo>
                    <a:pt x="215" y="8145"/>
                  </a:lnTo>
                  <a:lnTo>
                    <a:pt x="293" y="8320"/>
                  </a:lnTo>
                  <a:lnTo>
                    <a:pt x="410" y="8534"/>
                  </a:lnTo>
                  <a:lnTo>
                    <a:pt x="507" y="8710"/>
                  </a:lnTo>
                  <a:lnTo>
                    <a:pt x="624" y="8885"/>
                  </a:lnTo>
                  <a:lnTo>
                    <a:pt x="760" y="9041"/>
                  </a:lnTo>
                  <a:lnTo>
                    <a:pt x="897" y="9197"/>
                  </a:lnTo>
                  <a:lnTo>
                    <a:pt x="1053" y="9333"/>
                  </a:lnTo>
                  <a:lnTo>
                    <a:pt x="1208" y="9450"/>
                  </a:lnTo>
                  <a:lnTo>
                    <a:pt x="1384" y="9548"/>
                  </a:lnTo>
                  <a:lnTo>
                    <a:pt x="1559" y="9645"/>
                  </a:lnTo>
                  <a:lnTo>
                    <a:pt x="1735" y="9723"/>
                  </a:lnTo>
                  <a:lnTo>
                    <a:pt x="1910" y="9762"/>
                  </a:lnTo>
                  <a:lnTo>
                    <a:pt x="2085" y="9801"/>
                  </a:lnTo>
                  <a:lnTo>
                    <a:pt x="2280" y="9820"/>
                  </a:lnTo>
                  <a:lnTo>
                    <a:pt x="2475" y="9820"/>
                  </a:lnTo>
                  <a:lnTo>
                    <a:pt x="2670" y="9801"/>
                  </a:lnTo>
                  <a:lnTo>
                    <a:pt x="2845" y="9762"/>
                  </a:lnTo>
                  <a:lnTo>
                    <a:pt x="3020" y="9684"/>
                  </a:lnTo>
                  <a:lnTo>
                    <a:pt x="3196" y="9606"/>
                  </a:lnTo>
                  <a:lnTo>
                    <a:pt x="3371" y="9489"/>
                  </a:lnTo>
                  <a:lnTo>
                    <a:pt x="3508" y="9372"/>
                  </a:lnTo>
                  <a:lnTo>
                    <a:pt x="3605" y="9294"/>
                  </a:lnTo>
                  <a:lnTo>
                    <a:pt x="3722" y="9158"/>
                  </a:lnTo>
                  <a:lnTo>
                    <a:pt x="3819" y="9021"/>
                  </a:lnTo>
                  <a:lnTo>
                    <a:pt x="3956" y="8807"/>
                  </a:lnTo>
                  <a:lnTo>
                    <a:pt x="4073" y="8612"/>
                  </a:lnTo>
                  <a:lnTo>
                    <a:pt x="4170" y="8378"/>
                  </a:lnTo>
                  <a:lnTo>
                    <a:pt x="4248" y="8164"/>
                  </a:lnTo>
                  <a:lnTo>
                    <a:pt x="4326" y="7930"/>
                  </a:lnTo>
                  <a:lnTo>
                    <a:pt x="4384" y="7677"/>
                  </a:lnTo>
                  <a:lnTo>
                    <a:pt x="4482" y="7248"/>
                  </a:lnTo>
                  <a:lnTo>
                    <a:pt x="4521" y="6800"/>
                  </a:lnTo>
                  <a:lnTo>
                    <a:pt x="4540" y="6352"/>
                  </a:lnTo>
                  <a:lnTo>
                    <a:pt x="4540" y="5865"/>
                  </a:lnTo>
                  <a:lnTo>
                    <a:pt x="4482" y="5378"/>
                  </a:lnTo>
                  <a:lnTo>
                    <a:pt x="4404" y="4852"/>
                  </a:lnTo>
                  <a:lnTo>
                    <a:pt x="4306" y="4306"/>
                  </a:lnTo>
                  <a:lnTo>
                    <a:pt x="4151" y="3761"/>
                  </a:lnTo>
                  <a:lnTo>
                    <a:pt x="4034" y="3352"/>
                  </a:lnTo>
                  <a:lnTo>
                    <a:pt x="3897" y="2962"/>
                  </a:lnTo>
                  <a:lnTo>
                    <a:pt x="3624" y="2202"/>
                  </a:lnTo>
                  <a:lnTo>
                    <a:pt x="3313" y="1481"/>
                  </a:lnTo>
                  <a:lnTo>
                    <a:pt x="3020" y="819"/>
                  </a:lnTo>
                  <a:lnTo>
                    <a:pt x="25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3" name="Google Shape;1969;p40">
              <a:extLst>
                <a:ext uri="{FF2B5EF4-FFF2-40B4-BE49-F238E27FC236}">
                  <a16:creationId xmlns:a16="http://schemas.microsoft.com/office/drawing/2014/main" id="{3184386A-2B7F-2492-E896-04D039E57613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fill="none" extrusionOk="0">
                  <a:moveTo>
                    <a:pt x="3508" y="9372"/>
                  </a:moveTo>
                  <a:lnTo>
                    <a:pt x="3508" y="9372"/>
                  </a:lnTo>
                  <a:lnTo>
                    <a:pt x="3371" y="9489"/>
                  </a:lnTo>
                  <a:lnTo>
                    <a:pt x="3196" y="9606"/>
                  </a:lnTo>
                  <a:lnTo>
                    <a:pt x="3020" y="9684"/>
                  </a:lnTo>
                  <a:lnTo>
                    <a:pt x="2845" y="9762"/>
                  </a:lnTo>
                  <a:lnTo>
                    <a:pt x="2845" y="9762"/>
                  </a:lnTo>
                  <a:lnTo>
                    <a:pt x="2670" y="9801"/>
                  </a:lnTo>
                  <a:lnTo>
                    <a:pt x="2475" y="9820"/>
                  </a:lnTo>
                  <a:lnTo>
                    <a:pt x="2280" y="9820"/>
                  </a:lnTo>
                  <a:lnTo>
                    <a:pt x="2085" y="9801"/>
                  </a:lnTo>
                  <a:lnTo>
                    <a:pt x="2085" y="9801"/>
                  </a:lnTo>
                  <a:lnTo>
                    <a:pt x="1910" y="9762"/>
                  </a:lnTo>
                  <a:lnTo>
                    <a:pt x="1735" y="9723"/>
                  </a:lnTo>
                  <a:lnTo>
                    <a:pt x="1559" y="9645"/>
                  </a:lnTo>
                  <a:lnTo>
                    <a:pt x="1384" y="9548"/>
                  </a:lnTo>
                  <a:lnTo>
                    <a:pt x="1384" y="9548"/>
                  </a:lnTo>
                  <a:lnTo>
                    <a:pt x="1208" y="9450"/>
                  </a:lnTo>
                  <a:lnTo>
                    <a:pt x="1053" y="9333"/>
                  </a:lnTo>
                  <a:lnTo>
                    <a:pt x="897" y="9197"/>
                  </a:lnTo>
                  <a:lnTo>
                    <a:pt x="760" y="9041"/>
                  </a:lnTo>
                  <a:lnTo>
                    <a:pt x="760" y="9041"/>
                  </a:lnTo>
                  <a:lnTo>
                    <a:pt x="624" y="8885"/>
                  </a:lnTo>
                  <a:lnTo>
                    <a:pt x="507" y="8710"/>
                  </a:lnTo>
                  <a:lnTo>
                    <a:pt x="410" y="8534"/>
                  </a:lnTo>
                  <a:lnTo>
                    <a:pt x="293" y="8320"/>
                  </a:lnTo>
                  <a:lnTo>
                    <a:pt x="293" y="8320"/>
                  </a:lnTo>
                  <a:lnTo>
                    <a:pt x="215" y="8145"/>
                  </a:lnTo>
                  <a:lnTo>
                    <a:pt x="156" y="7930"/>
                  </a:lnTo>
                  <a:lnTo>
                    <a:pt x="98" y="7697"/>
                  </a:lnTo>
                  <a:lnTo>
                    <a:pt x="59" y="7443"/>
                  </a:lnTo>
                  <a:lnTo>
                    <a:pt x="59" y="7443"/>
                  </a:lnTo>
                  <a:lnTo>
                    <a:pt x="0" y="7034"/>
                  </a:lnTo>
                  <a:lnTo>
                    <a:pt x="0" y="6586"/>
                  </a:lnTo>
                  <a:lnTo>
                    <a:pt x="20" y="6157"/>
                  </a:lnTo>
                  <a:lnTo>
                    <a:pt x="59" y="5690"/>
                  </a:lnTo>
                  <a:lnTo>
                    <a:pt x="156" y="5222"/>
                  </a:lnTo>
                  <a:lnTo>
                    <a:pt x="273" y="4735"/>
                  </a:lnTo>
                  <a:lnTo>
                    <a:pt x="429" y="4228"/>
                  </a:lnTo>
                  <a:lnTo>
                    <a:pt x="624" y="3702"/>
                  </a:lnTo>
                  <a:lnTo>
                    <a:pt x="624" y="3702"/>
                  </a:lnTo>
                  <a:lnTo>
                    <a:pt x="916" y="3001"/>
                  </a:lnTo>
                  <a:lnTo>
                    <a:pt x="1247" y="2299"/>
                  </a:lnTo>
                  <a:lnTo>
                    <a:pt x="1618" y="1618"/>
                  </a:lnTo>
                  <a:lnTo>
                    <a:pt x="1968" y="936"/>
                  </a:lnTo>
                  <a:lnTo>
                    <a:pt x="1968" y="936"/>
                  </a:lnTo>
                  <a:lnTo>
                    <a:pt x="2202" y="507"/>
                  </a:lnTo>
                  <a:lnTo>
                    <a:pt x="2202" y="507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3020" y="819"/>
                  </a:lnTo>
                  <a:lnTo>
                    <a:pt x="3020" y="819"/>
                  </a:lnTo>
                  <a:lnTo>
                    <a:pt x="3313" y="1481"/>
                  </a:lnTo>
                  <a:lnTo>
                    <a:pt x="3624" y="2202"/>
                  </a:lnTo>
                  <a:lnTo>
                    <a:pt x="3897" y="2962"/>
                  </a:lnTo>
                  <a:lnTo>
                    <a:pt x="4034" y="3352"/>
                  </a:lnTo>
                  <a:lnTo>
                    <a:pt x="4151" y="3761"/>
                  </a:lnTo>
                  <a:lnTo>
                    <a:pt x="4151" y="3761"/>
                  </a:lnTo>
                  <a:lnTo>
                    <a:pt x="4306" y="4306"/>
                  </a:lnTo>
                  <a:lnTo>
                    <a:pt x="4404" y="4852"/>
                  </a:lnTo>
                  <a:lnTo>
                    <a:pt x="4482" y="5378"/>
                  </a:lnTo>
                  <a:lnTo>
                    <a:pt x="4540" y="5865"/>
                  </a:lnTo>
                  <a:lnTo>
                    <a:pt x="4540" y="6352"/>
                  </a:lnTo>
                  <a:lnTo>
                    <a:pt x="4521" y="6800"/>
                  </a:lnTo>
                  <a:lnTo>
                    <a:pt x="4482" y="7248"/>
                  </a:lnTo>
                  <a:lnTo>
                    <a:pt x="4384" y="7677"/>
                  </a:lnTo>
                  <a:lnTo>
                    <a:pt x="4384" y="7677"/>
                  </a:lnTo>
                  <a:lnTo>
                    <a:pt x="4326" y="7930"/>
                  </a:lnTo>
                  <a:lnTo>
                    <a:pt x="4248" y="8164"/>
                  </a:lnTo>
                  <a:lnTo>
                    <a:pt x="4170" y="8378"/>
                  </a:lnTo>
                  <a:lnTo>
                    <a:pt x="4073" y="8612"/>
                  </a:lnTo>
                  <a:lnTo>
                    <a:pt x="4073" y="8612"/>
                  </a:lnTo>
                  <a:lnTo>
                    <a:pt x="3956" y="8807"/>
                  </a:lnTo>
                  <a:lnTo>
                    <a:pt x="3819" y="9021"/>
                  </a:lnTo>
                  <a:lnTo>
                    <a:pt x="3819" y="9021"/>
                  </a:lnTo>
                  <a:lnTo>
                    <a:pt x="3722" y="9158"/>
                  </a:lnTo>
                  <a:lnTo>
                    <a:pt x="3605" y="9294"/>
                  </a:lnTo>
                  <a:lnTo>
                    <a:pt x="3605" y="9294"/>
                  </a:lnTo>
                  <a:lnTo>
                    <a:pt x="3508" y="93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4" name="Google Shape;1970;p40">
              <a:extLst>
                <a:ext uri="{FF2B5EF4-FFF2-40B4-BE49-F238E27FC236}">
                  <a16:creationId xmlns:a16="http://schemas.microsoft.com/office/drawing/2014/main" id="{C4DE77FF-FFFF-5E29-1CEE-DCFE826809C9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extrusionOk="0">
                  <a:moveTo>
                    <a:pt x="2631" y="0"/>
                  </a:move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5" name="Google Shape;1971;p40">
              <a:extLst>
                <a:ext uri="{FF2B5EF4-FFF2-40B4-BE49-F238E27FC236}">
                  <a16:creationId xmlns:a16="http://schemas.microsoft.com/office/drawing/2014/main" id="{6299BFC0-FFEC-C4C9-9E86-0616F054192C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fill="none" extrusionOk="0">
                  <a:moveTo>
                    <a:pt x="0" y="3234"/>
                  </a:move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lnTo>
                    <a:pt x="2923" y="0"/>
                  </a:lnTo>
                  <a:lnTo>
                    <a:pt x="2923" y="0"/>
                  </a:lnTo>
                  <a:lnTo>
                    <a:pt x="2631" y="0"/>
                  </a:ln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6" name="Google Shape;1972;p40">
              <a:extLst>
                <a:ext uri="{FF2B5EF4-FFF2-40B4-BE49-F238E27FC236}">
                  <a16:creationId xmlns:a16="http://schemas.microsoft.com/office/drawing/2014/main" id="{827AF336-1301-2E8D-92A6-C4FCF4699CA7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extrusionOk="0">
                  <a:moveTo>
                    <a:pt x="2377" y="0"/>
                  </a:moveTo>
                  <a:lnTo>
                    <a:pt x="2143" y="20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397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7" name="Google Shape;1973;p40">
              <a:extLst>
                <a:ext uri="{FF2B5EF4-FFF2-40B4-BE49-F238E27FC236}">
                  <a16:creationId xmlns:a16="http://schemas.microsoft.com/office/drawing/2014/main" id="{6A46F809-C9D8-0560-B325-A1ED6C788AC3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fill="none" extrusionOk="0">
                  <a:moveTo>
                    <a:pt x="2377" y="0"/>
                  </a:moveTo>
                  <a:lnTo>
                    <a:pt x="2377" y="0"/>
                  </a:lnTo>
                  <a:lnTo>
                    <a:pt x="2143" y="20"/>
                  </a:lnTo>
                  <a:lnTo>
                    <a:pt x="2143" y="20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695" y="137"/>
                  </a:lnTo>
                  <a:lnTo>
                    <a:pt x="1676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1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39" y="247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92" y="4365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682" y="502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553" y="20"/>
                  </a:lnTo>
                  <a:lnTo>
                    <a:pt x="2397" y="0"/>
                  </a:lnTo>
                  <a:lnTo>
                    <a:pt x="23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8" name="Google Shape;1974;p40">
              <a:extLst>
                <a:ext uri="{FF2B5EF4-FFF2-40B4-BE49-F238E27FC236}">
                  <a16:creationId xmlns:a16="http://schemas.microsoft.com/office/drawing/2014/main" id="{3BFA64AD-1E60-6013-2B06-7F6C56D1CF91}"/>
                </a:ext>
              </a:extLst>
            </p:cNvPr>
            <p:cNvSpPr/>
            <p:nvPr/>
          </p:nvSpPr>
          <p:spPr>
            <a:xfrm>
              <a:off x="9762050" y="67223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9" name="Google Shape;1975;p40">
              <a:extLst>
                <a:ext uri="{FF2B5EF4-FFF2-40B4-BE49-F238E27FC236}">
                  <a16:creationId xmlns:a16="http://schemas.microsoft.com/office/drawing/2014/main" id="{6BE14770-98F2-7771-9C76-422E81BFF43E}"/>
                </a:ext>
              </a:extLst>
            </p:cNvPr>
            <p:cNvSpPr/>
            <p:nvPr/>
          </p:nvSpPr>
          <p:spPr>
            <a:xfrm>
              <a:off x="9783000" y="7004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0" name="Google Shape;1976;p40">
              <a:extLst>
                <a:ext uri="{FF2B5EF4-FFF2-40B4-BE49-F238E27FC236}">
                  <a16:creationId xmlns:a16="http://schemas.microsoft.com/office/drawing/2014/main" id="{DED1226C-E843-F9A6-A210-A0A24184D430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extrusionOk="0">
                  <a:moveTo>
                    <a:pt x="877" y="1"/>
                  </a:move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1" name="Google Shape;1977;p40">
              <a:extLst>
                <a:ext uri="{FF2B5EF4-FFF2-40B4-BE49-F238E27FC236}">
                  <a16:creationId xmlns:a16="http://schemas.microsoft.com/office/drawing/2014/main" id="{EFC73E54-E39C-A509-1C1D-3B9B00FF15C8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fill="none" extrusionOk="0">
                  <a:moveTo>
                    <a:pt x="0" y="371"/>
                  </a:move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877" y="741"/>
                  </a:lnTo>
                  <a:lnTo>
                    <a:pt x="877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lnTo>
                    <a:pt x="877" y="1"/>
                  </a:ln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2" name="Google Shape;1978;p40">
              <a:extLst>
                <a:ext uri="{FF2B5EF4-FFF2-40B4-BE49-F238E27FC236}">
                  <a16:creationId xmlns:a16="http://schemas.microsoft.com/office/drawing/2014/main" id="{A4E306E1-6487-99FF-242A-9D203EB3E22E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extrusionOk="0">
                  <a:moveTo>
                    <a:pt x="1208" y="1"/>
                  </a:moveTo>
                  <a:lnTo>
                    <a:pt x="1033" y="20"/>
                  </a:lnTo>
                  <a:lnTo>
                    <a:pt x="682" y="79"/>
                  </a:lnTo>
                  <a:lnTo>
                    <a:pt x="370" y="196"/>
                  </a:lnTo>
                  <a:lnTo>
                    <a:pt x="59" y="351"/>
                  </a:lnTo>
                  <a:lnTo>
                    <a:pt x="293" y="390"/>
                  </a:lnTo>
                  <a:lnTo>
                    <a:pt x="526" y="449"/>
                  </a:lnTo>
                  <a:lnTo>
                    <a:pt x="721" y="507"/>
                  </a:lnTo>
                  <a:lnTo>
                    <a:pt x="877" y="585"/>
                  </a:lnTo>
                  <a:lnTo>
                    <a:pt x="1052" y="683"/>
                  </a:lnTo>
                  <a:lnTo>
                    <a:pt x="1208" y="780"/>
                  </a:lnTo>
                  <a:lnTo>
                    <a:pt x="1345" y="897"/>
                  </a:lnTo>
                  <a:lnTo>
                    <a:pt x="1481" y="1014"/>
                  </a:lnTo>
                  <a:lnTo>
                    <a:pt x="1598" y="1150"/>
                  </a:lnTo>
                  <a:lnTo>
                    <a:pt x="1715" y="1306"/>
                  </a:lnTo>
                  <a:lnTo>
                    <a:pt x="1812" y="1462"/>
                  </a:lnTo>
                  <a:lnTo>
                    <a:pt x="1890" y="1618"/>
                  </a:lnTo>
                  <a:lnTo>
                    <a:pt x="2046" y="1949"/>
                  </a:lnTo>
                  <a:lnTo>
                    <a:pt x="2085" y="2144"/>
                  </a:lnTo>
                  <a:lnTo>
                    <a:pt x="2144" y="2319"/>
                  </a:lnTo>
                  <a:lnTo>
                    <a:pt x="2202" y="2689"/>
                  </a:lnTo>
                  <a:lnTo>
                    <a:pt x="2221" y="3079"/>
                  </a:lnTo>
                  <a:lnTo>
                    <a:pt x="2202" y="3469"/>
                  </a:lnTo>
                  <a:lnTo>
                    <a:pt x="2144" y="3839"/>
                  </a:lnTo>
                  <a:lnTo>
                    <a:pt x="2046" y="4209"/>
                  </a:lnTo>
                  <a:lnTo>
                    <a:pt x="1910" y="4579"/>
                  </a:lnTo>
                  <a:lnTo>
                    <a:pt x="1734" y="4911"/>
                  </a:lnTo>
                  <a:lnTo>
                    <a:pt x="1637" y="5066"/>
                  </a:lnTo>
                  <a:lnTo>
                    <a:pt x="1520" y="5222"/>
                  </a:lnTo>
                  <a:lnTo>
                    <a:pt x="1403" y="5359"/>
                  </a:lnTo>
                  <a:lnTo>
                    <a:pt x="1286" y="5495"/>
                  </a:lnTo>
                  <a:lnTo>
                    <a:pt x="1150" y="5612"/>
                  </a:lnTo>
                  <a:lnTo>
                    <a:pt x="994" y="5709"/>
                  </a:lnTo>
                  <a:lnTo>
                    <a:pt x="858" y="5807"/>
                  </a:lnTo>
                  <a:lnTo>
                    <a:pt x="682" y="5904"/>
                  </a:lnTo>
                  <a:lnTo>
                    <a:pt x="526" y="5963"/>
                  </a:lnTo>
                  <a:lnTo>
                    <a:pt x="351" y="6021"/>
                  </a:lnTo>
                  <a:lnTo>
                    <a:pt x="176" y="6060"/>
                  </a:lnTo>
                  <a:lnTo>
                    <a:pt x="0" y="6099"/>
                  </a:lnTo>
                  <a:lnTo>
                    <a:pt x="312" y="6255"/>
                  </a:lnTo>
                  <a:lnTo>
                    <a:pt x="487" y="6333"/>
                  </a:lnTo>
                  <a:lnTo>
                    <a:pt x="663" y="6372"/>
                  </a:lnTo>
                  <a:lnTo>
                    <a:pt x="838" y="6430"/>
                  </a:lnTo>
                  <a:lnTo>
                    <a:pt x="1013" y="6450"/>
                  </a:lnTo>
                  <a:lnTo>
                    <a:pt x="1189" y="6469"/>
                  </a:lnTo>
                  <a:lnTo>
                    <a:pt x="1676" y="6469"/>
                  </a:lnTo>
                  <a:lnTo>
                    <a:pt x="1968" y="6411"/>
                  </a:lnTo>
                  <a:lnTo>
                    <a:pt x="2241" y="6333"/>
                  </a:lnTo>
                  <a:lnTo>
                    <a:pt x="2514" y="6216"/>
                  </a:lnTo>
                  <a:lnTo>
                    <a:pt x="2767" y="6080"/>
                  </a:lnTo>
                  <a:lnTo>
                    <a:pt x="3020" y="5924"/>
                  </a:lnTo>
                  <a:lnTo>
                    <a:pt x="3235" y="5729"/>
                  </a:lnTo>
                  <a:lnTo>
                    <a:pt x="3449" y="5534"/>
                  </a:lnTo>
                  <a:lnTo>
                    <a:pt x="3644" y="5300"/>
                  </a:lnTo>
                  <a:lnTo>
                    <a:pt x="3800" y="5047"/>
                  </a:lnTo>
                  <a:lnTo>
                    <a:pt x="3956" y="4774"/>
                  </a:lnTo>
                  <a:lnTo>
                    <a:pt x="4072" y="4501"/>
                  </a:lnTo>
                  <a:lnTo>
                    <a:pt x="4170" y="4190"/>
                  </a:lnTo>
                  <a:lnTo>
                    <a:pt x="4248" y="3897"/>
                  </a:lnTo>
                  <a:lnTo>
                    <a:pt x="4287" y="3566"/>
                  </a:lnTo>
                  <a:lnTo>
                    <a:pt x="4306" y="3235"/>
                  </a:lnTo>
                  <a:lnTo>
                    <a:pt x="4287" y="2904"/>
                  </a:lnTo>
                  <a:lnTo>
                    <a:pt x="4248" y="2592"/>
                  </a:lnTo>
                  <a:lnTo>
                    <a:pt x="4170" y="2280"/>
                  </a:lnTo>
                  <a:lnTo>
                    <a:pt x="4072" y="1969"/>
                  </a:lnTo>
                  <a:lnTo>
                    <a:pt x="3956" y="1696"/>
                  </a:lnTo>
                  <a:lnTo>
                    <a:pt x="3800" y="1423"/>
                  </a:lnTo>
                  <a:lnTo>
                    <a:pt x="3644" y="1170"/>
                  </a:lnTo>
                  <a:lnTo>
                    <a:pt x="3449" y="936"/>
                  </a:lnTo>
                  <a:lnTo>
                    <a:pt x="3235" y="741"/>
                  </a:lnTo>
                  <a:lnTo>
                    <a:pt x="3020" y="546"/>
                  </a:lnTo>
                  <a:lnTo>
                    <a:pt x="2767" y="390"/>
                  </a:lnTo>
                  <a:lnTo>
                    <a:pt x="2514" y="254"/>
                  </a:lnTo>
                  <a:lnTo>
                    <a:pt x="2241" y="137"/>
                  </a:lnTo>
                  <a:lnTo>
                    <a:pt x="1968" y="59"/>
                  </a:lnTo>
                  <a:lnTo>
                    <a:pt x="1676" y="20"/>
                  </a:lnTo>
                  <a:lnTo>
                    <a:pt x="1384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3" name="Google Shape;1979;p40">
              <a:extLst>
                <a:ext uri="{FF2B5EF4-FFF2-40B4-BE49-F238E27FC236}">
                  <a16:creationId xmlns:a16="http://schemas.microsoft.com/office/drawing/2014/main" id="{AE533BA7-9F1A-F3EE-7A69-DC4EC29BD2FD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fill="none" extrusionOk="0">
                  <a:moveTo>
                    <a:pt x="4306" y="3235"/>
                  </a:moveTo>
                  <a:lnTo>
                    <a:pt x="4306" y="3235"/>
                  </a:lnTo>
                  <a:lnTo>
                    <a:pt x="4287" y="3566"/>
                  </a:lnTo>
                  <a:lnTo>
                    <a:pt x="4248" y="3897"/>
                  </a:lnTo>
                  <a:lnTo>
                    <a:pt x="4170" y="4190"/>
                  </a:lnTo>
                  <a:lnTo>
                    <a:pt x="4072" y="4501"/>
                  </a:lnTo>
                  <a:lnTo>
                    <a:pt x="3956" y="4774"/>
                  </a:lnTo>
                  <a:lnTo>
                    <a:pt x="3800" y="5047"/>
                  </a:lnTo>
                  <a:lnTo>
                    <a:pt x="3644" y="5300"/>
                  </a:lnTo>
                  <a:lnTo>
                    <a:pt x="3449" y="5534"/>
                  </a:lnTo>
                  <a:lnTo>
                    <a:pt x="3235" y="5729"/>
                  </a:lnTo>
                  <a:lnTo>
                    <a:pt x="3020" y="5924"/>
                  </a:lnTo>
                  <a:lnTo>
                    <a:pt x="2767" y="6080"/>
                  </a:lnTo>
                  <a:lnTo>
                    <a:pt x="2514" y="6216"/>
                  </a:lnTo>
                  <a:lnTo>
                    <a:pt x="2241" y="6333"/>
                  </a:lnTo>
                  <a:lnTo>
                    <a:pt x="1968" y="6411"/>
                  </a:lnTo>
                  <a:lnTo>
                    <a:pt x="1676" y="6469"/>
                  </a:lnTo>
                  <a:lnTo>
                    <a:pt x="1384" y="6469"/>
                  </a:lnTo>
                  <a:lnTo>
                    <a:pt x="1384" y="6469"/>
                  </a:lnTo>
                  <a:lnTo>
                    <a:pt x="1189" y="6469"/>
                  </a:lnTo>
                  <a:lnTo>
                    <a:pt x="1013" y="6450"/>
                  </a:lnTo>
                  <a:lnTo>
                    <a:pt x="838" y="6430"/>
                  </a:lnTo>
                  <a:lnTo>
                    <a:pt x="663" y="6372"/>
                  </a:lnTo>
                  <a:lnTo>
                    <a:pt x="487" y="6333"/>
                  </a:lnTo>
                  <a:lnTo>
                    <a:pt x="312" y="6255"/>
                  </a:lnTo>
                  <a:lnTo>
                    <a:pt x="0" y="6099"/>
                  </a:lnTo>
                  <a:lnTo>
                    <a:pt x="0" y="6099"/>
                  </a:lnTo>
                  <a:lnTo>
                    <a:pt x="176" y="6060"/>
                  </a:lnTo>
                  <a:lnTo>
                    <a:pt x="351" y="6021"/>
                  </a:lnTo>
                  <a:lnTo>
                    <a:pt x="351" y="6021"/>
                  </a:lnTo>
                  <a:lnTo>
                    <a:pt x="526" y="5963"/>
                  </a:lnTo>
                  <a:lnTo>
                    <a:pt x="682" y="5904"/>
                  </a:lnTo>
                  <a:lnTo>
                    <a:pt x="682" y="5904"/>
                  </a:lnTo>
                  <a:lnTo>
                    <a:pt x="858" y="5807"/>
                  </a:lnTo>
                  <a:lnTo>
                    <a:pt x="994" y="5709"/>
                  </a:lnTo>
                  <a:lnTo>
                    <a:pt x="1150" y="5612"/>
                  </a:lnTo>
                  <a:lnTo>
                    <a:pt x="1286" y="5495"/>
                  </a:lnTo>
                  <a:lnTo>
                    <a:pt x="1286" y="5495"/>
                  </a:lnTo>
                  <a:lnTo>
                    <a:pt x="1403" y="5359"/>
                  </a:lnTo>
                  <a:lnTo>
                    <a:pt x="1520" y="5222"/>
                  </a:lnTo>
                  <a:lnTo>
                    <a:pt x="1637" y="5066"/>
                  </a:lnTo>
                  <a:lnTo>
                    <a:pt x="1734" y="4911"/>
                  </a:lnTo>
                  <a:lnTo>
                    <a:pt x="1734" y="4911"/>
                  </a:lnTo>
                  <a:lnTo>
                    <a:pt x="1910" y="4579"/>
                  </a:lnTo>
                  <a:lnTo>
                    <a:pt x="2046" y="4209"/>
                  </a:lnTo>
                  <a:lnTo>
                    <a:pt x="2144" y="3839"/>
                  </a:lnTo>
                  <a:lnTo>
                    <a:pt x="2202" y="3469"/>
                  </a:lnTo>
                  <a:lnTo>
                    <a:pt x="2202" y="3469"/>
                  </a:lnTo>
                  <a:lnTo>
                    <a:pt x="2221" y="3079"/>
                  </a:lnTo>
                  <a:lnTo>
                    <a:pt x="2202" y="2689"/>
                  </a:lnTo>
                  <a:lnTo>
                    <a:pt x="2202" y="2689"/>
                  </a:lnTo>
                  <a:lnTo>
                    <a:pt x="2144" y="2319"/>
                  </a:lnTo>
                  <a:lnTo>
                    <a:pt x="2085" y="2144"/>
                  </a:lnTo>
                  <a:lnTo>
                    <a:pt x="2046" y="1949"/>
                  </a:lnTo>
                  <a:lnTo>
                    <a:pt x="2046" y="1949"/>
                  </a:lnTo>
                  <a:lnTo>
                    <a:pt x="1890" y="1618"/>
                  </a:lnTo>
                  <a:lnTo>
                    <a:pt x="1812" y="1462"/>
                  </a:lnTo>
                  <a:lnTo>
                    <a:pt x="1715" y="1306"/>
                  </a:lnTo>
                  <a:lnTo>
                    <a:pt x="1715" y="1306"/>
                  </a:lnTo>
                  <a:lnTo>
                    <a:pt x="1598" y="1150"/>
                  </a:lnTo>
                  <a:lnTo>
                    <a:pt x="1481" y="1014"/>
                  </a:lnTo>
                  <a:lnTo>
                    <a:pt x="1345" y="897"/>
                  </a:lnTo>
                  <a:lnTo>
                    <a:pt x="1208" y="780"/>
                  </a:lnTo>
                  <a:lnTo>
                    <a:pt x="1208" y="780"/>
                  </a:lnTo>
                  <a:lnTo>
                    <a:pt x="1052" y="683"/>
                  </a:lnTo>
                  <a:lnTo>
                    <a:pt x="877" y="585"/>
                  </a:lnTo>
                  <a:lnTo>
                    <a:pt x="721" y="507"/>
                  </a:lnTo>
                  <a:lnTo>
                    <a:pt x="526" y="449"/>
                  </a:lnTo>
                  <a:lnTo>
                    <a:pt x="526" y="449"/>
                  </a:lnTo>
                  <a:lnTo>
                    <a:pt x="293" y="390"/>
                  </a:lnTo>
                  <a:lnTo>
                    <a:pt x="59" y="351"/>
                  </a:lnTo>
                  <a:lnTo>
                    <a:pt x="59" y="351"/>
                  </a:lnTo>
                  <a:lnTo>
                    <a:pt x="370" y="196"/>
                  </a:lnTo>
                  <a:lnTo>
                    <a:pt x="682" y="79"/>
                  </a:lnTo>
                  <a:lnTo>
                    <a:pt x="1033" y="20"/>
                  </a:lnTo>
                  <a:lnTo>
                    <a:pt x="1208" y="1"/>
                  </a:lnTo>
                  <a:lnTo>
                    <a:pt x="1384" y="1"/>
                  </a:lnTo>
                  <a:lnTo>
                    <a:pt x="1384" y="1"/>
                  </a:lnTo>
                  <a:lnTo>
                    <a:pt x="1676" y="20"/>
                  </a:lnTo>
                  <a:lnTo>
                    <a:pt x="1968" y="59"/>
                  </a:lnTo>
                  <a:lnTo>
                    <a:pt x="2241" y="137"/>
                  </a:lnTo>
                  <a:lnTo>
                    <a:pt x="2514" y="254"/>
                  </a:lnTo>
                  <a:lnTo>
                    <a:pt x="2767" y="390"/>
                  </a:lnTo>
                  <a:lnTo>
                    <a:pt x="3020" y="546"/>
                  </a:lnTo>
                  <a:lnTo>
                    <a:pt x="3235" y="741"/>
                  </a:lnTo>
                  <a:lnTo>
                    <a:pt x="3449" y="936"/>
                  </a:lnTo>
                  <a:lnTo>
                    <a:pt x="3644" y="1170"/>
                  </a:lnTo>
                  <a:lnTo>
                    <a:pt x="3800" y="1423"/>
                  </a:lnTo>
                  <a:lnTo>
                    <a:pt x="3956" y="1696"/>
                  </a:lnTo>
                  <a:lnTo>
                    <a:pt x="4072" y="1969"/>
                  </a:lnTo>
                  <a:lnTo>
                    <a:pt x="4170" y="2280"/>
                  </a:lnTo>
                  <a:lnTo>
                    <a:pt x="4248" y="2592"/>
                  </a:lnTo>
                  <a:lnTo>
                    <a:pt x="4287" y="2904"/>
                  </a:lnTo>
                  <a:lnTo>
                    <a:pt x="4306" y="3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4" name="Google Shape;1980;p40">
              <a:extLst>
                <a:ext uri="{FF2B5EF4-FFF2-40B4-BE49-F238E27FC236}">
                  <a16:creationId xmlns:a16="http://schemas.microsoft.com/office/drawing/2014/main" id="{A9B95C57-1A55-AFED-EAB7-C6D5FDE0F7E8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extrusionOk="0">
                  <a:moveTo>
                    <a:pt x="1734" y="0"/>
                  </a:moveTo>
                  <a:lnTo>
                    <a:pt x="1539" y="98"/>
                  </a:lnTo>
                  <a:lnTo>
                    <a:pt x="1364" y="215"/>
                  </a:lnTo>
                  <a:lnTo>
                    <a:pt x="1189" y="351"/>
                  </a:lnTo>
                  <a:lnTo>
                    <a:pt x="1033" y="488"/>
                  </a:lnTo>
                  <a:lnTo>
                    <a:pt x="877" y="643"/>
                  </a:lnTo>
                  <a:lnTo>
                    <a:pt x="740" y="819"/>
                  </a:lnTo>
                  <a:lnTo>
                    <a:pt x="604" y="994"/>
                  </a:lnTo>
                  <a:lnTo>
                    <a:pt x="487" y="1169"/>
                  </a:lnTo>
                  <a:lnTo>
                    <a:pt x="370" y="1364"/>
                  </a:lnTo>
                  <a:lnTo>
                    <a:pt x="273" y="1579"/>
                  </a:lnTo>
                  <a:lnTo>
                    <a:pt x="195" y="1793"/>
                  </a:lnTo>
                  <a:lnTo>
                    <a:pt x="117" y="2007"/>
                  </a:lnTo>
                  <a:lnTo>
                    <a:pt x="59" y="2241"/>
                  </a:lnTo>
                  <a:lnTo>
                    <a:pt x="20" y="2475"/>
                  </a:lnTo>
                  <a:lnTo>
                    <a:pt x="0" y="2709"/>
                  </a:lnTo>
                  <a:lnTo>
                    <a:pt x="0" y="2962"/>
                  </a:lnTo>
                  <a:lnTo>
                    <a:pt x="0" y="3215"/>
                  </a:lnTo>
                  <a:lnTo>
                    <a:pt x="20" y="3449"/>
                  </a:lnTo>
                  <a:lnTo>
                    <a:pt x="59" y="3683"/>
                  </a:lnTo>
                  <a:lnTo>
                    <a:pt x="117" y="3917"/>
                  </a:lnTo>
                  <a:lnTo>
                    <a:pt x="195" y="4131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35"/>
                  </a:lnTo>
                  <a:lnTo>
                    <a:pt x="585" y="4930"/>
                  </a:lnTo>
                  <a:lnTo>
                    <a:pt x="721" y="5105"/>
                  </a:lnTo>
                  <a:lnTo>
                    <a:pt x="877" y="5281"/>
                  </a:lnTo>
                  <a:lnTo>
                    <a:pt x="1013" y="5436"/>
                  </a:lnTo>
                  <a:lnTo>
                    <a:pt x="1189" y="5573"/>
                  </a:lnTo>
                  <a:lnTo>
                    <a:pt x="1344" y="5709"/>
                  </a:lnTo>
                  <a:lnTo>
                    <a:pt x="1539" y="5826"/>
                  </a:lnTo>
                  <a:lnTo>
                    <a:pt x="1715" y="5924"/>
                  </a:lnTo>
                  <a:lnTo>
                    <a:pt x="1909" y="5924"/>
                  </a:lnTo>
                  <a:lnTo>
                    <a:pt x="2163" y="5904"/>
                  </a:lnTo>
                  <a:lnTo>
                    <a:pt x="2397" y="5865"/>
                  </a:lnTo>
                  <a:lnTo>
                    <a:pt x="2669" y="5768"/>
                  </a:lnTo>
                  <a:lnTo>
                    <a:pt x="2903" y="5651"/>
                  </a:lnTo>
                  <a:lnTo>
                    <a:pt x="3156" y="5475"/>
                  </a:lnTo>
                  <a:lnTo>
                    <a:pt x="3390" y="5281"/>
                  </a:lnTo>
                  <a:lnTo>
                    <a:pt x="3605" y="5027"/>
                  </a:lnTo>
                  <a:lnTo>
                    <a:pt x="3624" y="5008"/>
                  </a:lnTo>
                  <a:lnTo>
                    <a:pt x="3819" y="4716"/>
                  </a:lnTo>
                  <a:lnTo>
                    <a:pt x="3916" y="4521"/>
                  </a:lnTo>
                  <a:lnTo>
                    <a:pt x="4014" y="4345"/>
                  </a:lnTo>
                  <a:lnTo>
                    <a:pt x="4092" y="4131"/>
                  </a:lnTo>
                  <a:lnTo>
                    <a:pt x="4150" y="3917"/>
                  </a:lnTo>
                  <a:lnTo>
                    <a:pt x="4209" y="3683"/>
                  </a:lnTo>
                  <a:lnTo>
                    <a:pt x="4248" y="3449"/>
                  </a:lnTo>
                  <a:lnTo>
                    <a:pt x="4248" y="3469"/>
                  </a:lnTo>
                  <a:lnTo>
                    <a:pt x="4267" y="3215"/>
                  </a:lnTo>
                  <a:lnTo>
                    <a:pt x="4287" y="2962"/>
                  </a:lnTo>
                  <a:lnTo>
                    <a:pt x="4267" y="2709"/>
                  </a:lnTo>
                  <a:lnTo>
                    <a:pt x="4248" y="2436"/>
                  </a:lnTo>
                  <a:lnTo>
                    <a:pt x="4248" y="2455"/>
                  </a:lnTo>
                  <a:lnTo>
                    <a:pt x="4189" y="2144"/>
                  </a:lnTo>
                  <a:lnTo>
                    <a:pt x="4131" y="1949"/>
                  </a:lnTo>
                  <a:lnTo>
                    <a:pt x="4131" y="1910"/>
                  </a:lnTo>
                  <a:lnTo>
                    <a:pt x="4014" y="1579"/>
                  </a:lnTo>
                  <a:lnTo>
                    <a:pt x="3994" y="1559"/>
                  </a:lnTo>
                  <a:lnTo>
                    <a:pt x="3838" y="1247"/>
                  </a:lnTo>
                  <a:lnTo>
                    <a:pt x="3760" y="1092"/>
                  </a:lnTo>
                  <a:lnTo>
                    <a:pt x="3644" y="936"/>
                  </a:lnTo>
                  <a:lnTo>
                    <a:pt x="3624" y="916"/>
                  </a:lnTo>
                  <a:lnTo>
                    <a:pt x="3527" y="799"/>
                  </a:lnTo>
                  <a:lnTo>
                    <a:pt x="3410" y="663"/>
                  </a:lnTo>
                  <a:lnTo>
                    <a:pt x="3312" y="585"/>
                  </a:lnTo>
                  <a:lnTo>
                    <a:pt x="3312" y="565"/>
                  </a:lnTo>
                  <a:lnTo>
                    <a:pt x="3195" y="468"/>
                  </a:lnTo>
                  <a:lnTo>
                    <a:pt x="3156" y="429"/>
                  </a:lnTo>
                  <a:lnTo>
                    <a:pt x="3040" y="351"/>
                  </a:lnTo>
                  <a:lnTo>
                    <a:pt x="2923" y="293"/>
                  </a:lnTo>
                  <a:lnTo>
                    <a:pt x="2903" y="273"/>
                  </a:lnTo>
                  <a:lnTo>
                    <a:pt x="2884" y="254"/>
                  </a:lnTo>
                  <a:lnTo>
                    <a:pt x="2864" y="254"/>
                  </a:lnTo>
                  <a:lnTo>
                    <a:pt x="2845" y="234"/>
                  </a:lnTo>
                  <a:lnTo>
                    <a:pt x="2650" y="137"/>
                  </a:lnTo>
                  <a:lnTo>
                    <a:pt x="2669" y="156"/>
                  </a:lnTo>
                  <a:lnTo>
                    <a:pt x="2630" y="137"/>
                  </a:lnTo>
                  <a:lnTo>
                    <a:pt x="2611" y="117"/>
                  </a:lnTo>
                  <a:lnTo>
                    <a:pt x="2572" y="117"/>
                  </a:lnTo>
                  <a:lnTo>
                    <a:pt x="2397" y="59"/>
                  </a:lnTo>
                  <a:lnTo>
                    <a:pt x="2241" y="20"/>
                  </a:lnTo>
                  <a:lnTo>
                    <a:pt x="2202" y="20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5" name="Google Shape;1981;p40">
              <a:extLst>
                <a:ext uri="{FF2B5EF4-FFF2-40B4-BE49-F238E27FC236}">
                  <a16:creationId xmlns:a16="http://schemas.microsoft.com/office/drawing/2014/main" id="{1C48FDAF-4326-3F1D-1087-77B78DABEA71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fill="none" extrusionOk="0">
                  <a:moveTo>
                    <a:pt x="1909" y="0"/>
                  </a:moveTo>
                  <a:lnTo>
                    <a:pt x="1909" y="0"/>
                  </a:lnTo>
                  <a:lnTo>
                    <a:pt x="2143" y="0"/>
                  </a:lnTo>
                  <a:lnTo>
                    <a:pt x="2143" y="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91" y="117"/>
                  </a:lnTo>
                  <a:lnTo>
                    <a:pt x="2611" y="117"/>
                  </a:lnTo>
                  <a:lnTo>
                    <a:pt x="2611" y="11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69" y="156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845" y="234"/>
                  </a:lnTo>
                  <a:lnTo>
                    <a:pt x="2864" y="254"/>
                  </a:lnTo>
                  <a:lnTo>
                    <a:pt x="2884" y="254"/>
                  </a:lnTo>
                  <a:lnTo>
                    <a:pt x="2903" y="273"/>
                  </a:lnTo>
                  <a:lnTo>
                    <a:pt x="2903" y="273"/>
                  </a:lnTo>
                  <a:lnTo>
                    <a:pt x="2923" y="293"/>
                  </a:lnTo>
                  <a:lnTo>
                    <a:pt x="2923" y="293"/>
                  </a:lnTo>
                  <a:lnTo>
                    <a:pt x="3040" y="351"/>
                  </a:lnTo>
                  <a:lnTo>
                    <a:pt x="3040" y="351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95" y="468"/>
                  </a:lnTo>
                  <a:lnTo>
                    <a:pt x="3195" y="468"/>
                  </a:lnTo>
                  <a:lnTo>
                    <a:pt x="3312" y="565"/>
                  </a:lnTo>
                  <a:lnTo>
                    <a:pt x="3312" y="565"/>
                  </a:lnTo>
                  <a:lnTo>
                    <a:pt x="3312" y="585"/>
                  </a:lnTo>
                  <a:lnTo>
                    <a:pt x="3312" y="585"/>
                  </a:lnTo>
                  <a:lnTo>
                    <a:pt x="3410" y="663"/>
                  </a:lnTo>
                  <a:lnTo>
                    <a:pt x="3410" y="663"/>
                  </a:lnTo>
                  <a:lnTo>
                    <a:pt x="3527" y="799"/>
                  </a:lnTo>
                  <a:lnTo>
                    <a:pt x="3527" y="799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44" y="936"/>
                  </a:lnTo>
                  <a:lnTo>
                    <a:pt x="3644" y="936"/>
                  </a:lnTo>
                  <a:lnTo>
                    <a:pt x="3760" y="1092"/>
                  </a:lnTo>
                  <a:lnTo>
                    <a:pt x="3760" y="1092"/>
                  </a:lnTo>
                  <a:lnTo>
                    <a:pt x="3838" y="1247"/>
                  </a:lnTo>
                  <a:lnTo>
                    <a:pt x="3838" y="1247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4014" y="1579"/>
                  </a:lnTo>
                  <a:lnTo>
                    <a:pt x="4014" y="1598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131" y="1910"/>
                  </a:lnTo>
                  <a:lnTo>
                    <a:pt x="4131" y="1949"/>
                  </a:lnTo>
                  <a:lnTo>
                    <a:pt x="4131" y="1949"/>
                  </a:lnTo>
                  <a:lnTo>
                    <a:pt x="4189" y="2144"/>
                  </a:lnTo>
                  <a:lnTo>
                    <a:pt x="4189" y="2144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36"/>
                  </a:lnTo>
                  <a:lnTo>
                    <a:pt x="4248" y="2436"/>
                  </a:lnTo>
                  <a:lnTo>
                    <a:pt x="4267" y="2709"/>
                  </a:lnTo>
                  <a:lnTo>
                    <a:pt x="4287" y="2962"/>
                  </a:lnTo>
                  <a:lnTo>
                    <a:pt x="4287" y="2962"/>
                  </a:lnTo>
                  <a:lnTo>
                    <a:pt x="4267" y="3215"/>
                  </a:lnTo>
                  <a:lnTo>
                    <a:pt x="4248" y="3469"/>
                  </a:lnTo>
                  <a:lnTo>
                    <a:pt x="4248" y="3449"/>
                  </a:lnTo>
                  <a:lnTo>
                    <a:pt x="4248" y="3449"/>
                  </a:lnTo>
                  <a:lnTo>
                    <a:pt x="4209" y="3683"/>
                  </a:lnTo>
                  <a:lnTo>
                    <a:pt x="4150" y="3917"/>
                  </a:lnTo>
                  <a:lnTo>
                    <a:pt x="4150" y="3917"/>
                  </a:lnTo>
                  <a:lnTo>
                    <a:pt x="4092" y="4131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3916" y="4521"/>
                  </a:lnTo>
                  <a:lnTo>
                    <a:pt x="3819" y="4716"/>
                  </a:lnTo>
                  <a:lnTo>
                    <a:pt x="3819" y="4716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390" y="5281"/>
                  </a:lnTo>
                  <a:lnTo>
                    <a:pt x="3390" y="5281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2903" y="5651"/>
                  </a:lnTo>
                  <a:lnTo>
                    <a:pt x="2903" y="5651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397" y="5865"/>
                  </a:lnTo>
                  <a:lnTo>
                    <a:pt x="2397" y="5865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1909" y="5924"/>
                  </a:lnTo>
                  <a:lnTo>
                    <a:pt x="1909" y="5924"/>
                  </a:lnTo>
                  <a:lnTo>
                    <a:pt x="1715" y="5924"/>
                  </a:lnTo>
                  <a:lnTo>
                    <a:pt x="1715" y="5924"/>
                  </a:lnTo>
                  <a:lnTo>
                    <a:pt x="1539" y="5826"/>
                  </a:lnTo>
                  <a:lnTo>
                    <a:pt x="1344" y="5709"/>
                  </a:lnTo>
                  <a:lnTo>
                    <a:pt x="1189" y="5573"/>
                  </a:lnTo>
                  <a:lnTo>
                    <a:pt x="1013" y="5436"/>
                  </a:lnTo>
                  <a:lnTo>
                    <a:pt x="877" y="5281"/>
                  </a:lnTo>
                  <a:lnTo>
                    <a:pt x="721" y="5105"/>
                  </a:lnTo>
                  <a:lnTo>
                    <a:pt x="585" y="4930"/>
                  </a:lnTo>
                  <a:lnTo>
                    <a:pt x="468" y="4735"/>
                  </a:lnTo>
                  <a:lnTo>
                    <a:pt x="370" y="4540"/>
                  </a:lnTo>
                  <a:lnTo>
                    <a:pt x="273" y="4345"/>
                  </a:lnTo>
                  <a:lnTo>
                    <a:pt x="195" y="4131"/>
                  </a:lnTo>
                  <a:lnTo>
                    <a:pt x="117" y="3917"/>
                  </a:lnTo>
                  <a:lnTo>
                    <a:pt x="59" y="3683"/>
                  </a:lnTo>
                  <a:lnTo>
                    <a:pt x="20" y="3449"/>
                  </a:lnTo>
                  <a:lnTo>
                    <a:pt x="0" y="3215"/>
                  </a:lnTo>
                  <a:lnTo>
                    <a:pt x="0" y="2962"/>
                  </a:lnTo>
                  <a:lnTo>
                    <a:pt x="0" y="2962"/>
                  </a:lnTo>
                  <a:lnTo>
                    <a:pt x="0" y="2709"/>
                  </a:lnTo>
                  <a:lnTo>
                    <a:pt x="20" y="2475"/>
                  </a:lnTo>
                  <a:lnTo>
                    <a:pt x="59" y="2241"/>
                  </a:lnTo>
                  <a:lnTo>
                    <a:pt x="117" y="2007"/>
                  </a:lnTo>
                  <a:lnTo>
                    <a:pt x="195" y="1793"/>
                  </a:lnTo>
                  <a:lnTo>
                    <a:pt x="273" y="1579"/>
                  </a:lnTo>
                  <a:lnTo>
                    <a:pt x="370" y="1364"/>
                  </a:lnTo>
                  <a:lnTo>
                    <a:pt x="487" y="1169"/>
                  </a:lnTo>
                  <a:lnTo>
                    <a:pt x="604" y="994"/>
                  </a:lnTo>
                  <a:lnTo>
                    <a:pt x="740" y="819"/>
                  </a:lnTo>
                  <a:lnTo>
                    <a:pt x="877" y="643"/>
                  </a:lnTo>
                  <a:lnTo>
                    <a:pt x="1033" y="488"/>
                  </a:lnTo>
                  <a:lnTo>
                    <a:pt x="1189" y="351"/>
                  </a:lnTo>
                  <a:lnTo>
                    <a:pt x="1364" y="215"/>
                  </a:lnTo>
                  <a:lnTo>
                    <a:pt x="1539" y="98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890" y="0"/>
                  </a:lnTo>
                  <a:lnTo>
                    <a:pt x="19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6" name="Google Shape;1982;p40">
              <a:extLst>
                <a:ext uri="{FF2B5EF4-FFF2-40B4-BE49-F238E27FC236}">
                  <a16:creationId xmlns:a16="http://schemas.microsoft.com/office/drawing/2014/main" id="{CE26B682-7E75-487F-4BC9-C4E1C14B39C3}"/>
                </a:ext>
              </a:extLst>
            </p:cNvPr>
            <p:cNvSpPr/>
            <p:nvPr/>
          </p:nvSpPr>
          <p:spPr>
            <a:xfrm>
              <a:off x="10085975" y="669813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7" name="Google Shape;1983;p40">
              <a:extLst>
                <a:ext uri="{FF2B5EF4-FFF2-40B4-BE49-F238E27FC236}">
                  <a16:creationId xmlns:a16="http://schemas.microsoft.com/office/drawing/2014/main" id="{C1D88665-2482-8CED-47F8-ED2050757F75}"/>
                </a:ext>
              </a:extLst>
            </p:cNvPr>
            <p:cNvSpPr/>
            <p:nvPr/>
          </p:nvSpPr>
          <p:spPr>
            <a:xfrm>
              <a:off x="10065025" y="6980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8" name="Google Shape;1984;p40">
              <a:extLst>
                <a:ext uri="{FF2B5EF4-FFF2-40B4-BE49-F238E27FC236}">
                  <a16:creationId xmlns:a16="http://schemas.microsoft.com/office/drawing/2014/main" id="{AAD226B8-0EE9-C6DB-A36E-E3AE20239D13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extrusionOk="0">
                  <a:moveTo>
                    <a:pt x="897" y="0"/>
                  </a:moveTo>
                  <a:lnTo>
                    <a:pt x="702" y="20"/>
                  </a:lnTo>
                  <a:lnTo>
                    <a:pt x="546" y="39"/>
                  </a:lnTo>
                  <a:lnTo>
                    <a:pt x="390" y="78"/>
                  </a:lnTo>
                  <a:lnTo>
                    <a:pt x="254" y="117"/>
                  </a:lnTo>
                  <a:lnTo>
                    <a:pt x="156" y="176"/>
                  </a:lnTo>
                  <a:lnTo>
                    <a:pt x="78" y="234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8"/>
                  </a:lnTo>
                  <a:lnTo>
                    <a:pt x="78" y="526"/>
                  </a:lnTo>
                  <a:lnTo>
                    <a:pt x="156" y="585"/>
                  </a:lnTo>
                  <a:lnTo>
                    <a:pt x="254" y="643"/>
                  </a:lnTo>
                  <a:lnTo>
                    <a:pt x="390" y="682"/>
                  </a:lnTo>
                  <a:lnTo>
                    <a:pt x="546" y="721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1"/>
                  </a:lnTo>
                  <a:lnTo>
                    <a:pt x="1384" y="682"/>
                  </a:lnTo>
                  <a:lnTo>
                    <a:pt x="1520" y="643"/>
                  </a:lnTo>
                  <a:lnTo>
                    <a:pt x="1617" y="585"/>
                  </a:lnTo>
                  <a:lnTo>
                    <a:pt x="1715" y="526"/>
                  </a:lnTo>
                  <a:lnTo>
                    <a:pt x="1754" y="448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715" y="234"/>
                  </a:lnTo>
                  <a:lnTo>
                    <a:pt x="1617" y="176"/>
                  </a:lnTo>
                  <a:lnTo>
                    <a:pt x="1520" y="117"/>
                  </a:lnTo>
                  <a:lnTo>
                    <a:pt x="1384" y="78"/>
                  </a:lnTo>
                  <a:lnTo>
                    <a:pt x="1228" y="39"/>
                  </a:lnTo>
                  <a:lnTo>
                    <a:pt x="1072" y="20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9" name="Google Shape;1985;p40">
              <a:extLst>
                <a:ext uri="{FF2B5EF4-FFF2-40B4-BE49-F238E27FC236}">
                  <a16:creationId xmlns:a16="http://schemas.microsoft.com/office/drawing/2014/main" id="{CB58596E-95A9-0F7D-B7C3-7E2844D173C6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fill="none" extrusionOk="0">
                  <a:moveTo>
                    <a:pt x="1773" y="371"/>
                  </a:moveTo>
                  <a:lnTo>
                    <a:pt x="1773" y="371"/>
                  </a:lnTo>
                  <a:lnTo>
                    <a:pt x="1754" y="448"/>
                  </a:lnTo>
                  <a:lnTo>
                    <a:pt x="1715" y="526"/>
                  </a:lnTo>
                  <a:lnTo>
                    <a:pt x="1617" y="585"/>
                  </a:lnTo>
                  <a:lnTo>
                    <a:pt x="1520" y="643"/>
                  </a:lnTo>
                  <a:lnTo>
                    <a:pt x="1384" y="682"/>
                  </a:lnTo>
                  <a:lnTo>
                    <a:pt x="1228" y="721"/>
                  </a:lnTo>
                  <a:lnTo>
                    <a:pt x="1072" y="741"/>
                  </a:lnTo>
                  <a:lnTo>
                    <a:pt x="897" y="741"/>
                  </a:lnTo>
                  <a:lnTo>
                    <a:pt x="897" y="741"/>
                  </a:lnTo>
                  <a:lnTo>
                    <a:pt x="702" y="741"/>
                  </a:lnTo>
                  <a:lnTo>
                    <a:pt x="546" y="721"/>
                  </a:lnTo>
                  <a:lnTo>
                    <a:pt x="390" y="682"/>
                  </a:lnTo>
                  <a:lnTo>
                    <a:pt x="254" y="643"/>
                  </a:lnTo>
                  <a:lnTo>
                    <a:pt x="156" y="585"/>
                  </a:lnTo>
                  <a:lnTo>
                    <a:pt x="78" y="526"/>
                  </a:lnTo>
                  <a:lnTo>
                    <a:pt x="20" y="448"/>
                  </a:lnTo>
                  <a:lnTo>
                    <a:pt x="0" y="371"/>
                  </a:lnTo>
                  <a:lnTo>
                    <a:pt x="0" y="371"/>
                  </a:lnTo>
                  <a:lnTo>
                    <a:pt x="20" y="293"/>
                  </a:lnTo>
                  <a:lnTo>
                    <a:pt x="78" y="234"/>
                  </a:lnTo>
                  <a:lnTo>
                    <a:pt x="156" y="176"/>
                  </a:lnTo>
                  <a:lnTo>
                    <a:pt x="254" y="117"/>
                  </a:lnTo>
                  <a:lnTo>
                    <a:pt x="390" y="78"/>
                  </a:lnTo>
                  <a:lnTo>
                    <a:pt x="546" y="39"/>
                  </a:lnTo>
                  <a:lnTo>
                    <a:pt x="702" y="20"/>
                  </a:lnTo>
                  <a:lnTo>
                    <a:pt x="897" y="0"/>
                  </a:lnTo>
                  <a:lnTo>
                    <a:pt x="897" y="0"/>
                  </a:lnTo>
                  <a:lnTo>
                    <a:pt x="1072" y="20"/>
                  </a:lnTo>
                  <a:lnTo>
                    <a:pt x="1228" y="39"/>
                  </a:lnTo>
                  <a:lnTo>
                    <a:pt x="1384" y="78"/>
                  </a:lnTo>
                  <a:lnTo>
                    <a:pt x="1520" y="117"/>
                  </a:lnTo>
                  <a:lnTo>
                    <a:pt x="1617" y="176"/>
                  </a:lnTo>
                  <a:lnTo>
                    <a:pt x="1715" y="234"/>
                  </a:lnTo>
                  <a:lnTo>
                    <a:pt x="1754" y="293"/>
                  </a:lnTo>
                  <a:lnTo>
                    <a:pt x="1773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0" name="Google Shape;1986;p40">
              <a:extLst>
                <a:ext uri="{FF2B5EF4-FFF2-40B4-BE49-F238E27FC236}">
                  <a16:creationId xmlns:a16="http://schemas.microsoft.com/office/drawing/2014/main" id="{DA87038B-0EF8-7BCF-77F9-BFA11B71F44F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extrusionOk="0">
                  <a:moveTo>
                    <a:pt x="1560" y="0"/>
                  </a:moveTo>
                  <a:lnTo>
                    <a:pt x="1306" y="39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close/>
                </a:path>
              </a:pathLst>
            </a:custGeom>
            <a:solidFill>
              <a:srgbClr val="FF86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1" name="Google Shape;1987;p40">
              <a:extLst>
                <a:ext uri="{FF2B5EF4-FFF2-40B4-BE49-F238E27FC236}">
                  <a16:creationId xmlns:a16="http://schemas.microsoft.com/office/drawing/2014/main" id="{1702CADF-2246-D184-D54A-7DE65B5A6E12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fill="none" extrusionOk="0">
                  <a:moveTo>
                    <a:pt x="1696" y="0"/>
                  </a:moveTo>
                  <a:lnTo>
                    <a:pt x="1696" y="0"/>
                  </a:lnTo>
                  <a:lnTo>
                    <a:pt x="1560" y="0"/>
                  </a:lnTo>
                  <a:lnTo>
                    <a:pt x="1560" y="0"/>
                  </a:lnTo>
                  <a:lnTo>
                    <a:pt x="1306" y="39"/>
                  </a:lnTo>
                  <a:lnTo>
                    <a:pt x="1034" y="98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lnTo>
                    <a:pt x="16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2" name="Google Shape;1988;p40">
              <a:extLst>
                <a:ext uri="{FF2B5EF4-FFF2-40B4-BE49-F238E27FC236}">
                  <a16:creationId xmlns:a16="http://schemas.microsoft.com/office/drawing/2014/main" id="{03297D45-F0B1-2B89-0436-F9A09B187915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3" name="Google Shape;1989;p40">
              <a:extLst>
                <a:ext uri="{FF2B5EF4-FFF2-40B4-BE49-F238E27FC236}">
                  <a16:creationId xmlns:a16="http://schemas.microsoft.com/office/drawing/2014/main" id="{14983E15-8B30-532D-87CE-79FF9AFA0804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4" name="Google Shape;1990;p40">
              <a:extLst>
                <a:ext uri="{FF2B5EF4-FFF2-40B4-BE49-F238E27FC236}">
                  <a16:creationId xmlns:a16="http://schemas.microsoft.com/office/drawing/2014/main" id="{9F8D23A8-2208-6116-6173-1562C4237541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extrusionOk="0">
                  <a:moveTo>
                    <a:pt x="2163" y="1091"/>
                  </a:moveTo>
                  <a:lnTo>
                    <a:pt x="2475" y="1130"/>
                  </a:lnTo>
                  <a:lnTo>
                    <a:pt x="2728" y="1169"/>
                  </a:lnTo>
                  <a:lnTo>
                    <a:pt x="2962" y="1247"/>
                  </a:lnTo>
                  <a:lnTo>
                    <a:pt x="3157" y="1345"/>
                  </a:lnTo>
                  <a:lnTo>
                    <a:pt x="3332" y="1461"/>
                  </a:lnTo>
                  <a:lnTo>
                    <a:pt x="3430" y="1559"/>
                  </a:lnTo>
                  <a:lnTo>
                    <a:pt x="3527" y="1676"/>
                  </a:lnTo>
                  <a:lnTo>
                    <a:pt x="3644" y="1832"/>
                  </a:lnTo>
                  <a:lnTo>
                    <a:pt x="3644" y="1871"/>
                  </a:lnTo>
                  <a:lnTo>
                    <a:pt x="3663" y="1910"/>
                  </a:lnTo>
                  <a:lnTo>
                    <a:pt x="3683" y="1968"/>
                  </a:lnTo>
                  <a:lnTo>
                    <a:pt x="3683" y="1987"/>
                  </a:lnTo>
                  <a:lnTo>
                    <a:pt x="3702" y="2046"/>
                  </a:lnTo>
                  <a:lnTo>
                    <a:pt x="3702" y="2065"/>
                  </a:lnTo>
                  <a:lnTo>
                    <a:pt x="3702" y="2143"/>
                  </a:lnTo>
                  <a:lnTo>
                    <a:pt x="3507" y="2319"/>
                  </a:lnTo>
                  <a:lnTo>
                    <a:pt x="3293" y="2455"/>
                  </a:lnTo>
                  <a:lnTo>
                    <a:pt x="3059" y="2553"/>
                  </a:lnTo>
                  <a:lnTo>
                    <a:pt x="2748" y="2650"/>
                  </a:lnTo>
                  <a:lnTo>
                    <a:pt x="2436" y="2689"/>
                  </a:lnTo>
                  <a:lnTo>
                    <a:pt x="2241" y="2708"/>
                  </a:lnTo>
                  <a:lnTo>
                    <a:pt x="2124" y="2708"/>
                  </a:lnTo>
                  <a:lnTo>
                    <a:pt x="1890" y="2689"/>
                  </a:lnTo>
                  <a:lnTo>
                    <a:pt x="1559" y="2650"/>
                  </a:lnTo>
                  <a:lnTo>
                    <a:pt x="1267" y="2553"/>
                  </a:lnTo>
                  <a:lnTo>
                    <a:pt x="1033" y="2455"/>
                  </a:lnTo>
                  <a:lnTo>
                    <a:pt x="819" y="2338"/>
                  </a:lnTo>
                  <a:lnTo>
                    <a:pt x="702" y="2241"/>
                  </a:lnTo>
                  <a:lnTo>
                    <a:pt x="585" y="2143"/>
                  </a:lnTo>
                  <a:lnTo>
                    <a:pt x="604" y="2104"/>
                  </a:lnTo>
                  <a:lnTo>
                    <a:pt x="604" y="2085"/>
                  </a:lnTo>
                  <a:lnTo>
                    <a:pt x="624" y="1968"/>
                  </a:lnTo>
                  <a:lnTo>
                    <a:pt x="663" y="1871"/>
                  </a:lnTo>
                  <a:lnTo>
                    <a:pt x="702" y="1773"/>
                  </a:lnTo>
                  <a:lnTo>
                    <a:pt x="780" y="1676"/>
                  </a:lnTo>
                  <a:lnTo>
                    <a:pt x="877" y="1559"/>
                  </a:lnTo>
                  <a:lnTo>
                    <a:pt x="994" y="1461"/>
                  </a:lnTo>
                  <a:lnTo>
                    <a:pt x="1150" y="1345"/>
                  </a:lnTo>
                  <a:lnTo>
                    <a:pt x="1325" y="1267"/>
                  </a:lnTo>
                  <a:lnTo>
                    <a:pt x="1579" y="1169"/>
                  </a:lnTo>
                  <a:lnTo>
                    <a:pt x="1851" y="1111"/>
                  </a:lnTo>
                  <a:lnTo>
                    <a:pt x="2163" y="1091"/>
                  </a:lnTo>
                  <a:close/>
                  <a:moveTo>
                    <a:pt x="1072" y="0"/>
                  </a:move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5" name="Google Shape;1991;p40">
              <a:extLst>
                <a:ext uri="{FF2B5EF4-FFF2-40B4-BE49-F238E27FC236}">
                  <a16:creationId xmlns:a16="http://schemas.microsoft.com/office/drawing/2014/main" id="{34E36FD2-B245-D13B-FE70-45506C290865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fill="none" extrusionOk="0">
                  <a:moveTo>
                    <a:pt x="3235" y="0"/>
                  </a:move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83" y="292"/>
                  </a:lnTo>
                  <a:lnTo>
                    <a:pt x="2163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lnTo>
                    <a:pt x="1072" y="0"/>
                  </a:lnTo>
                  <a:lnTo>
                    <a:pt x="955" y="20"/>
                  </a:ln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085" y="2845"/>
                  </a:lnTo>
                  <a:lnTo>
                    <a:pt x="2163" y="2845"/>
                  </a:lnTo>
                  <a:lnTo>
                    <a:pt x="2163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371" y="0"/>
                  </a:lnTo>
                  <a:lnTo>
                    <a:pt x="32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6" name="Google Shape;1992;p40">
              <a:extLst>
                <a:ext uri="{FF2B5EF4-FFF2-40B4-BE49-F238E27FC236}">
                  <a16:creationId xmlns:a16="http://schemas.microsoft.com/office/drawing/2014/main" id="{EF080235-AE2C-1EB6-DD22-6FA4A602BAFB}"/>
                </a:ext>
              </a:extLst>
            </p:cNvPr>
            <p:cNvSpPr/>
            <p:nvPr/>
          </p:nvSpPr>
          <p:spPr>
            <a:xfrm>
              <a:off x="9884300" y="673713"/>
              <a:ext cx="77975" cy="40450"/>
            </a:xfrm>
            <a:custGeom>
              <a:avLst/>
              <a:gdLst/>
              <a:ahLst/>
              <a:cxnLst/>
              <a:rect l="l" t="t" r="r" b="b"/>
              <a:pathLst>
                <a:path w="3119" h="1618" fill="none" extrusionOk="0">
                  <a:moveTo>
                    <a:pt x="1267" y="20"/>
                  </a:moveTo>
                  <a:lnTo>
                    <a:pt x="1267" y="2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891" y="39"/>
                  </a:lnTo>
                  <a:lnTo>
                    <a:pt x="1891" y="39"/>
                  </a:lnTo>
                  <a:lnTo>
                    <a:pt x="2144" y="78"/>
                  </a:lnTo>
                  <a:lnTo>
                    <a:pt x="2378" y="156"/>
                  </a:lnTo>
                  <a:lnTo>
                    <a:pt x="2378" y="156"/>
                  </a:lnTo>
                  <a:lnTo>
                    <a:pt x="2573" y="254"/>
                  </a:lnTo>
                  <a:lnTo>
                    <a:pt x="2748" y="370"/>
                  </a:lnTo>
                  <a:lnTo>
                    <a:pt x="2748" y="370"/>
                  </a:lnTo>
                  <a:lnTo>
                    <a:pt x="2846" y="468"/>
                  </a:lnTo>
                  <a:lnTo>
                    <a:pt x="2943" y="585"/>
                  </a:lnTo>
                  <a:lnTo>
                    <a:pt x="2943" y="585"/>
                  </a:lnTo>
                  <a:lnTo>
                    <a:pt x="3060" y="741"/>
                  </a:lnTo>
                  <a:lnTo>
                    <a:pt x="3060" y="741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79" y="819"/>
                  </a:lnTo>
                  <a:lnTo>
                    <a:pt x="3079" y="819"/>
                  </a:lnTo>
                  <a:lnTo>
                    <a:pt x="3099" y="877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118" y="955"/>
                  </a:lnTo>
                  <a:lnTo>
                    <a:pt x="3118" y="974"/>
                  </a:lnTo>
                  <a:lnTo>
                    <a:pt x="3118" y="974"/>
                  </a:lnTo>
                  <a:lnTo>
                    <a:pt x="3118" y="1052"/>
                  </a:lnTo>
                  <a:lnTo>
                    <a:pt x="3118" y="1052"/>
                  </a:lnTo>
                  <a:lnTo>
                    <a:pt x="2923" y="1228"/>
                  </a:lnTo>
                  <a:lnTo>
                    <a:pt x="2923" y="1228"/>
                  </a:lnTo>
                  <a:lnTo>
                    <a:pt x="2709" y="1364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164" y="1559"/>
                  </a:lnTo>
                  <a:lnTo>
                    <a:pt x="1852" y="1598"/>
                  </a:lnTo>
                  <a:lnTo>
                    <a:pt x="1852" y="1598"/>
                  </a:lnTo>
                  <a:lnTo>
                    <a:pt x="1657" y="1617"/>
                  </a:lnTo>
                  <a:lnTo>
                    <a:pt x="1657" y="1617"/>
                  </a:lnTo>
                  <a:lnTo>
                    <a:pt x="1579" y="1617"/>
                  </a:lnTo>
                  <a:lnTo>
                    <a:pt x="1540" y="1617"/>
                  </a:lnTo>
                  <a:lnTo>
                    <a:pt x="1540" y="1617"/>
                  </a:lnTo>
                  <a:lnTo>
                    <a:pt x="1306" y="1598"/>
                  </a:lnTo>
                  <a:lnTo>
                    <a:pt x="1306" y="1598"/>
                  </a:lnTo>
                  <a:lnTo>
                    <a:pt x="975" y="1559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449" y="1364"/>
                  </a:lnTo>
                  <a:lnTo>
                    <a:pt x="235" y="1247"/>
                  </a:lnTo>
                  <a:lnTo>
                    <a:pt x="235" y="1247"/>
                  </a:lnTo>
                  <a:lnTo>
                    <a:pt x="118" y="1150"/>
                  </a:lnTo>
                  <a:lnTo>
                    <a:pt x="1" y="1052"/>
                  </a:lnTo>
                  <a:lnTo>
                    <a:pt x="1" y="1052"/>
                  </a:lnTo>
                  <a:lnTo>
                    <a:pt x="20" y="1013"/>
                  </a:lnTo>
                  <a:lnTo>
                    <a:pt x="20" y="994"/>
                  </a:lnTo>
                  <a:lnTo>
                    <a:pt x="20" y="994"/>
                  </a:lnTo>
                  <a:lnTo>
                    <a:pt x="40" y="877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118" y="682"/>
                  </a:lnTo>
                  <a:lnTo>
                    <a:pt x="196" y="585"/>
                  </a:lnTo>
                  <a:lnTo>
                    <a:pt x="196" y="585"/>
                  </a:lnTo>
                  <a:lnTo>
                    <a:pt x="293" y="468"/>
                  </a:lnTo>
                  <a:lnTo>
                    <a:pt x="410" y="370"/>
                  </a:lnTo>
                  <a:lnTo>
                    <a:pt x="410" y="370"/>
                  </a:lnTo>
                  <a:lnTo>
                    <a:pt x="566" y="254"/>
                  </a:lnTo>
                  <a:lnTo>
                    <a:pt x="741" y="176"/>
                  </a:lnTo>
                  <a:lnTo>
                    <a:pt x="741" y="176"/>
                  </a:lnTo>
                  <a:lnTo>
                    <a:pt x="995" y="78"/>
                  </a:lnTo>
                  <a:lnTo>
                    <a:pt x="1267" y="20"/>
                  </a:lnTo>
                  <a:lnTo>
                    <a:pt x="1267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Hộp Văn bản 147">
                <a:extLst>
                  <a:ext uri="{FF2B5EF4-FFF2-40B4-BE49-F238E27FC236}">
                    <a16:creationId xmlns:a16="http://schemas.microsoft.com/office/drawing/2014/main" id="{304F433B-53B8-B23F-0AA0-68D49E0A73A2}"/>
                  </a:ext>
                </a:extLst>
              </p:cNvPr>
              <p:cNvSpPr txBox="1"/>
              <p:nvPr/>
            </p:nvSpPr>
            <p:spPr>
              <a:xfrm>
                <a:off x="4515439" y="4704312"/>
                <a:ext cx="316112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4800" b="1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4800" b="1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4800" b="1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4800" b="1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𝟏𝟖</m:t>
                      </m:r>
                    </m:oMath>
                  </m:oMathPara>
                </a14:m>
                <a:endParaRPr lang="en-US" sz="4800" b="1" kern="0" dirty="0">
                  <a:solidFill>
                    <a:srgbClr val="FFFFFF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8" name="Hộp Văn bản 147">
                <a:extLst>
                  <a:ext uri="{FF2B5EF4-FFF2-40B4-BE49-F238E27FC236}">
                    <a16:creationId xmlns:a16="http://schemas.microsoft.com/office/drawing/2014/main" id="{304F433B-53B8-B23F-0AA0-68D49E0A7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439" y="4704312"/>
                <a:ext cx="3161122" cy="7386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F69561-3F8A-4191-9030-4CC9784D4501}"/>
              </a:ext>
            </a:extLst>
          </p:cNvPr>
          <p:cNvSpPr/>
          <p:nvPr/>
        </p:nvSpPr>
        <p:spPr>
          <a:xfrm>
            <a:off x="533400" y="247650"/>
            <a:ext cx="11582400" cy="64865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05C7A4-CB6C-47A3-B634-7937943C0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93" y="1205533"/>
            <a:ext cx="11249531" cy="467843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2DC2DAB-D00E-A7BB-A6DF-C3EB05662BB5}"/>
              </a:ext>
            </a:extLst>
          </p:cNvPr>
          <p:cNvCxnSpPr/>
          <p:nvPr/>
        </p:nvCxnSpPr>
        <p:spPr>
          <a:xfrm>
            <a:off x="1948070" y="1948070"/>
            <a:ext cx="1351721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EC4D2C-CB67-7CDE-EB4E-CB27584C6277}"/>
              </a:ext>
            </a:extLst>
          </p:cNvPr>
          <p:cNvCxnSpPr>
            <a:cxnSpLocks/>
          </p:cNvCxnSpPr>
          <p:nvPr/>
        </p:nvCxnSpPr>
        <p:spPr>
          <a:xfrm>
            <a:off x="5450119" y="1949917"/>
            <a:ext cx="815769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FBD381-672D-2354-444B-176924736964}"/>
              </a:ext>
            </a:extLst>
          </p:cNvPr>
          <p:cNvCxnSpPr>
            <a:cxnSpLocks/>
          </p:cNvCxnSpPr>
          <p:nvPr/>
        </p:nvCxnSpPr>
        <p:spPr>
          <a:xfrm>
            <a:off x="2169772" y="2462081"/>
            <a:ext cx="1130019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3CFE50-B117-1A2F-9C03-073AB1FB0277}"/>
              </a:ext>
            </a:extLst>
          </p:cNvPr>
          <p:cNvCxnSpPr>
            <a:cxnSpLocks/>
          </p:cNvCxnSpPr>
          <p:nvPr/>
        </p:nvCxnSpPr>
        <p:spPr>
          <a:xfrm>
            <a:off x="1497062" y="2944265"/>
            <a:ext cx="2235489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40588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719;p55">
            <a:extLst>
              <a:ext uri="{FF2B5EF4-FFF2-40B4-BE49-F238E27FC236}">
                <a16:creationId xmlns:a16="http://schemas.microsoft.com/office/drawing/2014/main" id="{BC2DB5FA-10CA-4CEB-BA1C-433A453C1444}"/>
              </a:ext>
            </a:extLst>
          </p:cNvPr>
          <p:cNvSpPr/>
          <p:nvPr/>
        </p:nvSpPr>
        <p:spPr>
          <a:xfrm flipH="1">
            <a:off x="2800935" y="2383901"/>
            <a:ext cx="663596" cy="688996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rgbClr val="FFB3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9" name="Hình ảnh 1">
            <a:extLst>
              <a:ext uri="{FF2B5EF4-FFF2-40B4-BE49-F238E27FC236}">
                <a16:creationId xmlns:a16="http://schemas.microsoft.com/office/drawing/2014/main" id="{4AD7339F-BE96-434E-9480-27518D836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39" y="1932414"/>
            <a:ext cx="5702655" cy="4049852"/>
          </a:xfrm>
          <a:prstGeom prst="rect">
            <a:avLst/>
          </a:prstGeom>
        </p:spPr>
      </p:pic>
      <p:grpSp>
        <p:nvGrpSpPr>
          <p:cNvPr id="130" name="Google Shape;1656;p55">
            <a:extLst>
              <a:ext uri="{FF2B5EF4-FFF2-40B4-BE49-F238E27FC236}">
                <a16:creationId xmlns:a16="http://schemas.microsoft.com/office/drawing/2014/main" id="{27C35C06-3BB9-4A4E-8203-6D1DF4F531FA}"/>
              </a:ext>
            </a:extLst>
          </p:cNvPr>
          <p:cNvGrpSpPr/>
          <p:nvPr/>
        </p:nvGrpSpPr>
        <p:grpSpPr>
          <a:xfrm>
            <a:off x="15558" y="1729434"/>
            <a:ext cx="6105509" cy="5162901"/>
            <a:chOff x="2347700" y="1911225"/>
            <a:chExt cx="4220100" cy="2687448"/>
          </a:xfrm>
        </p:grpSpPr>
        <p:sp>
          <p:nvSpPr>
            <p:cNvPr id="131" name="Google Shape;1657;p55">
              <a:extLst>
                <a:ext uri="{FF2B5EF4-FFF2-40B4-BE49-F238E27FC236}">
                  <a16:creationId xmlns:a16="http://schemas.microsoft.com/office/drawing/2014/main" id="{8F5BDD08-2F2A-478A-95C3-DA1D3ADF6C10}"/>
                </a:ext>
              </a:extLst>
            </p:cNvPr>
            <p:cNvSpPr/>
            <p:nvPr/>
          </p:nvSpPr>
          <p:spPr>
            <a:xfrm rot="10800000">
              <a:off x="3557713" y="4411999"/>
              <a:ext cx="1800075" cy="186674"/>
            </a:xfrm>
            <a:prstGeom prst="flowChartManualOperation">
              <a:avLst/>
            </a:prstGeom>
            <a:solidFill>
              <a:srgbClr val="00A1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658;p55">
              <a:extLst>
                <a:ext uri="{FF2B5EF4-FFF2-40B4-BE49-F238E27FC236}">
                  <a16:creationId xmlns:a16="http://schemas.microsoft.com/office/drawing/2014/main" id="{CEDEFCF6-8FA1-43EA-8248-C998CF587518}"/>
                </a:ext>
              </a:extLst>
            </p:cNvPr>
            <p:cNvSpPr/>
            <p:nvPr/>
          </p:nvSpPr>
          <p:spPr>
            <a:xfrm>
              <a:off x="3897849" y="4229248"/>
              <a:ext cx="1119803" cy="224014"/>
            </a:xfrm>
            <a:prstGeom prst="flowChartProcess">
              <a:avLst/>
            </a:prstGeom>
            <a:solidFill>
              <a:srgbClr val="00A1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659;p55">
              <a:extLst>
                <a:ext uri="{FF2B5EF4-FFF2-40B4-BE49-F238E27FC236}">
                  <a16:creationId xmlns:a16="http://schemas.microsoft.com/office/drawing/2014/main" id="{C5856088-4DEB-4552-AE1B-DA1644DC2158}"/>
                </a:ext>
              </a:extLst>
            </p:cNvPr>
            <p:cNvSpPr/>
            <p:nvPr/>
          </p:nvSpPr>
          <p:spPr>
            <a:xfrm>
              <a:off x="2347700" y="1911225"/>
              <a:ext cx="4220100" cy="2364600"/>
            </a:xfrm>
            <a:prstGeom prst="frame">
              <a:avLst>
                <a:gd name="adj1" fmla="val 8618"/>
              </a:avLst>
            </a:pr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0" name="Picture 6">
            <a:extLst>
              <a:ext uri="{FF2B5EF4-FFF2-40B4-BE49-F238E27FC236}">
                <a16:creationId xmlns:a16="http://schemas.microsoft.com/office/drawing/2014/main" id="{B86D675D-0C0B-4219-85CD-F45B532448E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177124"/>
            <a:ext cx="1091003" cy="1091003"/>
          </a:xfrm>
          <a:prstGeom prst="rect">
            <a:avLst/>
          </a:prstGeom>
        </p:spPr>
      </p:pic>
      <p:sp>
        <p:nvSpPr>
          <p:cNvPr id="3" name="Hình Bầu dục 115">
            <a:extLst>
              <a:ext uri="{FF2B5EF4-FFF2-40B4-BE49-F238E27FC236}">
                <a16:creationId xmlns:a16="http://schemas.microsoft.com/office/drawing/2014/main" id="{A947B17A-4BA7-FDEB-7C72-3BCCB6508FC8}"/>
              </a:ext>
            </a:extLst>
          </p:cNvPr>
          <p:cNvSpPr/>
          <p:nvPr/>
        </p:nvSpPr>
        <p:spPr>
          <a:xfrm>
            <a:off x="7046264" y="690846"/>
            <a:ext cx="2914651" cy="1154561"/>
          </a:xfrm>
          <a:prstGeom prst="ellipse">
            <a:avLst/>
          </a:prstGeom>
          <a:solidFill>
            <a:srgbClr val="FFB348"/>
          </a:solidFill>
          <a:ln w="25400" cap="flat" cmpd="sng" algn="ctr">
            <a:solidFill>
              <a:srgbClr val="FFB34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5A1D1D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Tóm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5A1D1D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5A1D1D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tắt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5A1D1D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Hộp Văn bản 118">
            <a:extLst>
              <a:ext uri="{FF2B5EF4-FFF2-40B4-BE49-F238E27FC236}">
                <a16:creationId xmlns:a16="http://schemas.microsoft.com/office/drawing/2014/main" id="{DC0D5ABD-538E-08E6-26FF-CBBCCE2C2465}"/>
              </a:ext>
            </a:extLst>
          </p:cNvPr>
          <p:cNvSpPr txBox="1"/>
          <p:nvPr/>
        </p:nvSpPr>
        <p:spPr>
          <a:xfrm>
            <a:off x="6768310" y="2253088"/>
            <a:ext cx="4895381" cy="1821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50000"/>
              </a:lnSpc>
              <a:spcAft>
                <a:spcPts val="1333"/>
              </a:spcAft>
              <a:buClr>
                <a:srgbClr val="000000"/>
              </a:buClr>
            </a:pPr>
            <a:r>
              <a:rPr lang="nl-NL" sz="3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1 luống: 6  cây</a:t>
            </a:r>
            <a:endParaRPr lang="en-US" sz="3600" b="1" kern="0" dirty="0">
              <a:solidFill>
                <a:srgbClr val="0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lnSpc>
                <a:spcPct val="150000"/>
              </a:lnSpc>
              <a:spcAft>
                <a:spcPts val="1333"/>
              </a:spcAft>
              <a:buClr>
                <a:srgbClr val="000000"/>
              </a:buClr>
            </a:pPr>
            <a:r>
              <a:rPr lang="nl-NL" sz="3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4 luống: ... cây?</a:t>
            </a:r>
            <a:endParaRPr lang="en-US" sz="3600" b="1" kern="0" dirty="0">
              <a:solidFill>
                <a:srgbClr val="0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38556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F69561-3F8A-4191-9030-4CC9784D4501}"/>
              </a:ext>
            </a:extLst>
          </p:cNvPr>
          <p:cNvSpPr/>
          <p:nvPr/>
        </p:nvSpPr>
        <p:spPr>
          <a:xfrm>
            <a:off x="533400" y="247650"/>
            <a:ext cx="11582400" cy="64865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Google Shape;1805;p56">
            <a:extLst>
              <a:ext uri="{FF2B5EF4-FFF2-40B4-BE49-F238E27FC236}">
                <a16:creationId xmlns:a16="http://schemas.microsoft.com/office/drawing/2014/main" id="{FA569187-2C7C-4F7F-9895-D2C32516E26A}"/>
              </a:ext>
            </a:extLst>
          </p:cNvPr>
          <p:cNvSpPr/>
          <p:nvPr/>
        </p:nvSpPr>
        <p:spPr>
          <a:xfrm rot="-5400000" flipH="1">
            <a:off x="4932745" y="393531"/>
            <a:ext cx="663596" cy="688996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rgbClr val="FFB3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9" name="Hộp Văn bản 89">
            <a:extLst>
              <a:ext uri="{FF2B5EF4-FFF2-40B4-BE49-F238E27FC236}">
                <a16:creationId xmlns:a16="http://schemas.microsoft.com/office/drawing/2014/main" id="{0EA70B0D-6D49-4085-BDD3-B58946D38735}"/>
              </a:ext>
            </a:extLst>
          </p:cNvPr>
          <p:cNvSpPr txBox="1"/>
          <p:nvPr/>
        </p:nvSpPr>
        <p:spPr>
          <a:xfrm>
            <a:off x="2279374" y="2536038"/>
            <a:ext cx="7275443" cy="2159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spcAft>
                <a:spcPts val="1067"/>
              </a:spcAft>
              <a:buClr>
                <a:srgbClr val="000000"/>
              </a:buClr>
            </a:pPr>
            <a:r>
              <a:rPr lang="nl-NL" sz="3600" b="1" kern="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4 luống như thế có tất cả số cây là:</a:t>
            </a:r>
            <a:endParaRPr lang="en-US" sz="3600" b="1" kern="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spcAft>
                <a:spcPts val="1067"/>
              </a:spcAft>
              <a:buClr>
                <a:srgbClr val="000000"/>
              </a:buClr>
            </a:pPr>
            <a:r>
              <a:rPr lang="en-US" sz="3600" b="1" kern="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                   6 x 4 = 24 ( </a:t>
            </a:r>
            <a:r>
              <a:rPr lang="en-US" sz="3600" b="1" kern="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3600" b="1" kern="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)</a:t>
            </a:r>
            <a:endParaRPr lang="en-US" sz="4400" kern="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spcAft>
                <a:spcPts val="1067"/>
              </a:spcAft>
              <a:buClr>
                <a:srgbClr val="000000"/>
              </a:buClr>
            </a:pPr>
            <a:r>
              <a:rPr lang="en-US" sz="4400" b="1" kern="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                       </a:t>
            </a:r>
            <a:r>
              <a:rPr lang="nl-NL" sz="3600" b="1" kern="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Đáp số: 24 cây.</a:t>
            </a:r>
            <a:endParaRPr lang="en-US" sz="3600" b="1" kern="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0" name="Hình Bầu dục 7">
            <a:extLst>
              <a:ext uri="{FF2B5EF4-FFF2-40B4-BE49-F238E27FC236}">
                <a16:creationId xmlns:a16="http://schemas.microsoft.com/office/drawing/2014/main" id="{0A712BCF-D12C-490B-A183-7213BDEFC39C}"/>
              </a:ext>
            </a:extLst>
          </p:cNvPr>
          <p:cNvSpPr/>
          <p:nvPr/>
        </p:nvSpPr>
        <p:spPr>
          <a:xfrm>
            <a:off x="4203618" y="1007836"/>
            <a:ext cx="2914651" cy="1154561"/>
          </a:xfrm>
          <a:prstGeom prst="ellipse">
            <a:avLst/>
          </a:prstGeom>
          <a:solidFill>
            <a:srgbClr val="FFB348"/>
          </a:solidFill>
          <a:ln w="25400" cap="flat" cmpd="sng" algn="ctr">
            <a:solidFill>
              <a:srgbClr val="FFB34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5A1D1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5A1D1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5A1D1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giải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5A1D1D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1" name="Google Shape;1805;p56">
            <a:extLst>
              <a:ext uri="{FF2B5EF4-FFF2-40B4-BE49-F238E27FC236}">
                <a16:creationId xmlns:a16="http://schemas.microsoft.com/office/drawing/2014/main" id="{B6E0629B-F839-4581-8AC5-F33CABF40C91}"/>
              </a:ext>
            </a:extLst>
          </p:cNvPr>
          <p:cNvSpPr/>
          <p:nvPr/>
        </p:nvSpPr>
        <p:spPr>
          <a:xfrm rot="-5400000" flipH="1">
            <a:off x="10801186" y="1390473"/>
            <a:ext cx="663596" cy="688996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rgbClr val="FFB3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2" name="Google Shape;1805;p56">
            <a:extLst>
              <a:ext uri="{FF2B5EF4-FFF2-40B4-BE49-F238E27FC236}">
                <a16:creationId xmlns:a16="http://schemas.microsoft.com/office/drawing/2014/main" id="{0770ACB0-9C37-4BEF-9B19-B9D09BC2EEE0}"/>
              </a:ext>
            </a:extLst>
          </p:cNvPr>
          <p:cNvSpPr/>
          <p:nvPr/>
        </p:nvSpPr>
        <p:spPr>
          <a:xfrm rot="-5400000" flipH="1">
            <a:off x="7657553" y="6001195"/>
            <a:ext cx="663596" cy="688996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rgbClr val="FFB3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3" name="Google Shape;1805;p56">
            <a:extLst>
              <a:ext uri="{FF2B5EF4-FFF2-40B4-BE49-F238E27FC236}">
                <a16:creationId xmlns:a16="http://schemas.microsoft.com/office/drawing/2014/main" id="{C74800DF-45D1-451F-8967-AA1608D4B6A3}"/>
              </a:ext>
            </a:extLst>
          </p:cNvPr>
          <p:cNvSpPr/>
          <p:nvPr/>
        </p:nvSpPr>
        <p:spPr>
          <a:xfrm rot="-5400000" flipH="1">
            <a:off x="4510565" y="5700981"/>
            <a:ext cx="663596" cy="688996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rgbClr val="FFB3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26232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62;p65">
            <a:extLst>
              <a:ext uri="{FF2B5EF4-FFF2-40B4-BE49-F238E27FC236}">
                <a16:creationId xmlns:a16="http://schemas.microsoft.com/office/drawing/2014/main" id="{86A7324B-361C-4D4F-A18C-6F72D6C50341}"/>
              </a:ext>
            </a:extLst>
          </p:cNvPr>
          <p:cNvSpPr/>
          <p:nvPr/>
        </p:nvSpPr>
        <p:spPr>
          <a:xfrm rot="-5400000">
            <a:off x="1929281" y="-205395"/>
            <a:ext cx="5185500" cy="5550300"/>
          </a:xfrm>
          <a:prstGeom prst="arc">
            <a:avLst>
              <a:gd name="adj1" fmla="val 16200000"/>
              <a:gd name="adj2" fmla="val 5319513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Bong bóng Ý nghĩ: Hình đám mây 3">
            <a:extLst>
              <a:ext uri="{FF2B5EF4-FFF2-40B4-BE49-F238E27FC236}">
                <a16:creationId xmlns:a16="http://schemas.microsoft.com/office/drawing/2014/main" id="{51C255B7-5B18-4072-9C24-9A1F8B90449F}"/>
              </a:ext>
            </a:extLst>
          </p:cNvPr>
          <p:cNvSpPr/>
          <p:nvPr/>
        </p:nvSpPr>
        <p:spPr>
          <a:xfrm>
            <a:off x="1227267" y="761061"/>
            <a:ext cx="8751620" cy="1814876"/>
          </a:xfrm>
          <a:prstGeom prst="wedgeRoundRectCallout">
            <a:avLst>
              <a:gd name="adj1" fmla="val 25645"/>
              <a:gd name="adj2" fmla="val 66699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huống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tế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phép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6?</a:t>
            </a:r>
          </a:p>
        </p:txBody>
      </p:sp>
      <p:sp>
        <p:nvSpPr>
          <p:cNvPr id="33" name="Google Shape;1805;p56">
            <a:extLst>
              <a:ext uri="{FF2B5EF4-FFF2-40B4-BE49-F238E27FC236}">
                <a16:creationId xmlns:a16="http://schemas.microsoft.com/office/drawing/2014/main" id="{699CAF84-B678-4B87-A876-DB1DC3C58FCF}"/>
              </a:ext>
            </a:extLst>
          </p:cNvPr>
          <p:cNvSpPr/>
          <p:nvPr/>
        </p:nvSpPr>
        <p:spPr>
          <a:xfrm rot="-5400000" flipH="1">
            <a:off x="568524" y="2762220"/>
            <a:ext cx="497697" cy="516747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005614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0" y="708903"/>
            <a:ext cx="10653777" cy="2568719"/>
          </a:xfrm>
          <a:prstGeom prst="rect">
            <a:avLst/>
          </a:prstGeom>
        </p:spPr>
      </p:pic>
      <p:pic>
        <p:nvPicPr>
          <p:cNvPr id="27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236528" y="2831779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3026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300" y="1428750"/>
            <a:ext cx="2762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30?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5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30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960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300" y="1428750"/>
            <a:ext cx="2762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48?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48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088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DBB3A079-9A40-7C9B-A3F5-25AF8AD8D1AC}"/>
              </a:ext>
            </a:extLst>
          </p:cNvPr>
          <p:cNvSpPr txBox="1"/>
          <p:nvPr/>
        </p:nvSpPr>
        <p:spPr>
          <a:xfrm>
            <a:off x="399344" y="3650622"/>
            <a:ext cx="243840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Ôn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lại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kiến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đã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học</a:t>
            </a:r>
            <a:endParaRPr lang="en-US" sz="2800" kern="0" dirty="0">
              <a:solidFill>
                <a:srgbClr val="1C0505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447F335A-0700-8AC1-584E-0E820BCB8611}"/>
              </a:ext>
            </a:extLst>
          </p:cNvPr>
          <p:cNvSpPr txBox="1"/>
          <p:nvPr/>
        </p:nvSpPr>
        <p:spPr>
          <a:xfrm>
            <a:off x="2879196" y="3661068"/>
            <a:ext cx="5087301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tình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huống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liên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quan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đến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phép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nhân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Bảng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nhân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6</a:t>
            </a: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258CFBBA-AC9F-B7DE-8613-2D1228926909}"/>
              </a:ext>
            </a:extLst>
          </p:cNvPr>
          <p:cNvSpPr txBox="1"/>
          <p:nvPr/>
        </p:nvSpPr>
        <p:spPr>
          <a:xfrm>
            <a:off x="8055764" y="3698114"/>
            <a:ext cx="4136236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trước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Gấp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lên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lần</a:t>
            </a:r>
            <a:endParaRPr lang="en-US" sz="2800" kern="0" dirty="0">
              <a:solidFill>
                <a:srgbClr val="1C0505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42" name="Picture 3">
            <a:extLst>
              <a:ext uri="{FF2B5EF4-FFF2-40B4-BE49-F238E27FC236}">
                <a16:creationId xmlns:a16="http://schemas.microsoft.com/office/drawing/2014/main" id="{9C863B28-6971-7FD2-CBBB-D02EB28E39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00965" y="4853245"/>
            <a:ext cx="2252800" cy="1903616"/>
          </a:xfrm>
          <a:prstGeom prst="rect">
            <a:avLst/>
          </a:prstGeom>
        </p:spPr>
      </p:pic>
      <p:grpSp>
        <p:nvGrpSpPr>
          <p:cNvPr id="16" name="Google Shape;3327;p77">
            <a:extLst>
              <a:ext uri="{FF2B5EF4-FFF2-40B4-BE49-F238E27FC236}">
                <a16:creationId xmlns:a16="http://schemas.microsoft.com/office/drawing/2014/main" id="{D7AA1EAD-4789-890A-1808-6F00CC209912}"/>
              </a:ext>
            </a:extLst>
          </p:cNvPr>
          <p:cNvGrpSpPr/>
          <p:nvPr/>
        </p:nvGrpSpPr>
        <p:grpSpPr>
          <a:xfrm>
            <a:off x="691100" y="2462370"/>
            <a:ext cx="1843384" cy="1027287"/>
            <a:chOff x="7302293" y="2740305"/>
            <a:chExt cx="719847" cy="401158"/>
          </a:xfrm>
        </p:grpSpPr>
        <p:sp>
          <p:nvSpPr>
            <p:cNvPr id="17" name="Google Shape;3328;p77">
              <a:extLst>
                <a:ext uri="{FF2B5EF4-FFF2-40B4-BE49-F238E27FC236}">
                  <a16:creationId xmlns:a16="http://schemas.microsoft.com/office/drawing/2014/main" id="{1C5A1591-4BF6-3F34-8439-01A8DF24AAFF}"/>
                </a:ext>
              </a:extLst>
            </p:cNvPr>
            <p:cNvSpPr/>
            <p:nvPr/>
          </p:nvSpPr>
          <p:spPr>
            <a:xfrm>
              <a:off x="7328078" y="2740305"/>
              <a:ext cx="264591" cy="252163"/>
            </a:xfrm>
            <a:custGeom>
              <a:avLst/>
              <a:gdLst/>
              <a:ahLst/>
              <a:cxnLst/>
              <a:rect l="l" t="t" r="r" b="b"/>
              <a:pathLst>
                <a:path w="7963" h="7589" extrusionOk="0">
                  <a:moveTo>
                    <a:pt x="7962" y="0"/>
                  </a:moveTo>
                  <a:lnTo>
                    <a:pt x="5687" y="750"/>
                  </a:lnTo>
                  <a:lnTo>
                    <a:pt x="0" y="6256"/>
                  </a:lnTo>
                  <a:cubicBezTo>
                    <a:pt x="0" y="6256"/>
                    <a:pt x="172" y="7588"/>
                    <a:pt x="1182" y="7588"/>
                  </a:cubicBezTo>
                  <a:cubicBezTo>
                    <a:pt x="1280" y="7588"/>
                    <a:pt x="1386" y="7576"/>
                    <a:pt x="1500" y="7549"/>
                  </a:cubicBezTo>
                  <a:lnTo>
                    <a:pt x="1500" y="7419"/>
                  </a:lnTo>
                  <a:lnTo>
                    <a:pt x="7213" y="2146"/>
                  </a:lnTo>
                  <a:lnTo>
                    <a:pt x="79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329;p77">
              <a:extLst>
                <a:ext uri="{FF2B5EF4-FFF2-40B4-BE49-F238E27FC236}">
                  <a16:creationId xmlns:a16="http://schemas.microsoft.com/office/drawing/2014/main" id="{CFD91E22-3BE9-C59F-D10C-D0862BD642B4}"/>
                </a:ext>
              </a:extLst>
            </p:cNvPr>
            <p:cNvSpPr/>
            <p:nvPr/>
          </p:nvSpPr>
          <p:spPr>
            <a:xfrm>
              <a:off x="7517048" y="2740305"/>
              <a:ext cx="75626" cy="71306"/>
            </a:xfrm>
            <a:custGeom>
              <a:avLst/>
              <a:gdLst/>
              <a:ahLst/>
              <a:cxnLst/>
              <a:rect l="l" t="t" r="r" b="b"/>
              <a:pathLst>
                <a:path w="2276" h="2146" extrusionOk="0">
                  <a:moveTo>
                    <a:pt x="2275" y="0"/>
                  </a:moveTo>
                  <a:lnTo>
                    <a:pt x="1293" y="310"/>
                  </a:lnTo>
                  <a:lnTo>
                    <a:pt x="0" y="750"/>
                  </a:lnTo>
                  <a:lnTo>
                    <a:pt x="543" y="853"/>
                  </a:lnTo>
                  <a:lnTo>
                    <a:pt x="647" y="1603"/>
                  </a:lnTo>
                  <a:lnTo>
                    <a:pt x="1422" y="1732"/>
                  </a:lnTo>
                  <a:lnTo>
                    <a:pt x="1526" y="2146"/>
                  </a:lnTo>
                  <a:lnTo>
                    <a:pt x="1939" y="957"/>
                  </a:lnTo>
                  <a:lnTo>
                    <a:pt x="22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330;p77">
              <a:extLst>
                <a:ext uri="{FF2B5EF4-FFF2-40B4-BE49-F238E27FC236}">
                  <a16:creationId xmlns:a16="http://schemas.microsoft.com/office/drawing/2014/main" id="{E7230F7B-537D-242B-AB73-7BEB6FE35E14}"/>
                </a:ext>
              </a:extLst>
            </p:cNvPr>
            <p:cNvSpPr/>
            <p:nvPr/>
          </p:nvSpPr>
          <p:spPr>
            <a:xfrm>
              <a:off x="7559979" y="2740305"/>
              <a:ext cx="32696" cy="31799"/>
            </a:xfrm>
            <a:custGeom>
              <a:avLst/>
              <a:gdLst/>
              <a:ahLst/>
              <a:cxnLst/>
              <a:rect l="l" t="t" r="r" b="b"/>
              <a:pathLst>
                <a:path w="984" h="957" extrusionOk="0">
                  <a:moveTo>
                    <a:pt x="983" y="0"/>
                  </a:moveTo>
                  <a:lnTo>
                    <a:pt x="1" y="310"/>
                  </a:lnTo>
                  <a:cubicBezTo>
                    <a:pt x="130" y="647"/>
                    <a:pt x="337" y="853"/>
                    <a:pt x="647" y="957"/>
                  </a:cubicBezTo>
                  <a:lnTo>
                    <a:pt x="9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331;p77">
              <a:extLst>
                <a:ext uri="{FF2B5EF4-FFF2-40B4-BE49-F238E27FC236}">
                  <a16:creationId xmlns:a16="http://schemas.microsoft.com/office/drawing/2014/main" id="{3DAE5E44-F90B-C0D1-92A1-7CE5CC1904B7}"/>
                </a:ext>
              </a:extLst>
            </p:cNvPr>
            <p:cNvSpPr/>
            <p:nvPr/>
          </p:nvSpPr>
          <p:spPr>
            <a:xfrm>
              <a:off x="7341801" y="2768649"/>
              <a:ext cx="196740" cy="182984"/>
            </a:xfrm>
            <a:custGeom>
              <a:avLst/>
              <a:gdLst/>
              <a:ahLst/>
              <a:cxnLst/>
              <a:rect l="l" t="t" r="r" b="b"/>
              <a:pathLst>
                <a:path w="5921" h="5507" extrusionOk="0">
                  <a:moveTo>
                    <a:pt x="5817" y="0"/>
                  </a:moveTo>
                  <a:lnTo>
                    <a:pt x="1" y="5403"/>
                  </a:lnTo>
                  <a:lnTo>
                    <a:pt x="1" y="5506"/>
                  </a:lnTo>
                  <a:lnTo>
                    <a:pt x="104" y="5506"/>
                  </a:lnTo>
                  <a:lnTo>
                    <a:pt x="5921" y="104"/>
                  </a:lnTo>
                  <a:lnTo>
                    <a:pt x="59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332;p77">
              <a:extLst>
                <a:ext uri="{FF2B5EF4-FFF2-40B4-BE49-F238E27FC236}">
                  <a16:creationId xmlns:a16="http://schemas.microsoft.com/office/drawing/2014/main" id="{FAC99F98-72BC-9236-906C-F45980170B83}"/>
                </a:ext>
              </a:extLst>
            </p:cNvPr>
            <p:cNvSpPr/>
            <p:nvPr/>
          </p:nvSpPr>
          <p:spPr>
            <a:xfrm>
              <a:off x="7359844" y="2793537"/>
              <a:ext cx="178697" cy="168397"/>
            </a:xfrm>
            <a:custGeom>
              <a:avLst/>
              <a:gdLst/>
              <a:ahLst/>
              <a:cxnLst/>
              <a:rect l="l" t="t" r="r" b="b"/>
              <a:pathLst>
                <a:path w="5378" h="5068" extrusionOk="0">
                  <a:moveTo>
                    <a:pt x="5274" y="1"/>
                  </a:moveTo>
                  <a:lnTo>
                    <a:pt x="1" y="4964"/>
                  </a:lnTo>
                  <a:lnTo>
                    <a:pt x="1" y="5068"/>
                  </a:lnTo>
                  <a:lnTo>
                    <a:pt x="104" y="5068"/>
                  </a:lnTo>
                  <a:lnTo>
                    <a:pt x="5378" y="130"/>
                  </a:lnTo>
                  <a:lnTo>
                    <a:pt x="53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333;p77">
              <a:extLst>
                <a:ext uri="{FF2B5EF4-FFF2-40B4-BE49-F238E27FC236}">
                  <a16:creationId xmlns:a16="http://schemas.microsoft.com/office/drawing/2014/main" id="{2603675D-5889-5C91-3877-7FE0DD79FBAE}"/>
                </a:ext>
              </a:extLst>
            </p:cNvPr>
            <p:cNvSpPr/>
            <p:nvPr/>
          </p:nvSpPr>
          <p:spPr>
            <a:xfrm>
              <a:off x="7371009" y="2793537"/>
              <a:ext cx="196740" cy="186440"/>
            </a:xfrm>
            <a:custGeom>
              <a:avLst/>
              <a:gdLst/>
              <a:ahLst/>
              <a:cxnLst/>
              <a:rect l="l" t="t" r="r" b="b"/>
              <a:pathLst>
                <a:path w="5921" h="5611" extrusionOk="0">
                  <a:moveTo>
                    <a:pt x="5817" y="1"/>
                  </a:moveTo>
                  <a:lnTo>
                    <a:pt x="1" y="5507"/>
                  </a:lnTo>
                  <a:lnTo>
                    <a:pt x="1" y="5611"/>
                  </a:lnTo>
                  <a:lnTo>
                    <a:pt x="104" y="5611"/>
                  </a:lnTo>
                  <a:lnTo>
                    <a:pt x="5921" y="130"/>
                  </a:lnTo>
                  <a:lnTo>
                    <a:pt x="59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334;p77">
              <a:extLst>
                <a:ext uri="{FF2B5EF4-FFF2-40B4-BE49-F238E27FC236}">
                  <a16:creationId xmlns:a16="http://schemas.microsoft.com/office/drawing/2014/main" id="{92B737F9-F529-9EF4-9630-D07DC2220795}"/>
                </a:ext>
              </a:extLst>
            </p:cNvPr>
            <p:cNvSpPr/>
            <p:nvPr/>
          </p:nvSpPr>
          <p:spPr>
            <a:xfrm>
              <a:off x="7328078" y="2948182"/>
              <a:ext cx="49841" cy="44292"/>
            </a:xfrm>
            <a:custGeom>
              <a:avLst/>
              <a:gdLst/>
              <a:ahLst/>
              <a:cxnLst/>
              <a:rect l="l" t="t" r="r" b="b"/>
              <a:pathLst>
                <a:path w="1500" h="1333" extrusionOk="0">
                  <a:moveTo>
                    <a:pt x="0" y="0"/>
                  </a:moveTo>
                  <a:cubicBezTo>
                    <a:pt x="0" y="0"/>
                    <a:pt x="172" y="1332"/>
                    <a:pt x="1182" y="1332"/>
                  </a:cubicBezTo>
                  <a:cubicBezTo>
                    <a:pt x="1280" y="1332"/>
                    <a:pt x="1386" y="1320"/>
                    <a:pt x="1500" y="1293"/>
                  </a:cubicBezTo>
                  <a:lnTo>
                    <a:pt x="1500" y="1163"/>
                  </a:lnTo>
                  <a:lnTo>
                    <a:pt x="1500" y="1060"/>
                  </a:lnTo>
                  <a:cubicBezTo>
                    <a:pt x="1293" y="853"/>
                    <a:pt x="1164" y="517"/>
                    <a:pt x="853" y="310"/>
                  </a:cubicBezTo>
                  <a:cubicBezTo>
                    <a:pt x="647" y="103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335;p77">
              <a:extLst>
                <a:ext uri="{FF2B5EF4-FFF2-40B4-BE49-F238E27FC236}">
                  <a16:creationId xmlns:a16="http://schemas.microsoft.com/office/drawing/2014/main" id="{7E1DBC07-70FA-3D28-E804-B8D285BC749F}"/>
                </a:ext>
              </a:extLst>
            </p:cNvPr>
            <p:cNvSpPr/>
            <p:nvPr/>
          </p:nvSpPr>
          <p:spPr>
            <a:xfrm>
              <a:off x="7334956" y="2961905"/>
              <a:ext cx="28376" cy="19272"/>
            </a:xfrm>
            <a:custGeom>
              <a:avLst/>
              <a:gdLst/>
              <a:ahLst/>
              <a:cxnLst/>
              <a:rect l="l" t="t" r="r" b="b"/>
              <a:pathLst>
                <a:path w="854" h="580" extrusionOk="0">
                  <a:moveTo>
                    <a:pt x="0" y="1"/>
                  </a:moveTo>
                  <a:cubicBezTo>
                    <a:pt x="0" y="1"/>
                    <a:pt x="160" y="580"/>
                    <a:pt x="637" y="580"/>
                  </a:cubicBezTo>
                  <a:cubicBezTo>
                    <a:pt x="703" y="580"/>
                    <a:pt x="775" y="569"/>
                    <a:pt x="853" y="544"/>
                  </a:cubicBezTo>
                  <a:lnTo>
                    <a:pt x="750" y="544"/>
                  </a:lnTo>
                  <a:cubicBezTo>
                    <a:pt x="750" y="440"/>
                    <a:pt x="646" y="233"/>
                    <a:pt x="543" y="104"/>
                  </a:cubicBezTo>
                  <a:cubicBezTo>
                    <a:pt x="440" y="1"/>
                    <a:pt x="207" y="1"/>
                    <a:pt x="1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336;p77">
              <a:extLst>
                <a:ext uri="{FF2B5EF4-FFF2-40B4-BE49-F238E27FC236}">
                  <a16:creationId xmlns:a16="http://schemas.microsoft.com/office/drawing/2014/main" id="{9D7C70A6-B13C-0A6B-7027-134D8ADD5542}"/>
                </a:ext>
              </a:extLst>
            </p:cNvPr>
            <p:cNvSpPr/>
            <p:nvPr/>
          </p:nvSpPr>
          <p:spPr>
            <a:xfrm>
              <a:off x="7531635" y="2790114"/>
              <a:ext cx="490504" cy="347061"/>
            </a:xfrm>
            <a:custGeom>
              <a:avLst/>
              <a:gdLst/>
              <a:ahLst/>
              <a:cxnLst/>
              <a:rect l="l" t="t" r="r" b="b"/>
              <a:pathLst>
                <a:path w="14762" h="10445" extrusionOk="0">
                  <a:moveTo>
                    <a:pt x="2146" y="1"/>
                  </a:moveTo>
                  <a:lnTo>
                    <a:pt x="1" y="9694"/>
                  </a:lnTo>
                  <a:lnTo>
                    <a:pt x="6670" y="9694"/>
                  </a:lnTo>
                  <a:lnTo>
                    <a:pt x="13262" y="10444"/>
                  </a:lnTo>
                  <a:lnTo>
                    <a:pt x="14761" y="1629"/>
                  </a:lnTo>
                  <a:lnTo>
                    <a:pt x="14322" y="1526"/>
                  </a:lnTo>
                  <a:lnTo>
                    <a:pt x="14425" y="1086"/>
                  </a:lnTo>
                  <a:lnTo>
                    <a:pt x="14012" y="983"/>
                  </a:lnTo>
                  <a:lnTo>
                    <a:pt x="7963" y="543"/>
                  </a:lnTo>
                  <a:lnTo>
                    <a:pt x="21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337;p77">
              <a:extLst>
                <a:ext uri="{FF2B5EF4-FFF2-40B4-BE49-F238E27FC236}">
                  <a16:creationId xmlns:a16="http://schemas.microsoft.com/office/drawing/2014/main" id="{112A645C-4533-0CCC-8F76-448285AF7888}"/>
                </a:ext>
              </a:extLst>
            </p:cNvPr>
            <p:cNvSpPr/>
            <p:nvPr/>
          </p:nvSpPr>
          <p:spPr>
            <a:xfrm>
              <a:off x="7528212" y="2769014"/>
              <a:ext cx="475884" cy="354405"/>
            </a:xfrm>
            <a:custGeom>
              <a:avLst/>
              <a:gdLst/>
              <a:ahLst/>
              <a:cxnLst/>
              <a:rect l="l" t="t" r="r" b="b"/>
              <a:pathLst>
                <a:path w="14322" h="10666" extrusionOk="0">
                  <a:moveTo>
                    <a:pt x="4848" y="1"/>
                  </a:moveTo>
                  <a:cubicBezTo>
                    <a:pt x="3273" y="1"/>
                    <a:pt x="2043" y="532"/>
                    <a:pt x="2043" y="532"/>
                  </a:cubicBezTo>
                  <a:lnTo>
                    <a:pt x="0" y="10019"/>
                  </a:lnTo>
                  <a:lnTo>
                    <a:pt x="6670" y="10226"/>
                  </a:lnTo>
                  <a:lnTo>
                    <a:pt x="12926" y="10666"/>
                  </a:lnTo>
                  <a:lnTo>
                    <a:pt x="14321" y="1282"/>
                  </a:lnTo>
                  <a:cubicBezTo>
                    <a:pt x="13322" y="637"/>
                    <a:pt x="12097" y="444"/>
                    <a:pt x="10990" y="444"/>
                  </a:cubicBezTo>
                  <a:cubicBezTo>
                    <a:pt x="9346" y="444"/>
                    <a:pt x="7962" y="868"/>
                    <a:pt x="7962" y="868"/>
                  </a:cubicBezTo>
                  <a:cubicBezTo>
                    <a:pt x="6933" y="205"/>
                    <a:pt x="5824" y="1"/>
                    <a:pt x="48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7" name="Google Shape;3338;p77">
              <a:extLst>
                <a:ext uri="{FF2B5EF4-FFF2-40B4-BE49-F238E27FC236}">
                  <a16:creationId xmlns:a16="http://schemas.microsoft.com/office/drawing/2014/main" id="{AA347F64-D020-2EDB-8769-3939C9A9021F}"/>
                </a:ext>
              </a:extLst>
            </p:cNvPr>
            <p:cNvGrpSpPr/>
            <p:nvPr/>
          </p:nvGrpSpPr>
          <p:grpSpPr>
            <a:xfrm>
              <a:off x="7524757" y="2826201"/>
              <a:ext cx="497382" cy="315263"/>
              <a:chOff x="7524757" y="2826201"/>
              <a:chExt cx="497382" cy="315263"/>
            </a:xfrm>
          </p:grpSpPr>
          <p:sp>
            <p:nvSpPr>
              <p:cNvPr id="61" name="Google Shape;3339;p77">
                <a:extLst>
                  <a:ext uri="{FF2B5EF4-FFF2-40B4-BE49-F238E27FC236}">
                    <a16:creationId xmlns:a16="http://schemas.microsoft.com/office/drawing/2014/main" id="{173F05B8-263A-F075-6EBE-21246E50242D}"/>
                  </a:ext>
                </a:extLst>
              </p:cNvPr>
              <p:cNvSpPr/>
              <p:nvPr/>
            </p:nvSpPr>
            <p:spPr>
              <a:xfrm>
                <a:off x="7528212" y="2826200"/>
                <a:ext cx="482762" cy="304098"/>
              </a:xfrm>
              <a:custGeom>
                <a:avLst/>
                <a:gdLst/>
                <a:ahLst/>
                <a:cxnLst/>
                <a:rect l="l" t="t" r="r" b="b"/>
                <a:pathLst>
                  <a:path w="14529" h="9152" extrusionOk="0">
                    <a:moveTo>
                      <a:pt x="14425" y="0"/>
                    </a:moveTo>
                    <a:lnTo>
                      <a:pt x="13029" y="9048"/>
                    </a:lnTo>
                    <a:lnTo>
                      <a:pt x="6773" y="8505"/>
                    </a:lnTo>
                    <a:lnTo>
                      <a:pt x="104" y="8298"/>
                    </a:lnTo>
                    <a:lnTo>
                      <a:pt x="0" y="8298"/>
                    </a:lnTo>
                    <a:lnTo>
                      <a:pt x="104" y="8402"/>
                    </a:lnTo>
                    <a:lnTo>
                      <a:pt x="6773" y="8608"/>
                    </a:lnTo>
                    <a:lnTo>
                      <a:pt x="13029" y="9151"/>
                    </a:lnTo>
                    <a:lnTo>
                      <a:pt x="13132" y="9048"/>
                    </a:lnTo>
                    <a:lnTo>
                      <a:pt x="1452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340;p77">
                <a:extLst>
                  <a:ext uri="{FF2B5EF4-FFF2-40B4-BE49-F238E27FC236}">
                    <a16:creationId xmlns:a16="http://schemas.microsoft.com/office/drawing/2014/main" id="{544A4E74-3460-8DFF-9107-82EA25AE48FC}"/>
                  </a:ext>
                </a:extLst>
              </p:cNvPr>
              <p:cNvSpPr/>
              <p:nvPr/>
            </p:nvSpPr>
            <p:spPr>
              <a:xfrm>
                <a:off x="7528212" y="2840788"/>
                <a:ext cx="487049" cy="292934"/>
              </a:xfrm>
              <a:custGeom>
                <a:avLst/>
                <a:gdLst/>
                <a:ahLst/>
                <a:cxnLst/>
                <a:rect l="l" t="t" r="r" b="b"/>
                <a:pathLst>
                  <a:path w="14658" h="8816" extrusionOk="0">
                    <a:moveTo>
                      <a:pt x="14528" y="1"/>
                    </a:moveTo>
                    <a:lnTo>
                      <a:pt x="13132" y="8712"/>
                    </a:lnTo>
                    <a:lnTo>
                      <a:pt x="6773" y="8066"/>
                    </a:lnTo>
                    <a:lnTo>
                      <a:pt x="0" y="7963"/>
                    </a:lnTo>
                    <a:lnTo>
                      <a:pt x="0" y="8066"/>
                    </a:lnTo>
                    <a:lnTo>
                      <a:pt x="0" y="8169"/>
                    </a:lnTo>
                    <a:lnTo>
                      <a:pt x="6773" y="8169"/>
                    </a:lnTo>
                    <a:lnTo>
                      <a:pt x="13132" y="8816"/>
                    </a:lnTo>
                    <a:lnTo>
                      <a:pt x="13236" y="8816"/>
                    </a:lnTo>
                    <a:lnTo>
                      <a:pt x="1465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341;p77">
                <a:extLst>
                  <a:ext uri="{FF2B5EF4-FFF2-40B4-BE49-F238E27FC236}">
                    <a16:creationId xmlns:a16="http://schemas.microsoft.com/office/drawing/2014/main" id="{6EC6859C-68CB-9421-126D-81A8AD9C87B5}"/>
                  </a:ext>
                </a:extLst>
              </p:cNvPr>
              <p:cNvSpPr/>
              <p:nvPr/>
            </p:nvSpPr>
            <p:spPr>
              <a:xfrm>
                <a:off x="7524757" y="2840788"/>
                <a:ext cx="497382" cy="300676"/>
              </a:xfrm>
              <a:custGeom>
                <a:avLst/>
                <a:gdLst/>
                <a:ahLst/>
                <a:cxnLst/>
                <a:rect l="l" t="t" r="r" b="b"/>
                <a:pathLst>
                  <a:path w="14969" h="9049" extrusionOk="0">
                    <a:moveTo>
                      <a:pt x="14968" y="1"/>
                    </a:moveTo>
                    <a:lnTo>
                      <a:pt x="14865" y="104"/>
                    </a:lnTo>
                    <a:lnTo>
                      <a:pt x="13340" y="8816"/>
                    </a:lnTo>
                    <a:lnTo>
                      <a:pt x="6877" y="8066"/>
                    </a:lnTo>
                    <a:lnTo>
                      <a:pt x="104" y="8169"/>
                    </a:lnTo>
                    <a:lnTo>
                      <a:pt x="1" y="8169"/>
                    </a:lnTo>
                    <a:lnTo>
                      <a:pt x="104" y="8273"/>
                    </a:lnTo>
                    <a:lnTo>
                      <a:pt x="6877" y="8169"/>
                    </a:lnTo>
                    <a:lnTo>
                      <a:pt x="13469" y="9048"/>
                    </a:lnTo>
                    <a:lnTo>
                      <a:pt x="13469" y="8919"/>
                    </a:lnTo>
                    <a:lnTo>
                      <a:pt x="14968" y="104"/>
                    </a:lnTo>
                    <a:lnTo>
                      <a:pt x="149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" name="Google Shape;3342;p77">
              <a:extLst>
                <a:ext uri="{FF2B5EF4-FFF2-40B4-BE49-F238E27FC236}">
                  <a16:creationId xmlns:a16="http://schemas.microsoft.com/office/drawing/2014/main" id="{C4DE68D3-F512-37D9-23AE-923575C04279}"/>
                </a:ext>
              </a:extLst>
            </p:cNvPr>
            <p:cNvSpPr/>
            <p:nvPr/>
          </p:nvSpPr>
          <p:spPr>
            <a:xfrm>
              <a:off x="7749813" y="2793537"/>
              <a:ext cx="50705" cy="322141"/>
            </a:xfrm>
            <a:custGeom>
              <a:avLst/>
              <a:gdLst/>
              <a:ahLst/>
              <a:cxnLst/>
              <a:rect l="l" t="t" r="r" b="b"/>
              <a:pathLst>
                <a:path w="1526" h="9695" extrusionOk="0">
                  <a:moveTo>
                    <a:pt x="1397" y="1"/>
                  </a:moveTo>
                  <a:cubicBezTo>
                    <a:pt x="1293" y="1"/>
                    <a:pt x="1190" y="1"/>
                    <a:pt x="1190" y="130"/>
                  </a:cubicBezTo>
                  <a:lnTo>
                    <a:pt x="1" y="9488"/>
                  </a:lnTo>
                  <a:cubicBezTo>
                    <a:pt x="1" y="9591"/>
                    <a:pt x="1" y="9695"/>
                    <a:pt x="104" y="9695"/>
                  </a:cubicBezTo>
                  <a:cubicBezTo>
                    <a:pt x="233" y="9695"/>
                    <a:pt x="233" y="9591"/>
                    <a:pt x="233" y="9591"/>
                  </a:cubicBezTo>
                  <a:lnTo>
                    <a:pt x="1526" y="130"/>
                  </a:lnTo>
                  <a:lnTo>
                    <a:pt x="13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343;p77">
              <a:extLst>
                <a:ext uri="{FF2B5EF4-FFF2-40B4-BE49-F238E27FC236}">
                  <a16:creationId xmlns:a16="http://schemas.microsoft.com/office/drawing/2014/main" id="{01859726-7B80-3613-F3FE-9E2C6D5F0079}"/>
                </a:ext>
              </a:extLst>
            </p:cNvPr>
            <p:cNvSpPr/>
            <p:nvPr/>
          </p:nvSpPr>
          <p:spPr>
            <a:xfrm>
              <a:off x="7807364" y="2822745"/>
              <a:ext cx="171819" cy="18076"/>
            </a:xfrm>
            <a:custGeom>
              <a:avLst/>
              <a:gdLst/>
              <a:ahLst/>
              <a:cxnLst/>
              <a:rect l="l" t="t" r="r" b="b"/>
              <a:pathLst>
                <a:path w="5171" h="544" extrusionOk="0">
                  <a:moveTo>
                    <a:pt x="2043" y="1"/>
                  </a:moveTo>
                  <a:cubicBezTo>
                    <a:pt x="957" y="1"/>
                    <a:pt x="104" y="104"/>
                    <a:pt x="104" y="104"/>
                  </a:cubicBezTo>
                  <a:cubicBezTo>
                    <a:pt x="104" y="104"/>
                    <a:pt x="1" y="104"/>
                    <a:pt x="1" y="208"/>
                  </a:cubicBezTo>
                  <a:cubicBezTo>
                    <a:pt x="1" y="311"/>
                    <a:pt x="104" y="311"/>
                    <a:pt x="208" y="311"/>
                  </a:cubicBezTo>
                  <a:lnTo>
                    <a:pt x="750" y="311"/>
                  </a:lnTo>
                  <a:cubicBezTo>
                    <a:pt x="1086" y="208"/>
                    <a:pt x="1500" y="208"/>
                    <a:pt x="2043" y="208"/>
                  </a:cubicBezTo>
                  <a:cubicBezTo>
                    <a:pt x="3025" y="208"/>
                    <a:pt x="4085" y="311"/>
                    <a:pt x="5067" y="544"/>
                  </a:cubicBezTo>
                  <a:cubicBezTo>
                    <a:pt x="5067" y="544"/>
                    <a:pt x="5171" y="544"/>
                    <a:pt x="5171" y="415"/>
                  </a:cubicBezTo>
                  <a:cubicBezTo>
                    <a:pt x="5171" y="415"/>
                    <a:pt x="5171" y="311"/>
                    <a:pt x="5067" y="311"/>
                  </a:cubicBezTo>
                  <a:cubicBezTo>
                    <a:pt x="4085" y="1"/>
                    <a:pt x="3025" y="1"/>
                    <a:pt x="20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344;p77">
              <a:extLst>
                <a:ext uri="{FF2B5EF4-FFF2-40B4-BE49-F238E27FC236}">
                  <a16:creationId xmlns:a16="http://schemas.microsoft.com/office/drawing/2014/main" id="{10D28952-9F54-A5D2-9797-BB6162AD78C5}"/>
                </a:ext>
              </a:extLst>
            </p:cNvPr>
            <p:cNvSpPr/>
            <p:nvPr/>
          </p:nvSpPr>
          <p:spPr>
            <a:xfrm>
              <a:off x="7803942" y="2840788"/>
              <a:ext cx="175242" cy="19139"/>
            </a:xfrm>
            <a:custGeom>
              <a:avLst/>
              <a:gdLst/>
              <a:ahLst/>
              <a:cxnLst/>
              <a:rect l="l" t="t" r="r" b="b"/>
              <a:pathLst>
                <a:path w="5274" h="576" extrusionOk="0">
                  <a:moveTo>
                    <a:pt x="2043" y="1"/>
                  </a:moveTo>
                  <a:cubicBezTo>
                    <a:pt x="957" y="1"/>
                    <a:pt x="104" y="104"/>
                    <a:pt x="104" y="104"/>
                  </a:cubicBezTo>
                  <a:cubicBezTo>
                    <a:pt x="104" y="104"/>
                    <a:pt x="0" y="104"/>
                    <a:pt x="0" y="208"/>
                  </a:cubicBezTo>
                  <a:cubicBezTo>
                    <a:pt x="0" y="311"/>
                    <a:pt x="104" y="311"/>
                    <a:pt x="207" y="311"/>
                  </a:cubicBezTo>
                  <a:lnTo>
                    <a:pt x="750" y="311"/>
                  </a:lnTo>
                  <a:cubicBezTo>
                    <a:pt x="1060" y="311"/>
                    <a:pt x="1500" y="208"/>
                    <a:pt x="2043" y="208"/>
                  </a:cubicBezTo>
                  <a:cubicBezTo>
                    <a:pt x="2999" y="208"/>
                    <a:pt x="4085" y="311"/>
                    <a:pt x="5067" y="518"/>
                  </a:cubicBezTo>
                  <a:cubicBezTo>
                    <a:pt x="5067" y="561"/>
                    <a:pt x="5079" y="575"/>
                    <a:pt x="5094" y="575"/>
                  </a:cubicBezTo>
                  <a:cubicBezTo>
                    <a:pt x="5124" y="575"/>
                    <a:pt x="5170" y="518"/>
                    <a:pt x="5170" y="518"/>
                  </a:cubicBezTo>
                  <a:cubicBezTo>
                    <a:pt x="5274" y="414"/>
                    <a:pt x="5170" y="311"/>
                    <a:pt x="5067" y="311"/>
                  </a:cubicBezTo>
                  <a:cubicBezTo>
                    <a:pt x="4085" y="1"/>
                    <a:pt x="2999" y="1"/>
                    <a:pt x="20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345;p77">
              <a:extLst>
                <a:ext uri="{FF2B5EF4-FFF2-40B4-BE49-F238E27FC236}">
                  <a16:creationId xmlns:a16="http://schemas.microsoft.com/office/drawing/2014/main" id="{AF983A44-A7F8-2DE1-B5E6-5DE728AC5BE8}"/>
                </a:ext>
              </a:extLst>
            </p:cNvPr>
            <p:cNvSpPr/>
            <p:nvPr/>
          </p:nvSpPr>
          <p:spPr>
            <a:xfrm>
              <a:off x="7800486" y="2862287"/>
              <a:ext cx="175275" cy="19006"/>
            </a:xfrm>
            <a:custGeom>
              <a:avLst/>
              <a:gdLst/>
              <a:ahLst/>
              <a:cxnLst/>
              <a:rect l="l" t="t" r="r" b="b"/>
              <a:pathLst>
                <a:path w="5275" h="572" extrusionOk="0">
                  <a:moveTo>
                    <a:pt x="2147" y="0"/>
                  </a:moveTo>
                  <a:cubicBezTo>
                    <a:pt x="957" y="0"/>
                    <a:pt x="208" y="103"/>
                    <a:pt x="208" y="103"/>
                  </a:cubicBezTo>
                  <a:cubicBezTo>
                    <a:pt x="104" y="103"/>
                    <a:pt x="1" y="103"/>
                    <a:pt x="104" y="207"/>
                  </a:cubicBezTo>
                  <a:cubicBezTo>
                    <a:pt x="104" y="310"/>
                    <a:pt x="104" y="310"/>
                    <a:pt x="208" y="310"/>
                  </a:cubicBezTo>
                  <a:lnTo>
                    <a:pt x="751" y="310"/>
                  </a:lnTo>
                  <a:cubicBezTo>
                    <a:pt x="1061" y="310"/>
                    <a:pt x="1604" y="207"/>
                    <a:pt x="2147" y="207"/>
                  </a:cubicBezTo>
                  <a:cubicBezTo>
                    <a:pt x="3000" y="207"/>
                    <a:pt x="4085" y="310"/>
                    <a:pt x="5042" y="517"/>
                  </a:cubicBezTo>
                  <a:cubicBezTo>
                    <a:pt x="5080" y="556"/>
                    <a:pt x="5108" y="571"/>
                    <a:pt x="5129" y="571"/>
                  </a:cubicBezTo>
                  <a:cubicBezTo>
                    <a:pt x="5180" y="571"/>
                    <a:pt x="5202" y="486"/>
                    <a:pt x="5274" y="414"/>
                  </a:cubicBezTo>
                  <a:lnTo>
                    <a:pt x="5171" y="310"/>
                  </a:lnTo>
                  <a:cubicBezTo>
                    <a:pt x="4189" y="0"/>
                    <a:pt x="3000" y="0"/>
                    <a:pt x="2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346;p77">
              <a:extLst>
                <a:ext uri="{FF2B5EF4-FFF2-40B4-BE49-F238E27FC236}">
                  <a16:creationId xmlns:a16="http://schemas.microsoft.com/office/drawing/2014/main" id="{1B16236D-2051-31BF-6C04-FC9CE235AE81}"/>
                </a:ext>
              </a:extLst>
            </p:cNvPr>
            <p:cNvSpPr/>
            <p:nvPr/>
          </p:nvSpPr>
          <p:spPr>
            <a:xfrm>
              <a:off x="7796199" y="2883752"/>
              <a:ext cx="176139" cy="21498"/>
            </a:xfrm>
            <a:custGeom>
              <a:avLst/>
              <a:gdLst/>
              <a:ahLst/>
              <a:cxnLst/>
              <a:rect l="l" t="t" r="r" b="b"/>
              <a:pathLst>
                <a:path w="5301" h="647" extrusionOk="0">
                  <a:moveTo>
                    <a:pt x="2172" y="0"/>
                  </a:moveTo>
                  <a:cubicBezTo>
                    <a:pt x="983" y="0"/>
                    <a:pt x="233" y="104"/>
                    <a:pt x="233" y="104"/>
                  </a:cubicBezTo>
                  <a:cubicBezTo>
                    <a:pt x="130" y="104"/>
                    <a:pt x="1" y="207"/>
                    <a:pt x="1" y="207"/>
                  </a:cubicBezTo>
                  <a:cubicBezTo>
                    <a:pt x="92" y="280"/>
                    <a:pt x="119" y="353"/>
                    <a:pt x="163" y="353"/>
                  </a:cubicBezTo>
                  <a:cubicBezTo>
                    <a:pt x="182" y="353"/>
                    <a:pt x="203" y="341"/>
                    <a:pt x="233" y="310"/>
                  </a:cubicBezTo>
                  <a:lnTo>
                    <a:pt x="2172" y="310"/>
                  </a:lnTo>
                  <a:cubicBezTo>
                    <a:pt x="3025" y="310"/>
                    <a:pt x="4111" y="310"/>
                    <a:pt x="5067" y="647"/>
                  </a:cubicBezTo>
                  <a:cubicBezTo>
                    <a:pt x="5171" y="647"/>
                    <a:pt x="5171" y="517"/>
                    <a:pt x="5300" y="517"/>
                  </a:cubicBezTo>
                  <a:cubicBezTo>
                    <a:pt x="5300" y="414"/>
                    <a:pt x="5171" y="310"/>
                    <a:pt x="5171" y="310"/>
                  </a:cubicBezTo>
                  <a:cubicBezTo>
                    <a:pt x="4214" y="104"/>
                    <a:pt x="3025" y="0"/>
                    <a:pt x="2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47;p77">
              <a:extLst>
                <a:ext uri="{FF2B5EF4-FFF2-40B4-BE49-F238E27FC236}">
                  <a16:creationId xmlns:a16="http://schemas.microsoft.com/office/drawing/2014/main" id="{FD649E0C-82D4-CD82-F57A-D6333F1BCB4C}"/>
                </a:ext>
              </a:extLst>
            </p:cNvPr>
            <p:cNvSpPr/>
            <p:nvPr/>
          </p:nvSpPr>
          <p:spPr>
            <a:xfrm>
              <a:off x="7796199" y="2908640"/>
              <a:ext cx="171819" cy="18076"/>
            </a:xfrm>
            <a:custGeom>
              <a:avLst/>
              <a:gdLst/>
              <a:ahLst/>
              <a:cxnLst/>
              <a:rect l="l" t="t" r="r" b="b"/>
              <a:pathLst>
                <a:path w="5171" h="544" extrusionOk="0">
                  <a:moveTo>
                    <a:pt x="2069" y="1"/>
                  </a:moveTo>
                  <a:cubicBezTo>
                    <a:pt x="983" y="1"/>
                    <a:pt x="130" y="104"/>
                    <a:pt x="130" y="104"/>
                  </a:cubicBezTo>
                  <a:cubicBezTo>
                    <a:pt x="1" y="104"/>
                    <a:pt x="1" y="104"/>
                    <a:pt x="1" y="208"/>
                  </a:cubicBezTo>
                  <a:cubicBezTo>
                    <a:pt x="1" y="311"/>
                    <a:pt x="130" y="311"/>
                    <a:pt x="130" y="311"/>
                  </a:cubicBezTo>
                  <a:lnTo>
                    <a:pt x="647" y="311"/>
                  </a:lnTo>
                  <a:cubicBezTo>
                    <a:pt x="1086" y="208"/>
                    <a:pt x="1526" y="208"/>
                    <a:pt x="2069" y="208"/>
                  </a:cubicBezTo>
                  <a:cubicBezTo>
                    <a:pt x="3025" y="208"/>
                    <a:pt x="4111" y="311"/>
                    <a:pt x="5067" y="544"/>
                  </a:cubicBezTo>
                  <a:cubicBezTo>
                    <a:pt x="5067" y="544"/>
                    <a:pt x="5171" y="544"/>
                    <a:pt x="5171" y="415"/>
                  </a:cubicBezTo>
                  <a:cubicBezTo>
                    <a:pt x="5171" y="415"/>
                    <a:pt x="5171" y="311"/>
                    <a:pt x="5067" y="311"/>
                  </a:cubicBezTo>
                  <a:cubicBezTo>
                    <a:pt x="4111" y="1"/>
                    <a:pt x="3025" y="1"/>
                    <a:pt x="20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348;p77">
              <a:extLst>
                <a:ext uri="{FF2B5EF4-FFF2-40B4-BE49-F238E27FC236}">
                  <a16:creationId xmlns:a16="http://schemas.microsoft.com/office/drawing/2014/main" id="{71A725E2-BA0E-AFD0-D939-7B9A2E992F12}"/>
                </a:ext>
              </a:extLst>
            </p:cNvPr>
            <p:cNvSpPr/>
            <p:nvPr/>
          </p:nvSpPr>
          <p:spPr>
            <a:xfrm>
              <a:off x="7792777" y="2933562"/>
              <a:ext cx="171819" cy="18076"/>
            </a:xfrm>
            <a:custGeom>
              <a:avLst/>
              <a:gdLst/>
              <a:ahLst/>
              <a:cxnLst/>
              <a:rect l="l" t="t" r="r" b="b"/>
              <a:pathLst>
                <a:path w="5171" h="544" extrusionOk="0">
                  <a:moveTo>
                    <a:pt x="2042" y="1"/>
                  </a:moveTo>
                  <a:cubicBezTo>
                    <a:pt x="983" y="1"/>
                    <a:pt x="104" y="104"/>
                    <a:pt x="104" y="104"/>
                  </a:cubicBezTo>
                  <a:cubicBezTo>
                    <a:pt x="0" y="104"/>
                    <a:pt x="0" y="104"/>
                    <a:pt x="0" y="207"/>
                  </a:cubicBezTo>
                  <a:cubicBezTo>
                    <a:pt x="0" y="311"/>
                    <a:pt x="104" y="311"/>
                    <a:pt x="104" y="311"/>
                  </a:cubicBezTo>
                  <a:lnTo>
                    <a:pt x="647" y="311"/>
                  </a:lnTo>
                  <a:cubicBezTo>
                    <a:pt x="1086" y="311"/>
                    <a:pt x="1525" y="207"/>
                    <a:pt x="2042" y="207"/>
                  </a:cubicBezTo>
                  <a:cubicBezTo>
                    <a:pt x="3025" y="207"/>
                    <a:pt x="4111" y="311"/>
                    <a:pt x="5067" y="543"/>
                  </a:cubicBezTo>
                  <a:cubicBezTo>
                    <a:pt x="5067" y="543"/>
                    <a:pt x="5170" y="543"/>
                    <a:pt x="5170" y="440"/>
                  </a:cubicBezTo>
                  <a:cubicBezTo>
                    <a:pt x="5170" y="440"/>
                    <a:pt x="5170" y="311"/>
                    <a:pt x="5067" y="311"/>
                  </a:cubicBezTo>
                  <a:cubicBezTo>
                    <a:pt x="4111" y="1"/>
                    <a:pt x="3025" y="1"/>
                    <a:pt x="20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349;p77">
              <a:extLst>
                <a:ext uri="{FF2B5EF4-FFF2-40B4-BE49-F238E27FC236}">
                  <a16:creationId xmlns:a16="http://schemas.microsoft.com/office/drawing/2014/main" id="{305E7648-45A3-E0D0-DC5D-86EE5AF6B705}"/>
                </a:ext>
              </a:extLst>
            </p:cNvPr>
            <p:cNvSpPr/>
            <p:nvPr/>
          </p:nvSpPr>
          <p:spPr>
            <a:xfrm>
              <a:off x="7789321" y="2958483"/>
              <a:ext cx="171819" cy="21498"/>
            </a:xfrm>
            <a:custGeom>
              <a:avLst/>
              <a:gdLst/>
              <a:ahLst/>
              <a:cxnLst/>
              <a:rect l="l" t="t" r="r" b="b"/>
              <a:pathLst>
                <a:path w="5171" h="647" extrusionOk="0">
                  <a:moveTo>
                    <a:pt x="2043" y="0"/>
                  </a:moveTo>
                  <a:cubicBezTo>
                    <a:pt x="983" y="0"/>
                    <a:pt x="104" y="104"/>
                    <a:pt x="104" y="104"/>
                  </a:cubicBezTo>
                  <a:cubicBezTo>
                    <a:pt x="1" y="104"/>
                    <a:pt x="1" y="207"/>
                    <a:pt x="1" y="207"/>
                  </a:cubicBezTo>
                  <a:cubicBezTo>
                    <a:pt x="1" y="299"/>
                    <a:pt x="54" y="379"/>
                    <a:pt x="84" y="379"/>
                  </a:cubicBezTo>
                  <a:cubicBezTo>
                    <a:pt x="96" y="379"/>
                    <a:pt x="104" y="366"/>
                    <a:pt x="104" y="336"/>
                  </a:cubicBezTo>
                  <a:lnTo>
                    <a:pt x="2043" y="336"/>
                  </a:lnTo>
                  <a:cubicBezTo>
                    <a:pt x="2922" y="336"/>
                    <a:pt x="4085" y="336"/>
                    <a:pt x="4964" y="647"/>
                  </a:cubicBezTo>
                  <a:cubicBezTo>
                    <a:pt x="5068" y="647"/>
                    <a:pt x="5171" y="543"/>
                    <a:pt x="5171" y="543"/>
                  </a:cubicBezTo>
                  <a:cubicBezTo>
                    <a:pt x="5171" y="440"/>
                    <a:pt x="5171" y="336"/>
                    <a:pt x="5068" y="336"/>
                  </a:cubicBezTo>
                  <a:cubicBezTo>
                    <a:pt x="4085" y="104"/>
                    <a:pt x="3025" y="0"/>
                    <a:pt x="20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350;p77">
              <a:extLst>
                <a:ext uri="{FF2B5EF4-FFF2-40B4-BE49-F238E27FC236}">
                  <a16:creationId xmlns:a16="http://schemas.microsoft.com/office/drawing/2014/main" id="{B1DD1784-FE99-6F34-0431-55323B49DB4F}"/>
                </a:ext>
              </a:extLst>
            </p:cNvPr>
            <p:cNvSpPr/>
            <p:nvPr/>
          </p:nvSpPr>
          <p:spPr>
            <a:xfrm>
              <a:off x="7599487" y="2811580"/>
              <a:ext cx="171853" cy="21531"/>
            </a:xfrm>
            <a:custGeom>
              <a:avLst/>
              <a:gdLst/>
              <a:ahLst/>
              <a:cxnLst/>
              <a:rect l="l" t="t" r="r" b="b"/>
              <a:pathLst>
                <a:path w="5172" h="648" extrusionOk="0">
                  <a:moveTo>
                    <a:pt x="2043" y="1"/>
                  </a:moveTo>
                  <a:cubicBezTo>
                    <a:pt x="983" y="1"/>
                    <a:pt x="104" y="104"/>
                    <a:pt x="104" y="104"/>
                  </a:cubicBezTo>
                  <a:cubicBezTo>
                    <a:pt x="1" y="104"/>
                    <a:pt x="1" y="234"/>
                    <a:pt x="1" y="337"/>
                  </a:cubicBezTo>
                  <a:lnTo>
                    <a:pt x="104" y="440"/>
                  </a:lnTo>
                  <a:cubicBezTo>
                    <a:pt x="104" y="440"/>
                    <a:pt x="337" y="440"/>
                    <a:pt x="647" y="337"/>
                  </a:cubicBezTo>
                  <a:lnTo>
                    <a:pt x="2043" y="337"/>
                  </a:lnTo>
                  <a:cubicBezTo>
                    <a:pt x="3025" y="337"/>
                    <a:pt x="4111" y="440"/>
                    <a:pt x="5068" y="647"/>
                  </a:cubicBezTo>
                  <a:cubicBezTo>
                    <a:pt x="5068" y="647"/>
                    <a:pt x="5171" y="647"/>
                    <a:pt x="5171" y="544"/>
                  </a:cubicBezTo>
                  <a:cubicBezTo>
                    <a:pt x="5171" y="440"/>
                    <a:pt x="5171" y="440"/>
                    <a:pt x="5068" y="337"/>
                  </a:cubicBezTo>
                  <a:cubicBezTo>
                    <a:pt x="4111" y="104"/>
                    <a:pt x="3025" y="1"/>
                    <a:pt x="20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351;p77">
              <a:extLst>
                <a:ext uri="{FF2B5EF4-FFF2-40B4-BE49-F238E27FC236}">
                  <a16:creationId xmlns:a16="http://schemas.microsoft.com/office/drawing/2014/main" id="{74C706EE-EFF8-4031-FFB4-B4E5BED17A7B}"/>
                </a:ext>
              </a:extLst>
            </p:cNvPr>
            <p:cNvSpPr/>
            <p:nvPr/>
          </p:nvSpPr>
          <p:spPr>
            <a:xfrm>
              <a:off x="7596065" y="2833079"/>
              <a:ext cx="171819" cy="18043"/>
            </a:xfrm>
            <a:custGeom>
              <a:avLst/>
              <a:gdLst/>
              <a:ahLst/>
              <a:cxnLst/>
              <a:rect l="l" t="t" r="r" b="b"/>
              <a:pathLst>
                <a:path w="5171" h="543" extrusionOk="0">
                  <a:moveTo>
                    <a:pt x="2043" y="0"/>
                  </a:moveTo>
                  <a:cubicBezTo>
                    <a:pt x="983" y="0"/>
                    <a:pt x="104" y="104"/>
                    <a:pt x="104" y="104"/>
                  </a:cubicBezTo>
                  <a:cubicBezTo>
                    <a:pt x="104" y="104"/>
                    <a:pt x="1" y="104"/>
                    <a:pt x="1" y="233"/>
                  </a:cubicBezTo>
                  <a:cubicBezTo>
                    <a:pt x="1" y="336"/>
                    <a:pt x="104" y="336"/>
                    <a:pt x="207" y="336"/>
                  </a:cubicBezTo>
                  <a:lnTo>
                    <a:pt x="750" y="336"/>
                  </a:lnTo>
                  <a:cubicBezTo>
                    <a:pt x="1086" y="233"/>
                    <a:pt x="1500" y="233"/>
                    <a:pt x="2043" y="233"/>
                  </a:cubicBezTo>
                  <a:cubicBezTo>
                    <a:pt x="3025" y="233"/>
                    <a:pt x="4085" y="336"/>
                    <a:pt x="5067" y="543"/>
                  </a:cubicBezTo>
                  <a:cubicBezTo>
                    <a:pt x="5067" y="543"/>
                    <a:pt x="5171" y="543"/>
                    <a:pt x="5171" y="440"/>
                  </a:cubicBezTo>
                  <a:cubicBezTo>
                    <a:pt x="5171" y="440"/>
                    <a:pt x="5171" y="336"/>
                    <a:pt x="5067" y="336"/>
                  </a:cubicBezTo>
                  <a:cubicBezTo>
                    <a:pt x="4085" y="0"/>
                    <a:pt x="3025" y="0"/>
                    <a:pt x="20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352;p77">
              <a:extLst>
                <a:ext uri="{FF2B5EF4-FFF2-40B4-BE49-F238E27FC236}">
                  <a16:creationId xmlns:a16="http://schemas.microsoft.com/office/drawing/2014/main" id="{C6DDB232-D7C2-A65C-4886-E55C882B090E}"/>
                </a:ext>
              </a:extLst>
            </p:cNvPr>
            <p:cNvSpPr/>
            <p:nvPr/>
          </p:nvSpPr>
          <p:spPr>
            <a:xfrm>
              <a:off x="7592642" y="2854544"/>
              <a:ext cx="175242" cy="18076"/>
            </a:xfrm>
            <a:custGeom>
              <a:avLst/>
              <a:gdLst/>
              <a:ahLst/>
              <a:cxnLst/>
              <a:rect l="l" t="t" r="r" b="b"/>
              <a:pathLst>
                <a:path w="5274" h="544" extrusionOk="0">
                  <a:moveTo>
                    <a:pt x="207" y="0"/>
                  </a:moveTo>
                  <a:cubicBezTo>
                    <a:pt x="104" y="104"/>
                    <a:pt x="0" y="104"/>
                    <a:pt x="0" y="233"/>
                  </a:cubicBezTo>
                  <a:cubicBezTo>
                    <a:pt x="0" y="336"/>
                    <a:pt x="104" y="336"/>
                    <a:pt x="207" y="336"/>
                  </a:cubicBezTo>
                  <a:lnTo>
                    <a:pt x="750" y="336"/>
                  </a:lnTo>
                  <a:cubicBezTo>
                    <a:pt x="1086" y="233"/>
                    <a:pt x="1499" y="233"/>
                    <a:pt x="2042" y="233"/>
                  </a:cubicBezTo>
                  <a:cubicBezTo>
                    <a:pt x="3025" y="233"/>
                    <a:pt x="4085" y="336"/>
                    <a:pt x="5067" y="543"/>
                  </a:cubicBezTo>
                  <a:cubicBezTo>
                    <a:pt x="5170" y="543"/>
                    <a:pt x="5170" y="543"/>
                    <a:pt x="5274" y="440"/>
                  </a:cubicBezTo>
                  <a:cubicBezTo>
                    <a:pt x="5274" y="336"/>
                    <a:pt x="5170" y="336"/>
                    <a:pt x="5170" y="336"/>
                  </a:cubicBezTo>
                  <a:cubicBezTo>
                    <a:pt x="4085" y="0"/>
                    <a:pt x="3025" y="0"/>
                    <a:pt x="2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353;p77">
              <a:extLst>
                <a:ext uri="{FF2B5EF4-FFF2-40B4-BE49-F238E27FC236}">
                  <a16:creationId xmlns:a16="http://schemas.microsoft.com/office/drawing/2014/main" id="{617BD52F-9A11-9E1B-A9D7-5C7FEA200AEA}"/>
                </a:ext>
              </a:extLst>
            </p:cNvPr>
            <p:cNvSpPr/>
            <p:nvPr/>
          </p:nvSpPr>
          <p:spPr>
            <a:xfrm>
              <a:off x="7589187" y="2876010"/>
              <a:ext cx="175275" cy="18076"/>
            </a:xfrm>
            <a:custGeom>
              <a:avLst/>
              <a:gdLst/>
              <a:ahLst/>
              <a:cxnLst/>
              <a:rect l="l" t="t" r="r" b="b"/>
              <a:pathLst>
                <a:path w="5275" h="544" extrusionOk="0">
                  <a:moveTo>
                    <a:pt x="2043" y="1"/>
                  </a:moveTo>
                  <a:cubicBezTo>
                    <a:pt x="957" y="1"/>
                    <a:pt x="208" y="104"/>
                    <a:pt x="208" y="104"/>
                  </a:cubicBezTo>
                  <a:cubicBezTo>
                    <a:pt x="104" y="104"/>
                    <a:pt x="1" y="104"/>
                    <a:pt x="1" y="233"/>
                  </a:cubicBezTo>
                  <a:cubicBezTo>
                    <a:pt x="1" y="337"/>
                    <a:pt x="104" y="337"/>
                    <a:pt x="208" y="337"/>
                  </a:cubicBezTo>
                  <a:lnTo>
                    <a:pt x="750" y="337"/>
                  </a:lnTo>
                  <a:cubicBezTo>
                    <a:pt x="1061" y="337"/>
                    <a:pt x="1500" y="233"/>
                    <a:pt x="2043" y="233"/>
                  </a:cubicBezTo>
                  <a:cubicBezTo>
                    <a:pt x="2999" y="233"/>
                    <a:pt x="4085" y="337"/>
                    <a:pt x="5067" y="543"/>
                  </a:cubicBezTo>
                  <a:cubicBezTo>
                    <a:pt x="5171" y="543"/>
                    <a:pt x="5171" y="543"/>
                    <a:pt x="5274" y="440"/>
                  </a:cubicBezTo>
                  <a:lnTo>
                    <a:pt x="5171" y="337"/>
                  </a:lnTo>
                  <a:cubicBezTo>
                    <a:pt x="4085" y="1"/>
                    <a:pt x="2999" y="1"/>
                    <a:pt x="20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354;p77">
              <a:extLst>
                <a:ext uri="{FF2B5EF4-FFF2-40B4-BE49-F238E27FC236}">
                  <a16:creationId xmlns:a16="http://schemas.microsoft.com/office/drawing/2014/main" id="{3D428DA0-320D-A336-3E1E-1BF851AA5FF9}"/>
                </a:ext>
              </a:extLst>
            </p:cNvPr>
            <p:cNvSpPr/>
            <p:nvPr/>
          </p:nvSpPr>
          <p:spPr>
            <a:xfrm>
              <a:off x="7589187" y="2897476"/>
              <a:ext cx="171819" cy="21531"/>
            </a:xfrm>
            <a:custGeom>
              <a:avLst/>
              <a:gdLst/>
              <a:ahLst/>
              <a:cxnLst/>
              <a:rect l="l" t="t" r="r" b="b"/>
              <a:pathLst>
                <a:path w="5171" h="648" extrusionOk="0">
                  <a:moveTo>
                    <a:pt x="2043" y="1"/>
                  </a:moveTo>
                  <a:cubicBezTo>
                    <a:pt x="957" y="1"/>
                    <a:pt x="104" y="104"/>
                    <a:pt x="104" y="104"/>
                  </a:cubicBezTo>
                  <a:cubicBezTo>
                    <a:pt x="1" y="104"/>
                    <a:pt x="1" y="234"/>
                    <a:pt x="1" y="337"/>
                  </a:cubicBezTo>
                  <a:lnTo>
                    <a:pt x="104" y="440"/>
                  </a:lnTo>
                  <a:cubicBezTo>
                    <a:pt x="104" y="440"/>
                    <a:pt x="311" y="440"/>
                    <a:pt x="647" y="337"/>
                  </a:cubicBezTo>
                  <a:lnTo>
                    <a:pt x="2043" y="337"/>
                  </a:lnTo>
                  <a:cubicBezTo>
                    <a:pt x="2896" y="337"/>
                    <a:pt x="4085" y="440"/>
                    <a:pt x="4938" y="647"/>
                  </a:cubicBezTo>
                  <a:cubicBezTo>
                    <a:pt x="5067" y="647"/>
                    <a:pt x="5171" y="647"/>
                    <a:pt x="5171" y="544"/>
                  </a:cubicBezTo>
                  <a:cubicBezTo>
                    <a:pt x="5171" y="440"/>
                    <a:pt x="5171" y="440"/>
                    <a:pt x="5067" y="337"/>
                  </a:cubicBezTo>
                  <a:cubicBezTo>
                    <a:pt x="4085" y="104"/>
                    <a:pt x="2999" y="1"/>
                    <a:pt x="20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355;p77">
              <a:extLst>
                <a:ext uri="{FF2B5EF4-FFF2-40B4-BE49-F238E27FC236}">
                  <a16:creationId xmlns:a16="http://schemas.microsoft.com/office/drawing/2014/main" id="{28D6EBB0-5B3E-1044-BDF5-ED22E680800E}"/>
                </a:ext>
              </a:extLst>
            </p:cNvPr>
            <p:cNvSpPr/>
            <p:nvPr/>
          </p:nvSpPr>
          <p:spPr>
            <a:xfrm>
              <a:off x="7585764" y="2922397"/>
              <a:ext cx="171819" cy="21498"/>
            </a:xfrm>
            <a:custGeom>
              <a:avLst/>
              <a:gdLst/>
              <a:ahLst/>
              <a:cxnLst/>
              <a:rect l="l" t="t" r="r" b="b"/>
              <a:pathLst>
                <a:path w="5171" h="647" extrusionOk="0">
                  <a:moveTo>
                    <a:pt x="2043" y="1"/>
                  </a:moveTo>
                  <a:cubicBezTo>
                    <a:pt x="957" y="1"/>
                    <a:pt x="104" y="130"/>
                    <a:pt x="104" y="130"/>
                  </a:cubicBezTo>
                  <a:cubicBezTo>
                    <a:pt x="0" y="130"/>
                    <a:pt x="0" y="233"/>
                    <a:pt x="0" y="337"/>
                  </a:cubicBezTo>
                  <a:cubicBezTo>
                    <a:pt x="0" y="440"/>
                    <a:pt x="104" y="440"/>
                    <a:pt x="104" y="440"/>
                  </a:cubicBezTo>
                  <a:lnTo>
                    <a:pt x="647" y="440"/>
                  </a:lnTo>
                  <a:cubicBezTo>
                    <a:pt x="1060" y="337"/>
                    <a:pt x="1500" y="337"/>
                    <a:pt x="2043" y="337"/>
                  </a:cubicBezTo>
                  <a:cubicBezTo>
                    <a:pt x="2896" y="337"/>
                    <a:pt x="4085" y="440"/>
                    <a:pt x="4938" y="647"/>
                  </a:cubicBezTo>
                  <a:cubicBezTo>
                    <a:pt x="5041" y="647"/>
                    <a:pt x="5170" y="647"/>
                    <a:pt x="5170" y="543"/>
                  </a:cubicBezTo>
                  <a:cubicBezTo>
                    <a:pt x="5170" y="440"/>
                    <a:pt x="5170" y="440"/>
                    <a:pt x="5041" y="440"/>
                  </a:cubicBezTo>
                  <a:cubicBezTo>
                    <a:pt x="4085" y="130"/>
                    <a:pt x="2999" y="1"/>
                    <a:pt x="20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356;p77">
              <a:extLst>
                <a:ext uri="{FF2B5EF4-FFF2-40B4-BE49-F238E27FC236}">
                  <a16:creationId xmlns:a16="http://schemas.microsoft.com/office/drawing/2014/main" id="{CD47904B-2686-301E-3BDF-AE2EF25EC109}"/>
                </a:ext>
              </a:extLst>
            </p:cNvPr>
            <p:cNvSpPr/>
            <p:nvPr/>
          </p:nvSpPr>
          <p:spPr>
            <a:xfrm>
              <a:off x="7581478" y="2951605"/>
              <a:ext cx="171819" cy="19471"/>
            </a:xfrm>
            <a:custGeom>
              <a:avLst/>
              <a:gdLst/>
              <a:ahLst/>
              <a:cxnLst/>
              <a:rect l="l" t="t" r="r" b="b"/>
              <a:pathLst>
                <a:path w="5171" h="586" extrusionOk="0">
                  <a:moveTo>
                    <a:pt x="2068" y="0"/>
                  </a:moveTo>
                  <a:cubicBezTo>
                    <a:pt x="982" y="0"/>
                    <a:pt x="129" y="104"/>
                    <a:pt x="129" y="104"/>
                  </a:cubicBezTo>
                  <a:cubicBezTo>
                    <a:pt x="0" y="104"/>
                    <a:pt x="0" y="104"/>
                    <a:pt x="0" y="207"/>
                  </a:cubicBezTo>
                  <a:cubicBezTo>
                    <a:pt x="0" y="311"/>
                    <a:pt x="129" y="311"/>
                    <a:pt x="129" y="311"/>
                  </a:cubicBezTo>
                  <a:lnTo>
                    <a:pt x="646" y="311"/>
                  </a:lnTo>
                  <a:cubicBezTo>
                    <a:pt x="982" y="311"/>
                    <a:pt x="1525" y="207"/>
                    <a:pt x="2068" y="207"/>
                  </a:cubicBezTo>
                  <a:cubicBezTo>
                    <a:pt x="2921" y="207"/>
                    <a:pt x="4110" y="311"/>
                    <a:pt x="4963" y="543"/>
                  </a:cubicBezTo>
                  <a:cubicBezTo>
                    <a:pt x="4993" y="573"/>
                    <a:pt x="5022" y="586"/>
                    <a:pt x="5050" y="586"/>
                  </a:cubicBezTo>
                  <a:cubicBezTo>
                    <a:pt x="5117" y="586"/>
                    <a:pt x="5170" y="506"/>
                    <a:pt x="5170" y="414"/>
                  </a:cubicBezTo>
                  <a:cubicBezTo>
                    <a:pt x="5170" y="414"/>
                    <a:pt x="5170" y="311"/>
                    <a:pt x="5067" y="311"/>
                  </a:cubicBezTo>
                  <a:cubicBezTo>
                    <a:pt x="4110" y="0"/>
                    <a:pt x="2921" y="0"/>
                    <a:pt x="20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357;p77">
              <a:extLst>
                <a:ext uri="{FF2B5EF4-FFF2-40B4-BE49-F238E27FC236}">
                  <a16:creationId xmlns:a16="http://schemas.microsoft.com/office/drawing/2014/main" id="{DC7C0FAD-320C-4970-92C1-4BF49CC547DA}"/>
                </a:ext>
              </a:extLst>
            </p:cNvPr>
            <p:cNvSpPr/>
            <p:nvPr/>
          </p:nvSpPr>
          <p:spPr>
            <a:xfrm>
              <a:off x="7574599" y="2973070"/>
              <a:ext cx="175242" cy="21498"/>
            </a:xfrm>
            <a:custGeom>
              <a:avLst/>
              <a:gdLst/>
              <a:ahLst/>
              <a:cxnLst/>
              <a:rect l="l" t="t" r="r" b="b"/>
              <a:pathLst>
                <a:path w="5274" h="647" extrusionOk="0">
                  <a:moveTo>
                    <a:pt x="2379" y="1"/>
                  </a:moveTo>
                  <a:cubicBezTo>
                    <a:pt x="1086" y="1"/>
                    <a:pt x="207" y="208"/>
                    <a:pt x="207" y="208"/>
                  </a:cubicBezTo>
                  <a:cubicBezTo>
                    <a:pt x="104" y="208"/>
                    <a:pt x="0" y="208"/>
                    <a:pt x="0" y="311"/>
                  </a:cubicBezTo>
                  <a:cubicBezTo>
                    <a:pt x="0" y="414"/>
                    <a:pt x="104" y="414"/>
                    <a:pt x="207" y="414"/>
                  </a:cubicBezTo>
                  <a:lnTo>
                    <a:pt x="336" y="414"/>
                  </a:lnTo>
                  <a:cubicBezTo>
                    <a:pt x="647" y="414"/>
                    <a:pt x="1396" y="311"/>
                    <a:pt x="2379" y="311"/>
                  </a:cubicBezTo>
                  <a:cubicBezTo>
                    <a:pt x="3232" y="311"/>
                    <a:pt x="4214" y="414"/>
                    <a:pt x="5067" y="647"/>
                  </a:cubicBezTo>
                  <a:cubicBezTo>
                    <a:pt x="5170" y="647"/>
                    <a:pt x="5170" y="544"/>
                    <a:pt x="5274" y="544"/>
                  </a:cubicBezTo>
                  <a:cubicBezTo>
                    <a:pt x="5274" y="414"/>
                    <a:pt x="5170" y="311"/>
                    <a:pt x="5170" y="311"/>
                  </a:cubicBezTo>
                  <a:cubicBezTo>
                    <a:pt x="4214" y="104"/>
                    <a:pt x="3232" y="1"/>
                    <a:pt x="2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358;p77">
              <a:extLst>
                <a:ext uri="{FF2B5EF4-FFF2-40B4-BE49-F238E27FC236}">
                  <a16:creationId xmlns:a16="http://schemas.microsoft.com/office/drawing/2014/main" id="{FC7769F2-CC17-5FDF-89C2-CBE397CA39C1}"/>
                </a:ext>
              </a:extLst>
            </p:cNvPr>
            <p:cNvSpPr/>
            <p:nvPr/>
          </p:nvSpPr>
          <p:spPr>
            <a:xfrm>
              <a:off x="7567721" y="2997992"/>
              <a:ext cx="175242" cy="19505"/>
            </a:xfrm>
            <a:custGeom>
              <a:avLst/>
              <a:gdLst/>
              <a:ahLst/>
              <a:cxnLst/>
              <a:rect l="l" t="t" r="r" b="b"/>
              <a:pathLst>
                <a:path w="5274" h="587" extrusionOk="0">
                  <a:moveTo>
                    <a:pt x="2353" y="0"/>
                  </a:moveTo>
                  <a:cubicBezTo>
                    <a:pt x="1060" y="0"/>
                    <a:pt x="207" y="104"/>
                    <a:pt x="207" y="104"/>
                  </a:cubicBezTo>
                  <a:cubicBezTo>
                    <a:pt x="104" y="104"/>
                    <a:pt x="1" y="207"/>
                    <a:pt x="1" y="311"/>
                  </a:cubicBezTo>
                  <a:cubicBezTo>
                    <a:pt x="104" y="311"/>
                    <a:pt x="104" y="440"/>
                    <a:pt x="207" y="440"/>
                  </a:cubicBezTo>
                  <a:lnTo>
                    <a:pt x="311" y="440"/>
                  </a:lnTo>
                  <a:cubicBezTo>
                    <a:pt x="647" y="311"/>
                    <a:pt x="1396" y="311"/>
                    <a:pt x="2353" y="311"/>
                  </a:cubicBezTo>
                  <a:cubicBezTo>
                    <a:pt x="3232" y="311"/>
                    <a:pt x="4188" y="311"/>
                    <a:pt x="5067" y="543"/>
                  </a:cubicBezTo>
                  <a:cubicBezTo>
                    <a:pt x="5097" y="574"/>
                    <a:pt x="5119" y="586"/>
                    <a:pt x="5137" y="586"/>
                  </a:cubicBezTo>
                  <a:cubicBezTo>
                    <a:pt x="5179" y="586"/>
                    <a:pt x="5201" y="513"/>
                    <a:pt x="5274" y="440"/>
                  </a:cubicBezTo>
                  <a:lnTo>
                    <a:pt x="5171" y="311"/>
                  </a:lnTo>
                  <a:cubicBezTo>
                    <a:pt x="4188" y="104"/>
                    <a:pt x="3232" y="0"/>
                    <a:pt x="2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359;p77">
              <a:extLst>
                <a:ext uri="{FF2B5EF4-FFF2-40B4-BE49-F238E27FC236}">
                  <a16:creationId xmlns:a16="http://schemas.microsoft.com/office/drawing/2014/main" id="{5A485CE5-6975-8AB2-6041-2AD90C8C1C59}"/>
                </a:ext>
              </a:extLst>
            </p:cNvPr>
            <p:cNvSpPr/>
            <p:nvPr/>
          </p:nvSpPr>
          <p:spPr>
            <a:xfrm>
              <a:off x="7564298" y="3026335"/>
              <a:ext cx="175242" cy="19505"/>
            </a:xfrm>
            <a:custGeom>
              <a:avLst/>
              <a:gdLst/>
              <a:ahLst/>
              <a:cxnLst/>
              <a:rect l="l" t="t" r="r" b="b"/>
              <a:pathLst>
                <a:path w="5274" h="587" extrusionOk="0">
                  <a:moveTo>
                    <a:pt x="2249" y="0"/>
                  </a:moveTo>
                  <a:cubicBezTo>
                    <a:pt x="1060" y="0"/>
                    <a:pt x="104" y="104"/>
                    <a:pt x="104" y="104"/>
                  </a:cubicBezTo>
                  <a:cubicBezTo>
                    <a:pt x="104" y="104"/>
                    <a:pt x="0" y="233"/>
                    <a:pt x="0" y="336"/>
                  </a:cubicBezTo>
                  <a:cubicBezTo>
                    <a:pt x="0" y="336"/>
                    <a:pt x="104" y="440"/>
                    <a:pt x="207" y="440"/>
                  </a:cubicBezTo>
                  <a:lnTo>
                    <a:pt x="310" y="440"/>
                  </a:lnTo>
                  <a:cubicBezTo>
                    <a:pt x="646" y="336"/>
                    <a:pt x="1396" y="336"/>
                    <a:pt x="2249" y="336"/>
                  </a:cubicBezTo>
                  <a:cubicBezTo>
                    <a:pt x="3102" y="336"/>
                    <a:pt x="4188" y="336"/>
                    <a:pt x="5041" y="543"/>
                  </a:cubicBezTo>
                  <a:cubicBezTo>
                    <a:pt x="5041" y="574"/>
                    <a:pt x="5052" y="586"/>
                    <a:pt x="5068" y="586"/>
                  </a:cubicBezTo>
                  <a:cubicBezTo>
                    <a:pt x="5106" y="586"/>
                    <a:pt x="5170" y="513"/>
                    <a:pt x="5170" y="440"/>
                  </a:cubicBezTo>
                  <a:cubicBezTo>
                    <a:pt x="5274" y="440"/>
                    <a:pt x="5170" y="336"/>
                    <a:pt x="5041" y="336"/>
                  </a:cubicBezTo>
                  <a:cubicBezTo>
                    <a:pt x="4188" y="104"/>
                    <a:pt x="3231" y="0"/>
                    <a:pt x="2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360;p77">
              <a:extLst>
                <a:ext uri="{FF2B5EF4-FFF2-40B4-BE49-F238E27FC236}">
                  <a16:creationId xmlns:a16="http://schemas.microsoft.com/office/drawing/2014/main" id="{BFFF201B-0500-1938-0310-F86D2DBEC97D}"/>
                </a:ext>
              </a:extLst>
            </p:cNvPr>
            <p:cNvSpPr/>
            <p:nvPr/>
          </p:nvSpPr>
          <p:spPr>
            <a:xfrm>
              <a:off x="7785899" y="2983371"/>
              <a:ext cx="164941" cy="97124"/>
            </a:xfrm>
            <a:custGeom>
              <a:avLst/>
              <a:gdLst/>
              <a:ahLst/>
              <a:cxnLst/>
              <a:rect l="l" t="t" r="r" b="b"/>
              <a:pathLst>
                <a:path w="4964" h="2923" extrusionOk="0">
                  <a:moveTo>
                    <a:pt x="2146" y="1"/>
                  </a:moveTo>
                  <a:cubicBezTo>
                    <a:pt x="1086" y="1"/>
                    <a:pt x="207" y="104"/>
                    <a:pt x="207" y="104"/>
                  </a:cubicBezTo>
                  <a:lnTo>
                    <a:pt x="1" y="2689"/>
                  </a:lnTo>
                  <a:lnTo>
                    <a:pt x="4524" y="2922"/>
                  </a:lnTo>
                  <a:lnTo>
                    <a:pt x="4964" y="337"/>
                  </a:lnTo>
                  <a:cubicBezTo>
                    <a:pt x="4318" y="104"/>
                    <a:pt x="3128" y="1"/>
                    <a:pt x="2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361;p77">
              <a:extLst>
                <a:ext uri="{FF2B5EF4-FFF2-40B4-BE49-F238E27FC236}">
                  <a16:creationId xmlns:a16="http://schemas.microsoft.com/office/drawing/2014/main" id="{82CEB9C0-F769-6D76-CCDE-357D791CCF76}"/>
                </a:ext>
              </a:extLst>
            </p:cNvPr>
            <p:cNvSpPr/>
            <p:nvPr/>
          </p:nvSpPr>
          <p:spPr>
            <a:xfrm>
              <a:off x="7306579" y="2905218"/>
              <a:ext cx="429532" cy="153777"/>
            </a:xfrm>
            <a:custGeom>
              <a:avLst/>
              <a:gdLst/>
              <a:ahLst/>
              <a:cxnLst/>
              <a:rect l="l" t="t" r="r" b="b"/>
              <a:pathLst>
                <a:path w="12927" h="4628" extrusionOk="0">
                  <a:moveTo>
                    <a:pt x="6231" y="1"/>
                  </a:moveTo>
                  <a:lnTo>
                    <a:pt x="1" y="2999"/>
                  </a:lnTo>
                  <a:lnTo>
                    <a:pt x="6567" y="4628"/>
                  </a:lnTo>
                  <a:lnTo>
                    <a:pt x="12926" y="518"/>
                  </a:lnTo>
                  <a:lnTo>
                    <a:pt x="62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362;p77">
              <a:extLst>
                <a:ext uri="{FF2B5EF4-FFF2-40B4-BE49-F238E27FC236}">
                  <a16:creationId xmlns:a16="http://schemas.microsoft.com/office/drawing/2014/main" id="{63EFDD8B-880B-7E3D-CD31-7879A4F7F78E}"/>
                </a:ext>
              </a:extLst>
            </p:cNvPr>
            <p:cNvSpPr/>
            <p:nvPr/>
          </p:nvSpPr>
          <p:spPr>
            <a:xfrm>
              <a:off x="7377887" y="2948182"/>
              <a:ext cx="297220" cy="174710"/>
            </a:xfrm>
            <a:custGeom>
              <a:avLst/>
              <a:gdLst/>
              <a:ahLst/>
              <a:cxnLst/>
              <a:rect l="l" t="t" r="r" b="b"/>
              <a:pathLst>
                <a:path w="8945" h="5258" extrusionOk="0">
                  <a:moveTo>
                    <a:pt x="8712" y="0"/>
                  </a:moveTo>
                  <a:lnTo>
                    <a:pt x="1" y="1939"/>
                  </a:lnTo>
                  <a:lnTo>
                    <a:pt x="207" y="4395"/>
                  </a:lnTo>
                  <a:cubicBezTo>
                    <a:pt x="207" y="4395"/>
                    <a:pt x="1220" y="5258"/>
                    <a:pt x="3326" y="5258"/>
                  </a:cubicBezTo>
                  <a:cubicBezTo>
                    <a:pt x="3692" y="5258"/>
                    <a:pt x="4092" y="5231"/>
                    <a:pt x="4524" y="5170"/>
                  </a:cubicBezTo>
                  <a:cubicBezTo>
                    <a:pt x="7420" y="4627"/>
                    <a:pt x="8945" y="2895"/>
                    <a:pt x="8945" y="2895"/>
                  </a:cubicBezTo>
                  <a:lnTo>
                    <a:pt x="87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363;p77">
              <a:extLst>
                <a:ext uri="{FF2B5EF4-FFF2-40B4-BE49-F238E27FC236}">
                  <a16:creationId xmlns:a16="http://schemas.microsoft.com/office/drawing/2014/main" id="{BBE38A02-9498-66CC-00F1-00012CC9ED9B}"/>
                </a:ext>
              </a:extLst>
            </p:cNvPr>
            <p:cNvSpPr/>
            <p:nvPr/>
          </p:nvSpPr>
          <p:spPr>
            <a:xfrm>
              <a:off x="7302293" y="2918974"/>
              <a:ext cx="440663" cy="143476"/>
            </a:xfrm>
            <a:custGeom>
              <a:avLst/>
              <a:gdLst/>
              <a:ahLst/>
              <a:cxnLst/>
              <a:rect l="l" t="t" r="r" b="b"/>
              <a:pathLst>
                <a:path w="13262" h="4318" extrusionOk="0">
                  <a:moveTo>
                    <a:pt x="12926" y="0"/>
                  </a:moveTo>
                  <a:lnTo>
                    <a:pt x="6799" y="3981"/>
                  </a:lnTo>
                  <a:lnTo>
                    <a:pt x="233" y="2482"/>
                  </a:lnTo>
                  <a:cubicBezTo>
                    <a:pt x="130" y="2482"/>
                    <a:pt x="1" y="2482"/>
                    <a:pt x="1" y="2585"/>
                  </a:cubicBezTo>
                  <a:cubicBezTo>
                    <a:pt x="1" y="2689"/>
                    <a:pt x="1" y="2818"/>
                    <a:pt x="130" y="2818"/>
                  </a:cubicBezTo>
                  <a:lnTo>
                    <a:pt x="6799" y="4317"/>
                  </a:lnTo>
                  <a:lnTo>
                    <a:pt x="6903" y="4317"/>
                  </a:lnTo>
                  <a:lnTo>
                    <a:pt x="13159" y="336"/>
                  </a:lnTo>
                  <a:cubicBezTo>
                    <a:pt x="13159" y="233"/>
                    <a:pt x="13262" y="104"/>
                    <a:pt x="13159" y="104"/>
                  </a:cubicBezTo>
                  <a:cubicBezTo>
                    <a:pt x="13159" y="0"/>
                    <a:pt x="13055" y="0"/>
                    <a:pt x="12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364;p77">
              <a:extLst>
                <a:ext uri="{FF2B5EF4-FFF2-40B4-BE49-F238E27FC236}">
                  <a16:creationId xmlns:a16="http://schemas.microsoft.com/office/drawing/2014/main" id="{0CE2E782-E8FC-1C21-92E0-800BF45F7220}"/>
                </a:ext>
              </a:extLst>
            </p:cNvPr>
            <p:cNvSpPr/>
            <p:nvPr/>
          </p:nvSpPr>
          <p:spPr>
            <a:xfrm>
              <a:off x="7517048" y="2940440"/>
              <a:ext cx="214749" cy="108820"/>
            </a:xfrm>
            <a:custGeom>
              <a:avLst/>
              <a:gdLst/>
              <a:ahLst/>
              <a:cxnLst/>
              <a:rect l="l" t="t" r="r" b="b"/>
              <a:pathLst>
                <a:path w="6463" h="3275" extrusionOk="0">
                  <a:moveTo>
                    <a:pt x="2068" y="0"/>
                  </a:moveTo>
                  <a:cubicBezTo>
                    <a:pt x="983" y="0"/>
                    <a:pt x="130" y="233"/>
                    <a:pt x="130" y="233"/>
                  </a:cubicBezTo>
                  <a:cubicBezTo>
                    <a:pt x="0" y="233"/>
                    <a:pt x="0" y="336"/>
                    <a:pt x="0" y="440"/>
                  </a:cubicBezTo>
                  <a:cubicBezTo>
                    <a:pt x="0" y="543"/>
                    <a:pt x="130" y="543"/>
                    <a:pt x="233" y="543"/>
                  </a:cubicBezTo>
                  <a:cubicBezTo>
                    <a:pt x="336" y="440"/>
                    <a:pt x="1086" y="336"/>
                    <a:pt x="2068" y="336"/>
                  </a:cubicBezTo>
                  <a:cubicBezTo>
                    <a:pt x="2818" y="336"/>
                    <a:pt x="3671" y="440"/>
                    <a:pt x="4421" y="879"/>
                  </a:cubicBezTo>
                  <a:cubicBezTo>
                    <a:pt x="5170" y="1293"/>
                    <a:pt x="5817" y="1939"/>
                    <a:pt x="6153" y="3128"/>
                  </a:cubicBezTo>
                  <a:cubicBezTo>
                    <a:pt x="6153" y="3201"/>
                    <a:pt x="6204" y="3275"/>
                    <a:pt x="6271" y="3275"/>
                  </a:cubicBezTo>
                  <a:cubicBezTo>
                    <a:pt x="6299" y="3275"/>
                    <a:pt x="6329" y="3262"/>
                    <a:pt x="6360" y="3232"/>
                  </a:cubicBezTo>
                  <a:lnTo>
                    <a:pt x="6463" y="3128"/>
                  </a:lnTo>
                  <a:cubicBezTo>
                    <a:pt x="6049" y="1836"/>
                    <a:pt x="5403" y="983"/>
                    <a:pt x="4524" y="543"/>
                  </a:cubicBezTo>
                  <a:cubicBezTo>
                    <a:pt x="3671" y="104"/>
                    <a:pt x="2818" y="0"/>
                    <a:pt x="20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365;p77">
              <a:extLst>
                <a:ext uri="{FF2B5EF4-FFF2-40B4-BE49-F238E27FC236}">
                  <a16:creationId xmlns:a16="http://schemas.microsoft.com/office/drawing/2014/main" id="{38DB0DBE-DEC3-C98C-ED42-38A6E7A5AC3D}"/>
                </a:ext>
              </a:extLst>
            </p:cNvPr>
            <p:cNvSpPr/>
            <p:nvPr/>
          </p:nvSpPr>
          <p:spPr>
            <a:xfrm>
              <a:off x="7703426" y="3029226"/>
              <a:ext cx="39541" cy="58115"/>
            </a:xfrm>
            <a:custGeom>
              <a:avLst/>
              <a:gdLst/>
              <a:ahLst/>
              <a:cxnLst/>
              <a:rect l="l" t="t" r="r" b="b"/>
              <a:pathLst>
                <a:path w="1190" h="1749" extrusionOk="0">
                  <a:moveTo>
                    <a:pt x="524" y="1"/>
                  </a:moveTo>
                  <a:cubicBezTo>
                    <a:pt x="497" y="1"/>
                    <a:pt x="469" y="6"/>
                    <a:pt x="440" y="17"/>
                  </a:cubicBezTo>
                  <a:cubicBezTo>
                    <a:pt x="1" y="146"/>
                    <a:pt x="208" y="1749"/>
                    <a:pt x="208" y="1749"/>
                  </a:cubicBezTo>
                  <a:lnTo>
                    <a:pt x="854" y="1749"/>
                  </a:lnTo>
                  <a:lnTo>
                    <a:pt x="751" y="999"/>
                  </a:lnTo>
                  <a:lnTo>
                    <a:pt x="983" y="1749"/>
                  </a:lnTo>
                  <a:lnTo>
                    <a:pt x="1190" y="1645"/>
                  </a:lnTo>
                  <a:cubicBezTo>
                    <a:pt x="1190" y="1645"/>
                    <a:pt x="1005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366;p77">
              <a:extLst>
                <a:ext uri="{FF2B5EF4-FFF2-40B4-BE49-F238E27FC236}">
                  <a16:creationId xmlns:a16="http://schemas.microsoft.com/office/drawing/2014/main" id="{A201F247-CCBC-B212-0FCA-F1DBD8702848}"/>
                </a:ext>
              </a:extLst>
            </p:cNvPr>
            <p:cNvSpPr/>
            <p:nvPr/>
          </p:nvSpPr>
          <p:spPr>
            <a:xfrm>
              <a:off x="7839164" y="2997992"/>
              <a:ext cx="39541" cy="67884"/>
            </a:xfrm>
            <a:custGeom>
              <a:avLst/>
              <a:gdLst/>
              <a:ahLst/>
              <a:cxnLst/>
              <a:rect l="l" t="t" r="r" b="b"/>
              <a:pathLst>
                <a:path w="1190" h="2043" extrusionOk="0">
                  <a:moveTo>
                    <a:pt x="983" y="0"/>
                  </a:moveTo>
                  <a:lnTo>
                    <a:pt x="129" y="104"/>
                  </a:lnTo>
                  <a:lnTo>
                    <a:pt x="0" y="207"/>
                  </a:lnTo>
                  <a:lnTo>
                    <a:pt x="233" y="1939"/>
                  </a:lnTo>
                  <a:cubicBezTo>
                    <a:pt x="336" y="1939"/>
                    <a:pt x="336" y="2043"/>
                    <a:pt x="440" y="2043"/>
                  </a:cubicBezTo>
                  <a:lnTo>
                    <a:pt x="543" y="1939"/>
                  </a:lnTo>
                  <a:cubicBezTo>
                    <a:pt x="646" y="1939"/>
                    <a:pt x="646" y="1939"/>
                    <a:pt x="646" y="1836"/>
                  </a:cubicBezTo>
                  <a:lnTo>
                    <a:pt x="543" y="1189"/>
                  </a:lnTo>
                  <a:lnTo>
                    <a:pt x="983" y="1189"/>
                  </a:lnTo>
                  <a:cubicBezTo>
                    <a:pt x="1086" y="1189"/>
                    <a:pt x="1086" y="1086"/>
                    <a:pt x="1086" y="1086"/>
                  </a:cubicBezTo>
                  <a:lnTo>
                    <a:pt x="1086" y="853"/>
                  </a:lnTo>
                  <a:cubicBezTo>
                    <a:pt x="1086" y="750"/>
                    <a:pt x="983" y="750"/>
                    <a:pt x="983" y="750"/>
                  </a:cubicBezTo>
                  <a:lnTo>
                    <a:pt x="543" y="853"/>
                  </a:lnTo>
                  <a:lnTo>
                    <a:pt x="440" y="440"/>
                  </a:lnTo>
                  <a:lnTo>
                    <a:pt x="1086" y="311"/>
                  </a:lnTo>
                  <a:cubicBezTo>
                    <a:pt x="1086" y="311"/>
                    <a:pt x="1189" y="311"/>
                    <a:pt x="1086" y="207"/>
                  </a:cubicBezTo>
                  <a:lnTo>
                    <a:pt x="108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" name="Google Shape;3285;p77">
            <a:extLst>
              <a:ext uri="{FF2B5EF4-FFF2-40B4-BE49-F238E27FC236}">
                <a16:creationId xmlns:a16="http://schemas.microsoft.com/office/drawing/2014/main" id="{78EB1C88-8332-2B41-64E1-26C189633A03}"/>
              </a:ext>
            </a:extLst>
          </p:cNvPr>
          <p:cNvGrpSpPr/>
          <p:nvPr/>
        </p:nvGrpSpPr>
        <p:grpSpPr>
          <a:xfrm>
            <a:off x="5004962" y="2107213"/>
            <a:ext cx="1577249" cy="1814739"/>
            <a:chOff x="3440406" y="3080477"/>
            <a:chExt cx="615920" cy="708661"/>
          </a:xfrm>
        </p:grpSpPr>
        <p:sp>
          <p:nvSpPr>
            <p:cNvPr id="65" name="Google Shape;3286;p77">
              <a:extLst>
                <a:ext uri="{FF2B5EF4-FFF2-40B4-BE49-F238E27FC236}">
                  <a16:creationId xmlns:a16="http://schemas.microsoft.com/office/drawing/2014/main" id="{53FA319D-88FF-E84F-F30E-3095774DB8AC}"/>
                </a:ext>
              </a:extLst>
            </p:cNvPr>
            <p:cNvSpPr/>
            <p:nvPr/>
          </p:nvSpPr>
          <p:spPr>
            <a:xfrm>
              <a:off x="3744479" y="3087355"/>
              <a:ext cx="3489" cy="33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1" y="0"/>
                  </a:moveTo>
                  <a:lnTo>
                    <a:pt x="1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287;p77">
              <a:extLst>
                <a:ext uri="{FF2B5EF4-FFF2-40B4-BE49-F238E27FC236}">
                  <a16:creationId xmlns:a16="http://schemas.microsoft.com/office/drawing/2014/main" id="{28A96B16-1307-A039-7DEE-332C9C6F2AA3}"/>
                </a:ext>
              </a:extLst>
            </p:cNvPr>
            <p:cNvSpPr/>
            <p:nvPr/>
          </p:nvSpPr>
          <p:spPr>
            <a:xfrm>
              <a:off x="3447285" y="3305533"/>
              <a:ext cx="154641" cy="316093"/>
            </a:xfrm>
            <a:custGeom>
              <a:avLst/>
              <a:gdLst/>
              <a:ahLst/>
              <a:cxnLst/>
              <a:rect l="l" t="t" r="r" b="b"/>
              <a:pathLst>
                <a:path w="4654" h="9513" extrusionOk="0">
                  <a:moveTo>
                    <a:pt x="1422" y="0"/>
                  </a:moveTo>
                  <a:lnTo>
                    <a:pt x="1422" y="0"/>
                  </a:lnTo>
                  <a:cubicBezTo>
                    <a:pt x="1732" y="1396"/>
                    <a:pt x="1422" y="2921"/>
                    <a:pt x="879" y="4214"/>
                  </a:cubicBezTo>
                  <a:cubicBezTo>
                    <a:pt x="543" y="4963"/>
                    <a:pt x="233" y="5713"/>
                    <a:pt x="130" y="6463"/>
                  </a:cubicBezTo>
                  <a:cubicBezTo>
                    <a:pt x="1" y="7316"/>
                    <a:pt x="130" y="8195"/>
                    <a:pt x="647" y="8841"/>
                  </a:cubicBezTo>
                  <a:cubicBezTo>
                    <a:pt x="1100" y="9294"/>
                    <a:pt x="1697" y="9513"/>
                    <a:pt x="2333" y="9513"/>
                  </a:cubicBezTo>
                  <a:cubicBezTo>
                    <a:pt x="2459" y="9513"/>
                    <a:pt x="2586" y="9504"/>
                    <a:pt x="2715" y="9487"/>
                  </a:cubicBezTo>
                  <a:cubicBezTo>
                    <a:pt x="3464" y="9384"/>
                    <a:pt x="4111" y="8944"/>
                    <a:pt x="4654" y="8401"/>
                  </a:cubicBezTo>
                  <a:cubicBezTo>
                    <a:pt x="4524" y="8195"/>
                    <a:pt x="4421" y="7859"/>
                    <a:pt x="4318" y="7652"/>
                  </a:cubicBezTo>
                  <a:cubicBezTo>
                    <a:pt x="3671" y="8091"/>
                    <a:pt x="3025" y="8298"/>
                    <a:pt x="2275" y="8401"/>
                  </a:cubicBezTo>
                  <a:cubicBezTo>
                    <a:pt x="2132" y="8424"/>
                    <a:pt x="1983" y="8437"/>
                    <a:pt x="1834" y="8437"/>
                  </a:cubicBezTo>
                  <a:cubicBezTo>
                    <a:pt x="1311" y="8437"/>
                    <a:pt x="782" y="8281"/>
                    <a:pt x="440" y="7859"/>
                  </a:cubicBezTo>
                  <a:cubicBezTo>
                    <a:pt x="233" y="7445"/>
                    <a:pt x="233" y="7006"/>
                    <a:pt x="440" y="6566"/>
                  </a:cubicBezTo>
                  <a:cubicBezTo>
                    <a:pt x="543" y="6152"/>
                    <a:pt x="776" y="5713"/>
                    <a:pt x="1086" y="5377"/>
                  </a:cubicBezTo>
                  <a:cubicBezTo>
                    <a:pt x="1836" y="3981"/>
                    <a:pt x="2379" y="2482"/>
                    <a:pt x="2482" y="982"/>
                  </a:cubicBezTo>
                  <a:cubicBezTo>
                    <a:pt x="2069" y="750"/>
                    <a:pt x="1732" y="336"/>
                    <a:pt x="14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288;p77">
              <a:extLst>
                <a:ext uri="{FF2B5EF4-FFF2-40B4-BE49-F238E27FC236}">
                  <a16:creationId xmlns:a16="http://schemas.microsoft.com/office/drawing/2014/main" id="{0A58E5C5-C88E-E225-D5C5-0BE463F0B064}"/>
                </a:ext>
              </a:extLst>
            </p:cNvPr>
            <p:cNvSpPr/>
            <p:nvPr/>
          </p:nvSpPr>
          <p:spPr>
            <a:xfrm>
              <a:off x="3526302" y="3080477"/>
              <a:ext cx="122011" cy="109584"/>
            </a:xfrm>
            <a:custGeom>
              <a:avLst/>
              <a:gdLst/>
              <a:ahLst/>
              <a:cxnLst/>
              <a:rect l="l" t="t" r="r" b="b"/>
              <a:pathLst>
                <a:path w="3672" h="3298" extrusionOk="0">
                  <a:moveTo>
                    <a:pt x="1190" y="0"/>
                  </a:moveTo>
                  <a:cubicBezTo>
                    <a:pt x="983" y="0"/>
                    <a:pt x="750" y="104"/>
                    <a:pt x="544" y="207"/>
                  </a:cubicBezTo>
                  <a:cubicBezTo>
                    <a:pt x="337" y="414"/>
                    <a:pt x="208" y="517"/>
                    <a:pt x="104" y="750"/>
                  </a:cubicBezTo>
                  <a:cubicBezTo>
                    <a:pt x="1" y="957"/>
                    <a:pt x="1" y="1060"/>
                    <a:pt x="1" y="1293"/>
                  </a:cubicBezTo>
                  <a:cubicBezTo>
                    <a:pt x="1" y="1706"/>
                    <a:pt x="208" y="2249"/>
                    <a:pt x="337" y="2585"/>
                  </a:cubicBezTo>
                  <a:cubicBezTo>
                    <a:pt x="544" y="2896"/>
                    <a:pt x="647" y="3102"/>
                    <a:pt x="647" y="3102"/>
                  </a:cubicBezTo>
                  <a:cubicBezTo>
                    <a:pt x="771" y="3242"/>
                    <a:pt x="904" y="3298"/>
                    <a:pt x="1036" y="3298"/>
                  </a:cubicBezTo>
                  <a:cubicBezTo>
                    <a:pt x="1124" y="3298"/>
                    <a:pt x="1211" y="3273"/>
                    <a:pt x="1293" y="3232"/>
                  </a:cubicBezTo>
                  <a:cubicBezTo>
                    <a:pt x="1500" y="3102"/>
                    <a:pt x="1629" y="2792"/>
                    <a:pt x="1397" y="2585"/>
                  </a:cubicBezTo>
                  <a:cubicBezTo>
                    <a:pt x="1397" y="2585"/>
                    <a:pt x="1293" y="2353"/>
                    <a:pt x="1190" y="2042"/>
                  </a:cubicBezTo>
                  <a:cubicBezTo>
                    <a:pt x="1086" y="1810"/>
                    <a:pt x="983" y="1500"/>
                    <a:pt x="983" y="1293"/>
                  </a:cubicBezTo>
                  <a:lnTo>
                    <a:pt x="983" y="1060"/>
                  </a:lnTo>
                  <a:lnTo>
                    <a:pt x="1086" y="957"/>
                  </a:lnTo>
                  <a:lnTo>
                    <a:pt x="1190" y="957"/>
                  </a:lnTo>
                  <a:cubicBezTo>
                    <a:pt x="1293" y="957"/>
                    <a:pt x="1500" y="957"/>
                    <a:pt x="1629" y="1060"/>
                  </a:cubicBezTo>
                  <a:cubicBezTo>
                    <a:pt x="1940" y="1164"/>
                    <a:pt x="2276" y="1500"/>
                    <a:pt x="2482" y="1603"/>
                  </a:cubicBezTo>
                  <a:cubicBezTo>
                    <a:pt x="2586" y="1706"/>
                    <a:pt x="2586" y="1810"/>
                    <a:pt x="2689" y="1939"/>
                  </a:cubicBezTo>
                  <a:lnTo>
                    <a:pt x="2793" y="1939"/>
                  </a:lnTo>
                  <a:lnTo>
                    <a:pt x="2793" y="2042"/>
                  </a:lnTo>
                  <a:cubicBezTo>
                    <a:pt x="2857" y="2094"/>
                    <a:pt x="2967" y="2120"/>
                    <a:pt x="3087" y="2120"/>
                  </a:cubicBezTo>
                  <a:cubicBezTo>
                    <a:pt x="3206" y="2120"/>
                    <a:pt x="3335" y="2094"/>
                    <a:pt x="3439" y="2042"/>
                  </a:cubicBezTo>
                  <a:cubicBezTo>
                    <a:pt x="3672" y="1810"/>
                    <a:pt x="3672" y="1603"/>
                    <a:pt x="3439" y="1396"/>
                  </a:cubicBezTo>
                  <a:lnTo>
                    <a:pt x="2793" y="750"/>
                  </a:lnTo>
                  <a:cubicBezTo>
                    <a:pt x="2586" y="517"/>
                    <a:pt x="2379" y="414"/>
                    <a:pt x="2043" y="310"/>
                  </a:cubicBezTo>
                  <a:cubicBezTo>
                    <a:pt x="1836" y="104"/>
                    <a:pt x="1500" y="0"/>
                    <a:pt x="11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289;p77">
              <a:extLst>
                <a:ext uri="{FF2B5EF4-FFF2-40B4-BE49-F238E27FC236}">
                  <a16:creationId xmlns:a16="http://schemas.microsoft.com/office/drawing/2014/main" id="{C0492508-DB93-E12C-A5AD-1EA5130C06DA}"/>
                </a:ext>
              </a:extLst>
            </p:cNvPr>
            <p:cNvSpPr/>
            <p:nvPr/>
          </p:nvSpPr>
          <p:spPr>
            <a:xfrm>
              <a:off x="3476492" y="3105664"/>
              <a:ext cx="486185" cy="507384"/>
            </a:xfrm>
            <a:custGeom>
              <a:avLst/>
              <a:gdLst/>
              <a:ahLst/>
              <a:cxnLst/>
              <a:rect l="l" t="t" r="r" b="b"/>
              <a:pathLst>
                <a:path w="14632" h="15270" extrusionOk="0">
                  <a:moveTo>
                    <a:pt x="7290" y="1"/>
                  </a:moveTo>
                  <a:cubicBezTo>
                    <a:pt x="6447" y="1"/>
                    <a:pt x="5254" y="162"/>
                    <a:pt x="3775" y="845"/>
                  </a:cubicBezTo>
                  <a:cubicBezTo>
                    <a:pt x="414" y="2241"/>
                    <a:pt x="0" y="4412"/>
                    <a:pt x="311" y="6015"/>
                  </a:cubicBezTo>
                  <a:cubicBezTo>
                    <a:pt x="647" y="7747"/>
                    <a:pt x="3645" y="15270"/>
                    <a:pt x="3645" y="15270"/>
                  </a:cubicBezTo>
                  <a:lnTo>
                    <a:pt x="5274" y="14752"/>
                  </a:lnTo>
                  <a:lnTo>
                    <a:pt x="6230" y="14313"/>
                  </a:lnTo>
                  <a:lnTo>
                    <a:pt x="14218" y="11185"/>
                  </a:lnTo>
                  <a:lnTo>
                    <a:pt x="14632" y="10978"/>
                  </a:lnTo>
                  <a:cubicBezTo>
                    <a:pt x="14632" y="10978"/>
                    <a:pt x="12590" y="2138"/>
                    <a:pt x="9255" y="406"/>
                  </a:cubicBezTo>
                  <a:cubicBezTo>
                    <a:pt x="9151" y="302"/>
                    <a:pt x="8945" y="302"/>
                    <a:pt x="8815" y="199"/>
                  </a:cubicBezTo>
                  <a:cubicBezTo>
                    <a:pt x="8815" y="199"/>
                    <a:pt x="8712" y="199"/>
                    <a:pt x="8402" y="95"/>
                  </a:cubicBezTo>
                  <a:cubicBezTo>
                    <a:pt x="8162" y="57"/>
                    <a:pt x="7787" y="1"/>
                    <a:pt x="72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290;p77">
              <a:extLst>
                <a:ext uri="{FF2B5EF4-FFF2-40B4-BE49-F238E27FC236}">
                  <a16:creationId xmlns:a16="http://schemas.microsoft.com/office/drawing/2014/main" id="{25E6A1D6-59C5-7C25-CAE7-F5C8DF313DA4}"/>
                </a:ext>
              </a:extLst>
            </p:cNvPr>
            <p:cNvSpPr/>
            <p:nvPr/>
          </p:nvSpPr>
          <p:spPr>
            <a:xfrm>
              <a:off x="3476492" y="3105365"/>
              <a:ext cx="279177" cy="507683"/>
            </a:xfrm>
            <a:custGeom>
              <a:avLst/>
              <a:gdLst/>
              <a:ahLst/>
              <a:cxnLst/>
              <a:rect l="l" t="t" r="r" b="b"/>
              <a:pathLst>
                <a:path w="8402" h="15279" extrusionOk="0">
                  <a:moveTo>
                    <a:pt x="8304" y="99"/>
                  </a:moveTo>
                  <a:cubicBezTo>
                    <a:pt x="8336" y="102"/>
                    <a:pt x="8369" y="104"/>
                    <a:pt x="8402" y="104"/>
                  </a:cubicBezTo>
                  <a:cubicBezTo>
                    <a:pt x="8369" y="102"/>
                    <a:pt x="8337" y="100"/>
                    <a:pt x="8304" y="99"/>
                  </a:cubicBezTo>
                  <a:close/>
                  <a:moveTo>
                    <a:pt x="7213" y="1"/>
                  </a:moveTo>
                  <a:cubicBezTo>
                    <a:pt x="6360" y="1"/>
                    <a:pt x="5274" y="208"/>
                    <a:pt x="3775" y="854"/>
                  </a:cubicBezTo>
                  <a:cubicBezTo>
                    <a:pt x="414" y="2250"/>
                    <a:pt x="0" y="4421"/>
                    <a:pt x="311" y="6024"/>
                  </a:cubicBezTo>
                  <a:cubicBezTo>
                    <a:pt x="414" y="6774"/>
                    <a:pt x="957" y="8402"/>
                    <a:pt x="1707" y="10238"/>
                  </a:cubicBezTo>
                  <a:cubicBezTo>
                    <a:pt x="1707" y="10341"/>
                    <a:pt x="1836" y="10548"/>
                    <a:pt x="1836" y="10651"/>
                  </a:cubicBezTo>
                  <a:cubicBezTo>
                    <a:pt x="2792" y="13030"/>
                    <a:pt x="3645" y="15279"/>
                    <a:pt x="3645" y="15279"/>
                  </a:cubicBezTo>
                  <a:lnTo>
                    <a:pt x="5584" y="14529"/>
                  </a:lnTo>
                  <a:cubicBezTo>
                    <a:pt x="5377" y="14219"/>
                    <a:pt x="4292" y="12176"/>
                    <a:pt x="3335" y="9902"/>
                  </a:cubicBezTo>
                  <a:cubicBezTo>
                    <a:pt x="3232" y="9695"/>
                    <a:pt x="3232" y="9591"/>
                    <a:pt x="3128" y="9359"/>
                  </a:cubicBezTo>
                  <a:cubicBezTo>
                    <a:pt x="2146" y="6877"/>
                    <a:pt x="1396" y="4189"/>
                    <a:pt x="2249" y="3000"/>
                  </a:cubicBezTo>
                  <a:cubicBezTo>
                    <a:pt x="4202" y="582"/>
                    <a:pt x="6301" y="88"/>
                    <a:pt x="7888" y="88"/>
                  </a:cubicBezTo>
                  <a:cubicBezTo>
                    <a:pt x="8031" y="88"/>
                    <a:pt x="8170" y="92"/>
                    <a:pt x="8304" y="99"/>
                  </a:cubicBezTo>
                  <a:lnTo>
                    <a:pt x="8304" y="99"/>
                  </a:lnTo>
                  <a:cubicBezTo>
                    <a:pt x="8108" y="77"/>
                    <a:pt x="7918" y="1"/>
                    <a:pt x="76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291;p77">
              <a:extLst>
                <a:ext uri="{FF2B5EF4-FFF2-40B4-BE49-F238E27FC236}">
                  <a16:creationId xmlns:a16="http://schemas.microsoft.com/office/drawing/2014/main" id="{2B877CC7-0C9A-0723-5745-8DAA6B21D2BD}"/>
                </a:ext>
              </a:extLst>
            </p:cNvPr>
            <p:cNvSpPr/>
            <p:nvPr/>
          </p:nvSpPr>
          <p:spPr>
            <a:xfrm>
              <a:off x="3533180" y="3416317"/>
              <a:ext cx="47283" cy="29240"/>
            </a:xfrm>
            <a:custGeom>
              <a:avLst/>
              <a:gdLst/>
              <a:ahLst/>
              <a:cxnLst/>
              <a:rect l="l" t="t" r="r" b="b"/>
              <a:pathLst>
                <a:path w="1423" h="880" extrusionOk="0">
                  <a:moveTo>
                    <a:pt x="1422" y="1"/>
                  </a:moveTo>
                  <a:lnTo>
                    <a:pt x="647" y="440"/>
                  </a:lnTo>
                  <a:lnTo>
                    <a:pt x="1" y="880"/>
                  </a:lnTo>
                  <a:lnTo>
                    <a:pt x="14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292;p77">
              <a:extLst>
                <a:ext uri="{FF2B5EF4-FFF2-40B4-BE49-F238E27FC236}">
                  <a16:creationId xmlns:a16="http://schemas.microsoft.com/office/drawing/2014/main" id="{FA9D4C4A-BE57-7B96-D3E0-A2AF80EBAE86}"/>
                </a:ext>
              </a:extLst>
            </p:cNvPr>
            <p:cNvSpPr/>
            <p:nvPr/>
          </p:nvSpPr>
          <p:spPr>
            <a:xfrm>
              <a:off x="3537466" y="3434360"/>
              <a:ext cx="49874" cy="24954"/>
            </a:xfrm>
            <a:custGeom>
              <a:avLst/>
              <a:gdLst/>
              <a:ahLst/>
              <a:cxnLst/>
              <a:rect l="l" t="t" r="r" b="b"/>
              <a:pathLst>
                <a:path w="1501" h="751" extrusionOk="0">
                  <a:moveTo>
                    <a:pt x="1500" y="1"/>
                  </a:moveTo>
                  <a:lnTo>
                    <a:pt x="1" y="750"/>
                  </a:lnTo>
                  <a:lnTo>
                    <a:pt x="1" y="750"/>
                  </a:lnTo>
                  <a:close/>
                </a:path>
              </a:pathLst>
            </a:custGeom>
            <a:solidFill>
              <a:srgbClr val="FFE7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293;p77">
              <a:extLst>
                <a:ext uri="{FF2B5EF4-FFF2-40B4-BE49-F238E27FC236}">
                  <a16:creationId xmlns:a16="http://schemas.microsoft.com/office/drawing/2014/main" id="{97CC5898-8D6C-BBF2-3AFD-12F995248DE8}"/>
                </a:ext>
              </a:extLst>
            </p:cNvPr>
            <p:cNvSpPr/>
            <p:nvPr/>
          </p:nvSpPr>
          <p:spPr>
            <a:xfrm>
              <a:off x="3486793" y="3105365"/>
              <a:ext cx="243990" cy="325596"/>
            </a:xfrm>
            <a:custGeom>
              <a:avLst/>
              <a:gdLst/>
              <a:ahLst/>
              <a:cxnLst/>
              <a:rect l="l" t="t" r="r" b="b"/>
              <a:pathLst>
                <a:path w="7343" h="9799" extrusionOk="0">
                  <a:moveTo>
                    <a:pt x="6903" y="1"/>
                  </a:moveTo>
                  <a:cubicBezTo>
                    <a:pt x="3025" y="415"/>
                    <a:pt x="1397" y="2586"/>
                    <a:pt x="983" y="3542"/>
                  </a:cubicBezTo>
                  <a:cubicBezTo>
                    <a:pt x="1526" y="2586"/>
                    <a:pt x="3129" y="311"/>
                    <a:pt x="7342" y="1"/>
                  </a:cubicBezTo>
                  <a:close/>
                  <a:moveTo>
                    <a:pt x="983" y="3542"/>
                  </a:moveTo>
                  <a:cubicBezTo>
                    <a:pt x="1" y="5274"/>
                    <a:pt x="1939" y="9695"/>
                    <a:pt x="2043" y="9798"/>
                  </a:cubicBezTo>
                  <a:cubicBezTo>
                    <a:pt x="1939" y="9591"/>
                    <a:pt x="104" y="5274"/>
                    <a:pt x="983" y="35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294;p77">
              <a:extLst>
                <a:ext uri="{FF2B5EF4-FFF2-40B4-BE49-F238E27FC236}">
                  <a16:creationId xmlns:a16="http://schemas.microsoft.com/office/drawing/2014/main" id="{678E5FB4-BC0A-1398-C096-0C8F96CBAB5E}"/>
                </a:ext>
              </a:extLst>
            </p:cNvPr>
            <p:cNvSpPr/>
            <p:nvPr/>
          </p:nvSpPr>
          <p:spPr>
            <a:xfrm>
              <a:off x="3637118" y="3277190"/>
              <a:ext cx="32663" cy="29273"/>
            </a:xfrm>
            <a:custGeom>
              <a:avLst/>
              <a:gdLst/>
              <a:ahLst/>
              <a:cxnLst/>
              <a:rect l="l" t="t" r="r" b="b"/>
              <a:pathLst>
                <a:path w="983" h="881" extrusionOk="0">
                  <a:moveTo>
                    <a:pt x="337" y="0"/>
                  </a:moveTo>
                  <a:cubicBezTo>
                    <a:pt x="104" y="103"/>
                    <a:pt x="0" y="310"/>
                    <a:pt x="0" y="543"/>
                  </a:cubicBezTo>
                  <a:cubicBezTo>
                    <a:pt x="0" y="712"/>
                    <a:pt x="224" y="881"/>
                    <a:pt x="419" y="881"/>
                  </a:cubicBezTo>
                  <a:cubicBezTo>
                    <a:pt x="463" y="881"/>
                    <a:pt x="505" y="872"/>
                    <a:pt x="543" y="853"/>
                  </a:cubicBezTo>
                  <a:cubicBezTo>
                    <a:pt x="750" y="853"/>
                    <a:pt x="983" y="646"/>
                    <a:pt x="879" y="310"/>
                  </a:cubicBezTo>
                  <a:cubicBezTo>
                    <a:pt x="879" y="103"/>
                    <a:pt x="543" y="0"/>
                    <a:pt x="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295;p77">
              <a:extLst>
                <a:ext uri="{FF2B5EF4-FFF2-40B4-BE49-F238E27FC236}">
                  <a16:creationId xmlns:a16="http://schemas.microsoft.com/office/drawing/2014/main" id="{C4357A83-0719-0D02-15EC-7714F6C1E6A1}"/>
                </a:ext>
              </a:extLst>
            </p:cNvPr>
            <p:cNvSpPr/>
            <p:nvPr/>
          </p:nvSpPr>
          <p:spPr>
            <a:xfrm>
              <a:off x="3744479" y="3233295"/>
              <a:ext cx="32696" cy="29307"/>
            </a:xfrm>
            <a:custGeom>
              <a:avLst/>
              <a:gdLst/>
              <a:ahLst/>
              <a:cxnLst/>
              <a:rect l="l" t="t" r="r" b="b"/>
              <a:pathLst>
                <a:path w="984" h="882" extrusionOk="0">
                  <a:moveTo>
                    <a:pt x="564" y="1"/>
                  </a:moveTo>
                  <a:cubicBezTo>
                    <a:pt x="520" y="1"/>
                    <a:pt x="478" y="10"/>
                    <a:pt x="440" y="28"/>
                  </a:cubicBezTo>
                  <a:cubicBezTo>
                    <a:pt x="233" y="28"/>
                    <a:pt x="1" y="235"/>
                    <a:pt x="104" y="571"/>
                  </a:cubicBezTo>
                  <a:cubicBezTo>
                    <a:pt x="104" y="778"/>
                    <a:pt x="337" y="882"/>
                    <a:pt x="647" y="882"/>
                  </a:cubicBezTo>
                  <a:cubicBezTo>
                    <a:pt x="880" y="882"/>
                    <a:pt x="983" y="571"/>
                    <a:pt x="983" y="339"/>
                  </a:cubicBezTo>
                  <a:cubicBezTo>
                    <a:pt x="983" y="170"/>
                    <a:pt x="759" y="1"/>
                    <a:pt x="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296;p77">
              <a:extLst>
                <a:ext uri="{FF2B5EF4-FFF2-40B4-BE49-F238E27FC236}">
                  <a16:creationId xmlns:a16="http://schemas.microsoft.com/office/drawing/2014/main" id="{107AB145-2A8A-B08D-E4D6-B6A27D3DBEC8}"/>
                </a:ext>
              </a:extLst>
            </p:cNvPr>
            <p:cNvSpPr/>
            <p:nvPr/>
          </p:nvSpPr>
          <p:spPr>
            <a:xfrm>
              <a:off x="3683505" y="3262569"/>
              <a:ext cx="64461" cy="42996"/>
            </a:xfrm>
            <a:custGeom>
              <a:avLst/>
              <a:gdLst/>
              <a:ahLst/>
              <a:cxnLst/>
              <a:rect l="l" t="t" r="r" b="b"/>
              <a:pathLst>
                <a:path w="1940" h="1294" extrusionOk="0">
                  <a:moveTo>
                    <a:pt x="1732" y="1"/>
                  </a:moveTo>
                  <a:cubicBezTo>
                    <a:pt x="1629" y="1"/>
                    <a:pt x="1526" y="104"/>
                    <a:pt x="1526" y="207"/>
                  </a:cubicBezTo>
                  <a:lnTo>
                    <a:pt x="1526" y="337"/>
                  </a:lnTo>
                  <a:cubicBezTo>
                    <a:pt x="1526" y="440"/>
                    <a:pt x="1422" y="647"/>
                    <a:pt x="1293" y="750"/>
                  </a:cubicBezTo>
                  <a:cubicBezTo>
                    <a:pt x="1189" y="854"/>
                    <a:pt x="983" y="983"/>
                    <a:pt x="776" y="983"/>
                  </a:cubicBezTo>
                  <a:cubicBezTo>
                    <a:pt x="543" y="983"/>
                    <a:pt x="440" y="854"/>
                    <a:pt x="336" y="750"/>
                  </a:cubicBezTo>
                  <a:cubicBezTo>
                    <a:pt x="336" y="647"/>
                    <a:pt x="233" y="647"/>
                    <a:pt x="130" y="647"/>
                  </a:cubicBezTo>
                  <a:cubicBezTo>
                    <a:pt x="0" y="750"/>
                    <a:pt x="0" y="854"/>
                    <a:pt x="0" y="983"/>
                  </a:cubicBezTo>
                  <a:cubicBezTo>
                    <a:pt x="233" y="1190"/>
                    <a:pt x="543" y="1293"/>
                    <a:pt x="776" y="1293"/>
                  </a:cubicBezTo>
                  <a:cubicBezTo>
                    <a:pt x="1086" y="1293"/>
                    <a:pt x="1293" y="1190"/>
                    <a:pt x="1526" y="1086"/>
                  </a:cubicBezTo>
                  <a:cubicBezTo>
                    <a:pt x="1732" y="854"/>
                    <a:pt x="1939" y="647"/>
                    <a:pt x="1939" y="337"/>
                  </a:cubicBezTo>
                  <a:lnTo>
                    <a:pt x="1939" y="207"/>
                  </a:lnTo>
                  <a:cubicBezTo>
                    <a:pt x="1939" y="104"/>
                    <a:pt x="1836" y="1"/>
                    <a:pt x="1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297;p77">
              <a:extLst>
                <a:ext uri="{FF2B5EF4-FFF2-40B4-BE49-F238E27FC236}">
                  <a16:creationId xmlns:a16="http://schemas.microsoft.com/office/drawing/2014/main" id="{FF88A828-C876-6830-2F47-7BD155263972}"/>
                </a:ext>
              </a:extLst>
            </p:cNvPr>
            <p:cNvSpPr/>
            <p:nvPr/>
          </p:nvSpPr>
          <p:spPr>
            <a:xfrm>
              <a:off x="3605319" y="3148330"/>
              <a:ext cx="132312" cy="89349"/>
            </a:xfrm>
            <a:custGeom>
              <a:avLst/>
              <a:gdLst/>
              <a:ahLst/>
              <a:cxnLst/>
              <a:rect l="l" t="t" r="r" b="b"/>
              <a:pathLst>
                <a:path w="3982" h="2689" extrusionOk="0">
                  <a:moveTo>
                    <a:pt x="3439" y="0"/>
                  </a:moveTo>
                  <a:lnTo>
                    <a:pt x="1" y="1707"/>
                  </a:lnTo>
                  <a:lnTo>
                    <a:pt x="415" y="2689"/>
                  </a:lnTo>
                  <a:lnTo>
                    <a:pt x="3982" y="854"/>
                  </a:lnTo>
                  <a:lnTo>
                    <a:pt x="34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298;p77">
              <a:extLst>
                <a:ext uri="{FF2B5EF4-FFF2-40B4-BE49-F238E27FC236}">
                  <a16:creationId xmlns:a16="http://schemas.microsoft.com/office/drawing/2014/main" id="{2E1523EF-4837-466D-046D-5A06FA114DF3}"/>
                </a:ext>
              </a:extLst>
            </p:cNvPr>
            <p:cNvSpPr/>
            <p:nvPr/>
          </p:nvSpPr>
          <p:spPr>
            <a:xfrm>
              <a:off x="3612197" y="3304138"/>
              <a:ext cx="336761" cy="277151"/>
            </a:xfrm>
            <a:custGeom>
              <a:avLst/>
              <a:gdLst/>
              <a:ahLst/>
              <a:cxnLst/>
              <a:rect l="l" t="t" r="r" b="b"/>
              <a:pathLst>
                <a:path w="10135" h="8341" extrusionOk="0">
                  <a:moveTo>
                    <a:pt x="6716" y="1"/>
                  </a:moveTo>
                  <a:cubicBezTo>
                    <a:pt x="5228" y="1"/>
                    <a:pt x="2909" y="1202"/>
                    <a:pt x="1629" y="2420"/>
                  </a:cubicBezTo>
                  <a:cubicBezTo>
                    <a:pt x="1" y="3920"/>
                    <a:pt x="2043" y="8133"/>
                    <a:pt x="2146" y="8340"/>
                  </a:cubicBezTo>
                  <a:lnTo>
                    <a:pt x="10134" y="5212"/>
                  </a:lnTo>
                  <a:cubicBezTo>
                    <a:pt x="10031" y="4669"/>
                    <a:pt x="8842" y="1024"/>
                    <a:pt x="7652" y="249"/>
                  </a:cubicBezTo>
                  <a:cubicBezTo>
                    <a:pt x="7413" y="77"/>
                    <a:pt x="7091" y="1"/>
                    <a:pt x="6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299;p77">
              <a:extLst>
                <a:ext uri="{FF2B5EF4-FFF2-40B4-BE49-F238E27FC236}">
                  <a16:creationId xmlns:a16="http://schemas.microsoft.com/office/drawing/2014/main" id="{80F32280-143C-3785-BF00-4AA9C45DE8BE}"/>
                </a:ext>
              </a:extLst>
            </p:cNvPr>
            <p:cNvSpPr/>
            <p:nvPr/>
          </p:nvSpPr>
          <p:spPr>
            <a:xfrm>
              <a:off x="3655161" y="3312378"/>
              <a:ext cx="293798" cy="268910"/>
            </a:xfrm>
            <a:custGeom>
              <a:avLst/>
              <a:gdLst/>
              <a:ahLst/>
              <a:cxnLst/>
              <a:rect l="l" t="t" r="r" b="b"/>
              <a:pathLst>
                <a:path w="8842" h="8093" extrusionOk="0">
                  <a:moveTo>
                    <a:pt x="5506" y="1"/>
                  </a:moveTo>
                  <a:cubicBezTo>
                    <a:pt x="4214" y="1"/>
                    <a:pt x="2146" y="880"/>
                    <a:pt x="543" y="2379"/>
                  </a:cubicBezTo>
                  <a:cubicBezTo>
                    <a:pt x="104" y="2715"/>
                    <a:pt x="0" y="3232"/>
                    <a:pt x="0" y="3878"/>
                  </a:cubicBezTo>
                  <a:cubicBezTo>
                    <a:pt x="0" y="5610"/>
                    <a:pt x="1086" y="7989"/>
                    <a:pt x="1086" y="7989"/>
                  </a:cubicBezTo>
                  <a:cubicBezTo>
                    <a:pt x="1086" y="8092"/>
                    <a:pt x="1189" y="8092"/>
                    <a:pt x="1189" y="8092"/>
                  </a:cubicBezTo>
                  <a:cubicBezTo>
                    <a:pt x="1293" y="8092"/>
                    <a:pt x="1293" y="7989"/>
                    <a:pt x="1293" y="7989"/>
                  </a:cubicBezTo>
                  <a:cubicBezTo>
                    <a:pt x="1293" y="7989"/>
                    <a:pt x="1189" y="7756"/>
                    <a:pt x="1086" y="7549"/>
                  </a:cubicBezTo>
                  <a:cubicBezTo>
                    <a:pt x="853" y="6800"/>
                    <a:pt x="207" y="5068"/>
                    <a:pt x="207" y="3878"/>
                  </a:cubicBezTo>
                  <a:cubicBezTo>
                    <a:pt x="207" y="3232"/>
                    <a:pt x="336" y="2819"/>
                    <a:pt x="647" y="2483"/>
                  </a:cubicBezTo>
                  <a:cubicBezTo>
                    <a:pt x="2275" y="1087"/>
                    <a:pt x="4317" y="234"/>
                    <a:pt x="5506" y="234"/>
                  </a:cubicBezTo>
                  <a:lnTo>
                    <a:pt x="5920" y="234"/>
                  </a:lnTo>
                  <a:cubicBezTo>
                    <a:pt x="6256" y="337"/>
                    <a:pt x="6566" y="647"/>
                    <a:pt x="6799" y="1087"/>
                  </a:cubicBezTo>
                  <a:cubicBezTo>
                    <a:pt x="7316" y="1733"/>
                    <a:pt x="7755" y="2819"/>
                    <a:pt x="8091" y="3568"/>
                  </a:cubicBezTo>
                  <a:cubicBezTo>
                    <a:pt x="8195" y="4008"/>
                    <a:pt x="8402" y="4421"/>
                    <a:pt x="8505" y="4654"/>
                  </a:cubicBezTo>
                  <a:cubicBezTo>
                    <a:pt x="8505" y="4964"/>
                    <a:pt x="8608" y="5068"/>
                    <a:pt x="8608" y="5068"/>
                  </a:cubicBezTo>
                  <a:cubicBezTo>
                    <a:pt x="8608" y="5171"/>
                    <a:pt x="8738" y="5171"/>
                    <a:pt x="8738" y="5171"/>
                  </a:cubicBezTo>
                  <a:cubicBezTo>
                    <a:pt x="8841" y="5171"/>
                    <a:pt x="8841" y="5068"/>
                    <a:pt x="8841" y="4964"/>
                  </a:cubicBezTo>
                  <a:cubicBezTo>
                    <a:pt x="8841" y="4964"/>
                    <a:pt x="8402" y="3878"/>
                    <a:pt x="7859" y="2586"/>
                  </a:cubicBezTo>
                  <a:cubicBezTo>
                    <a:pt x="7652" y="2069"/>
                    <a:pt x="7316" y="1423"/>
                    <a:pt x="7006" y="983"/>
                  </a:cubicBezTo>
                  <a:cubicBezTo>
                    <a:pt x="6670" y="440"/>
                    <a:pt x="6359" y="130"/>
                    <a:pt x="6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300;p77">
              <a:extLst>
                <a:ext uri="{FF2B5EF4-FFF2-40B4-BE49-F238E27FC236}">
                  <a16:creationId xmlns:a16="http://schemas.microsoft.com/office/drawing/2014/main" id="{D6D7D10C-27D0-2D92-D100-81DF3D7F9DED}"/>
                </a:ext>
              </a:extLst>
            </p:cNvPr>
            <p:cNvSpPr/>
            <p:nvPr/>
          </p:nvSpPr>
          <p:spPr>
            <a:xfrm>
              <a:off x="3726436" y="3376808"/>
              <a:ext cx="128889" cy="128889"/>
            </a:xfrm>
            <a:custGeom>
              <a:avLst/>
              <a:gdLst/>
              <a:ahLst/>
              <a:cxnLst/>
              <a:rect l="l" t="t" r="r" b="b"/>
              <a:pathLst>
                <a:path w="3879" h="3879" extrusionOk="0">
                  <a:moveTo>
                    <a:pt x="1190" y="1"/>
                  </a:moveTo>
                  <a:lnTo>
                    <a:pt x="1293" y="1629"/>
                  </a:lnTo>
                  <a:lnTo>
                    <a:pt x="1" y="2818"/>
                  </a:lnTo>
                  <a:lnTo>
                    <a:pt x="1526" y="2379"/>
                  </a:lnTo>
                  <a:lnTo>
                    <a:pt x="1629" y="3878"/>
                  </a:lnTo>
                  <a:lnTo>
                    <a:pt x="2172" y="2275"/>
                  </a:lnTo>
                  <a:lnTo>
                    <a:pt x="3672" y="2922"/>
                  </a:lnTo>
                  <a:lnTo>
                    <a:pt x="2715" y="1836"/>
                  </a:lnTo>
                  <a:lnTo>
                    <a:pt x="3878" y="880"/>
                  </a:lnTo>
                  <a:lnTo>
                    <a:pt x="2172" y="1190"/>
                  </a:lnTo>
                  <a:lnTo>
                    <a:pt x="11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301;p77">
              <a:extLst>
                <a:ext uri="{FF2B5EF4-FFF2-40B4-BE49-F238E27FC236}">
                  <a16:creationId xmlns:a16="http://schemas.microsoft.com/office/drawing/2014/main" id="{B45C2DC8-D974-9B5C-CCB9-73309A0EE6EF}"/>
                </a:ext>
              </a:extLst>
            </p:cNvPr>
            <p:cNvSpPr/>
            <p:nvPr/>
          </p:nvSpPr>
          <p:spPr>
            <a:xfrm>
              <a:off x="3676627" y="3459281"/>
              <a:ext cx="272333" cy="115133"/>
            </a:xfrm>
            <a:custGeom>
              <a:avLst/>
              <a:gdLst/>
              <a:ahLst/>
              <a:cxnLst/>
              <a:rect l="l" t="t" r="r" b="b"/>
              <a:pathLst>
                <a:path w="8196" h="3465" extrusionOk="0">
                  <a:moveTo>
                    <a:pt x="8092" y="0"/>
                  </a:moveTo>
                  <a:lnTo>
                    <a:pt x="104" y="3232"/>
                  </a:lnTo>
                  <a:cubicBezTo>
                    <a:pt x="1" y="3232"/>
                    <a:pt x="1" y="3335"/>
                    <a:pt x="1" y="3335"/>
                  </a:cubicBezTo>
                  <a:cubicBezTo>
                    <a:pt x="1" y="3464"/>
                    <a:pt x="104" y="3464"/>
                    <a:pt x="207" y="3464"/>
                  </a:cubicBezTo>
                  <a:lnTo>
                    <a:pt x="8092" y="233"/>
                  </a:lnTo>
                  <a:cubicBezTo>
                    <a:pt x="8195" y="233"/>
                    <a:pt x="8195" y="233"/>
                    <a:pt x="8195" y="104"/>
                  </a:cubicBezTo>
                  <a:cubicBezTo>
                    <a:pt x="8195" y="0"/>
                    <a:pt x="8092" y="0"/>
                    <a:pt x="80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302;p77">
              <a:extLst>
                <a:ext uri="{FF2B5EF4-FFF2-40B4-BE49-F238E27FC236}">
                  <a16:creationId xmlns:a16="http://schemas.microsoft.com/office/drawing/2014/main" id="{CEBC7726-E9D9-6FC4-0DFF-9C4901F0E198}"/>
                </a:ext>
              </a:extLst>
            </p:cNvPr>
            <p:cNvSpPr/>
            <p:nvPr/>
          </p:nvSpPr>
          <p:spPr>
            <a:xfrm>
              <a:off x="3912847" y="3241103"/>
              <a:ext cx="143476" cy="279177"/>
            </a:xfrm>
            <a:custGeom>
              <a:avLst/>
              <a:gdLst/>
              <a:ahLst/>
              <a:cxnLst/>
              <a:rect l="l" t="t" r="r" b="b"/>
              <a:pathLst>
                <a:path w="4318" h="8402" extrusionOk="0">
                  <a:moveTo>
                    <a:pt x="1190" y="0"/>
                  </a:moveTo>
                  <a:lnTo>
                    <a:pt x="853" y="104"/>
                  </a:lnTo>
                  <a:lnTo>
                    <a:pt x="543" y="207"/>
                  </a:lnTo>
                  <a:lnTo>
                    <a:pt x="207" y="336"/>
                  </a:lnTo>
                  <a:lnTo>
                    <a:pt x="0" y="440"/>
                  </a:lnTo>
                  <a:lnTo>
                    <a:pt x="3232" y="8402"/>
                  </a:lnTo>
                  <a:lnTo>
                    <a:pt x="3439" y="8298"/>
                  </a:lnTo>
                  <a:lnTo>
                    <a:pt x="4085" y="8091"/>
                  </a:lnTo>
                  <a:lnTo>
                    <a:pt x="4317" y="7962"/>
                  </a:lnTo>
                  <a:lnTo>
                    <a:pt x="11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303;p77">
              <a:extLst>
                <a:ext uri="{FF2B5EF4-FFF2-40B4-BE49-F238E27FC236}">
                  <a16:creationId xmlns:a16="http://schemas.microsoft.com/office/drawing/2014/main" id="{45EB6F7C-ED65-68AE-5F71-F836B334E959}"/>
                </a:ext>
              </a:extLst>
            </p:cNvPr>
            <p:cNvSpPr/>
            <p:nvPr/>
          </p:nvSpPr>
          <p:spPr>
            <a:xfrm>
              <a:off x="3919726" y="3247982"/>
              <a:ext cx="107391" cy="268877"/>
            </a:xfrm>
            <a:custGeom>
              <a:avLst/>
              <a:gdLst/>
              <a:ahLst/>
              <a:cxnLst/>
              <a:rect l="l" t="t" r="r" b="b"/>
              <a:pathLst>
                <a:path w="3232" h="8092" extrusionOk="0">
                  <a:moveTo>
                    <a:pt x="0" y="0"/>
                  </a:moveTo>
                  <a:lnTo>
                    <a:pt x="3128" y="8091"/>
                  </a:lnTo>
                  <a:lnTo>
                    <a:pt x="3232" y="8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304;p77">
              <a:extLst>
                <a:ext uri="{FF2B5EF4-FFF2-40B4-BE49-F238E27FC236}">
                  <a16:creationId xmlns:a16="http://schemas.microsoft.com/office/drawing/2014/main" id="{C0B52898-CF3B-B69A-3664-C72212B349CB}"/>
                </a:ext>
              </a:extLst>
            </p:cNvPr>
            <p:cNvSpPr/>
            <p:nvPr/>
          </p:nvSpPr>
          <p:spPr>
            <a:xfrm>
              <a:off x="3930890" y="3244526"/>
              <a:ext cx="107391" cy="268877"/>
            </a:xfrm>
            <a:custGeom>
              <a:avLst/>
              <a:gdLst/>
              <a:ahLst/>
              <a:cxnLst/>
              <a:rect l="l" t="t" r="r" b="b"/>
              <a:pathLst>
                <a:path w="3232" h="8092" extrusionOk="0">
                  <a:moveTo>
                    <a:pt x="0" y="1"/>
                  </a:moveTo>
                  <a:lnTo>
                    <a:pt x="3128" y="8092"/>
                  </a:lnTo>
                  <a:lnTo>
                    <a:pt x="3232" y="80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305;p77">
              <a:extLst>
                <a:ext uri="{FF2B5EF4-FFF2-40B4-BE49-F238E27FC236}">
                  <a16:creationId xmlns:a16="http://schemas.microsoft.com/office/drawing/2014/main" id="{8B2B0C6B-ADD8-39CA-9585-1EB833EEE35F}"/>
                </a:ext>
              </a:extLst>
            </p:cNvPr>
            <p:cNvSpPr/>
            <p:nvPr/>
          </p:nvSpPr>
          <p:spPr>
            <a:xfrm>
              <a:off x="3941191" y="3241103"/>
              <a:ext cx="107391" cy="268877"/>
            </a:xfrm>
            <a:custGeom>
              <a:avLst/>
              <a:gdLst/>
              <a:ahLst/>
              <a:cxnLst/>
              <a:rect l="l" t="t" r="r" b="b"/>
              <a:pathLst>
                <a:path w="3232" h="8092" extrusionOk="0">
                  <a:moveTo>
                    <a:pt x="0" y="0"/>
                  </a:moveTo>
                  <a:lnTo>
                    <a:pt x="3128" y="8091"/>
                  </a:lnTo>
                  <a:lnTo>
                    <a:pt x="3232" y="8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306;p77">
              <a:extLst>
                <a:ext uri="{FF2B5EF4-FFF2-40B4-BE49-F238E27FC236}">
                  <a16:creationId xmlns:a16="http://schemas.microsoft.com/office/drawing/2014/main" id="{9983A644-02A9-F9D9-220B-3F213BBE035A}"/>
                </a:ext>
              </a:extLst>
            </p:cNvPr>
            <p:cNvSpPr/>
            <p:nvPr/>
          </p:nvSpPr>
          <p:spPr>
            <a:xfrm>
              <a:off x="3912847" y="3191261"/>
              <a:ext cx="39541" cy="82504"/>
            </a:xfrm>
            <a:custGeom>
              <a:avLst/>
              <a:gdLst/>
              <a:ahLst/>
              <a:cxnLst/>
              <a:rect l="l" t="t" r="r" b="b"/>
              <a:pathLst>
                <a:path w="1190" h="2483" extrusionOk="0">
                  <a:moveTo>
                    <a:pt x="0" y="1"/>
                  </a:moveTo>
                  <a:lnTo>
                    <a:pt x="0" y="854"/>
                  </a:lnTo>
                  <a:lnTo>
                    <a:pt x="0" y="1940"/>
                  </a:lnTo>
                  <a:lnTo>
                    <a:pt x="647" y="2483"/>
                  </a:lnTo>
                  <a:lnTo>
                    <a:pt x="647" y="2043"/>
                  </a:lnTo>
                  <a:lnTo>
                    <a:pt x="1086" y="2147"/>
                  </a:lnTo>
                  <a:lnTo>
                    <a:pt x="1190" y="1500"/>
                  </a:lnTo>
                  <a:lnTo>
                    <a:pt x="543" y="6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307;p77">
              <a:extLst>
                <a:ext uri="{FF2B5EF4-FFF2-40B4-BE49-F238E27FC236}">
                  <a16:creationId xmlns:a16="http://schemas.microsoft.com/office/drawing/2014/main" id="{888551ED-901B-2562-9A1D-4220409604A6}"/>
                </a:ext>
              </a:extLst>
            </p:cNvPr>
            <p:cNvSpPr/>
            <p:nvPr/>
          </p:nvSpPr>
          <p:spPr>
            <a:xfrm>
              <a:off x="4020208" y="3502213"/>
              <a:ext cx="36118" cy="18076"/>
            </a:xfrm>
            <a:custGeom>
              <a:avLst/>
              <a:gdLst/>
              <a:ahLst/>
              <a:cxnLst/>
              <a:rect l="l" t="t" r="r" b="b"/>
              <a:pathLst>
                <a:path w="1087" h="544" extrusionOk="0">
                  <a:moveTo>
                    <a:pt x="750" y="1"/>
                  </a:moveTo>
                  <a:cubicBezTo>
                    <a:pt x="647" y="1"/>
                    <a:pt x="544" y="1"/>
                    <a:pt x="440" y="104"/>
                  </a:cubicBezTo>
                  <a:cubicBezTo>
                    <a:pt x="337" y="104"/>
                    <a:pt x="208" y="233"/>
                    <a:pt x="104" y="337"/>
                  </a:cubicBezTo>
                  <a:lnTo>
                    <a:pt x="1" y="440"/>
                  </a:lnTo>
                  <a:lnTo>
                    <a:pt x="1" y="544"/>
                  </a:lnTo>
                  <a:lnTo>
                    <a:pt x="208" y="440"/>
                  </a:lnTo>
                  <a:lnTo>
                    <a:pt x="854" y="233"/>
                  </a:lnTo>
                  <a:lnTo>
                    <a:pt x="1086" y="104"/>
                  </a:lnTo>
                  <a:lnTo>
                    <a:pt x="8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308;p77">
              <a:extLst>
                <a:ext uri="{FF2B5EF4-FFF2-40B4-BE49-F238E27FC236}">
                  <a16:creationId xmlns:a16="http://schemas.microsoft.com/office/drawing/2014/main" id="{1DB5EE24-734E-C423-09C0-1B3685BBA1AD}"/>
                </a:ext>
              </a:extLst>
            </p:cNvPr>
            <p:cNvSpPr/>
            <p:nvPr/>
          </p:nvSpPr>
          <p:spPr>
            <a:xfrm>
              <a:off x="3912847" y="3191261"/>
              <a:ext cx="18076" cy="28410"/>
            </a:xfrm>
            <a:custGeom>
              <a:avLst/>
              <a:gdLst/>
              <a:ahLst/>
              <a:cxnLst/>
              <a:rect l="l" t="t" r="r" b="b"/>
              <a:pathLst>
                <a:path w="544" h="855" extrusionOk="0">
                  <a:moveTo>
                    <a:pt x="0" y="1"/>
                  </a:moveTo>
                  <a:lnTo>
                    <a:pt x="0" y="854"/>
                  </a:lnTo>
                  <a:cubicBezTo>
                    <a:pt x="207" y="854"/>
                    <a:pt x="336" y="854"/>
                    <a:pt x="440" y="751"/>
                  </a:cubicBezTo>
                  <a:lnTo>
                    <a:pt x="543" y="6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309;p77">
              <a:extLst>
                <a:ext uri="{FF2B5EF4-FFF2-40B4-BE49-F238E27FC236}">
                  <a16:creationId xmlns:a16="http://schemas.microsoft.com/office/drawing/2014/main" id="{B911CCA9-E518-AFDC-9BF0-D9A850318762}"/>
                </a:ext>
              </a:extLst>
            </p:cNvPr>
            <p:cNvSpPr/>
            <p:nvPr/>
          </p:nvSpPr>
          <p:spPr>
            <a:xfrm>
              <a:off x="4027087" y="3508061"/>
              <a:ext cx="21498" cy="8805"/>
            </a:xfrm>
            <a:custGeom>
              <a:avLst/>
              <a:gdLst/>
              <a:ahLst/>
              <a:cxnLst/>
              <a:rect l="l" t="t" r="r" b="b"/>
              <a:pathLst>
                <a:path w="647" h="265" extrusionOk="0">
                  <a:moveTo>
                    <a:pt x="406" y="0"/>
                  </a:moveTo>
                  <a:cubicBezTo>
                    <a:pt x="360" y="0"/>
                    <a:pt x="302" y="14"/>
                    <a:pt x="233" y="57"/>
                  </a:cubicBezTo>
                  <a:cubicBezTo>
                    <a:pt x="1" y="161"/>
                    <a:pt x="1" y="264"/>
                    <a:pt x="1" y="264"/>
                  </a:cubicBezTo>
                  <a:lnTo>
                    <a:pt x="647" y="57"/>
                  </a:lnTo>
                  <a:lnTo>
                    <a:pt x="543" y="57"/>
                  </a:lnTo>
                  <a:cubicBezTo>
                    <a:pt x="543" y="57"/>
                    <a:pt x="497" y="0"/>
                    <a:pt x="4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310;p77">
              <a:extLst>
                <a:ext uri="{FF2B5EF4-FFF2-40B4-BE49-F238E27FC236}">
                  <a16:creationId xmlns:a16="http://schemas.microsoft.com/office/drawing/2014/main" id="{FF68AA7F-C1C9-0F5A-3C3C-4E0A57792A5A}"/>
                </a:ext>
              </a:extLst>
            </p:cNvPr>
            <p:cNvSpPr/>
            <p:nvPr/>
          </p:nvSpPr>
          <p:spPr>
            <a:xfrm>
              <a:off x="3562388" y="3638815"/>
              <a:ext cx="304098" cy="53264"/>
            </a:xfrm>
            <a:custGeom>
              <a:avLst/>
              <a:gdLst/>
              <a:ahLst/>
              <a:cxnLst/>
              <a:rect l="l" t="t" r="r" b="b"/>
              <a:pathLst>
                <a:path w="9152" h="1603" extrusionOk="0">
                  <a:moveTo>
                    <a:pt x="104" y="0"/>
                  </a:moveTo>
                  <a:lnTo>
                    <a:pt x="104" y="310"/>
                  </a:lnTo>
                  <a:lnTo>
                    <a:pt x="0" y="646"/>
                  </a:lnTo>
                  <a:lnTo>
                    <a:pt x="0" y="1060"/>
                  </a:lnTo>
                  <a:lnTo>
                    <a:pt x="0" y="1293"/>
                  </a:lnTo>
                  <a:lnTo>
                    <a:pt x="9048" y="1603"/>
                  </a:lnTo>
                  <a:lnTo>
                    <a:pt x="9048" y="1396"/>
                  </a:lnTo>
                  <a:lnTo>
                    <a:pt x="9151" y="646"/>
                  </a:lnTo>
                  <a:lnTo>
                    <a:pt x="9151" y="310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311;p77">
              <a:extLst>
                <a:ext uri="{FF2B5EF4-FFF2-40B4-BE49-F238E27FC236}">
                  <a16:creationId xmlns:a16="http://schemas.microsoft.com/office/drawing/2014/main" id="{24BED2D9-330F-6752-A316-20CB1C48FA52}"/>
                </a:ext>
              </a:extLst>
            </p:cNvPr>
            <p:cNvSpPr/>
            <p:nvPr/>
          </p:nvSpPr>
          <p:spPr>
            <a:xfrm>
              <a:off x="3562388" y="3674004"/>
              <a:ext cx="300676" cy="11198"/>
            </a:xfrm>
            <a:custGeom>
              <a:avLst/>
              <a:gdLst/>
              <a:ahLst/>
              <a:cxnLst/>
              <a:rect l="l" t="t" r="r" b="b"/>
              <a:pathLst>
                <a:path w="9049" h="337" extrusionOk="0">
                  <a:moveTo>
                    <a:pt x="0" y="1"/>
                  </a:moveTo>
                  <a:lnTo>
                    <a:pt x="9048" y="337"/>
                  </a:lnTo>
                  <a:lnTo>
                    <a:pt x="9048" y="33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312;p77">
              <a:extLst>
                <a:ext uri="{FF2B5EF4-FFF2-40B4-BE49-F238E27FC236}">
                  <a16:creationId xmlns:a16="http://schemas.microsoft.com/office/drawing/2014/main" id="{D1D5F6EA-E6D3-E258-D4B7-6E6B060CC2C9}"/>
                </a:ext>
              </a:extLst>
            </p:cNvPr>
            <p:cNvSpPr/>
            <p:nvPr/>
          </p:nvSpPr>
          <p:spPr>
            <a:xfrm>
              <a:off x="3562388" y="3660280"/>
              <a:ext cx="300676" cy="13756"/>
            </a:xfrm>
            <a:custGeom>
              <a:avLst/>
              <a:gdLst/>
              <a:ahLst/>
              <a:cxnLst/>
              <a:rect l="l" t="t" r="r" b="b"/>
              <a:pathLst>
                <a:path w="9049" h="414" extrusionOk="0">
                  <a:moveTo>
                    <a:pt x="0" y="0"/>
                  </a:moveTo>
                  <a:lnTo>
                    <a:pt x="9048" y="414"/>
                  </a:lnTo>
                  <a:lnTo>
                    <a:pt x="9048" y="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313;p77">
              <a:extLst>
                <a:ext uri="{FF2B5EF4-FFF2-40B4-BE49-F238E27FC236}">
                  <a16:creationId xmlns:a16="http://schemas.microsoft.com/office/drawing/2014/main" id="{AC8F7818-6774-2B48-3F3F-2C19FA808775}"/>
                </a:ext>
              </a:extLst>
            </p:cNvPr>
            <p:cNvSpPr/>
            <p:nvPr/>
          </p:nvSpPr>
          <p:spPr>
            <a:xfrm>
              <a:off x="3562388" y="3649116"/>
              <a:ext cx="304098" cy="11198"/>
            </a:xfrm>
            <a:custGeom>
              <a:avLst/>
              <a:gdLst/>
              <a:ahLst/>
              <a:cxnLst/>
              <a:rect l="l" t="t" r="r" b="b"/>
              <a:pathLst>
                <a:path w="9152" h="337" extrusionOk="0">
                  <a:moveTo>
                    <a:pt x="0" y="0"/>
                  </a:moveTo>
                  <a:lnTo>
                    <a:pt x="9151" y="336"/>
                  </a:lnTo>
                  <a:lnTo>
                    <a:pt x="9151" y="33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314;p77">
              <a:extLst>
                <a:ext uri="{FF2B5EF4-FFF2-40B4-BE49-F238E27FC236}">
                  <a16:creationId xmlns:a16="http://schemas.microsoft.com/office/drawing/2014/main" id="{9F001872-81B1-EFCD-3639-F1B05342C128}"/>
                </a:ext>
              </a:extLst>
            </p:cNvPr>
            <p:cNvSpPr/>
            <p:nvPr/>
          </p:nvSpPr>
          <p:spPr>
            <a:xfrm>
              <a:off x="3501414" y="3638815"/>
              <a:ext cx="85926" cy="42963"/>
            </a:xfrm>
            <a:custGeom>
              <a:avLst/>
              <a:gdLst/>
              <a:ahLst/>
              <a:cxnLst/>
              <a:rect l="l" t="t" r="r" b="b"/>
              <a:pathLst>
                <a:path w="2586" h="1293" extrusionOk="0">
                  <a:moveTo>
                    <a:pt x="1939" y="0"/>
                  </a:moveTo>
                  <a:lnTo>
                    <a:pt x="853" y="207"/>
                  </a:lnTo>
                  <a:lnTo>
                    <a:pt x="0" y="414"/>
                  </a:lnTo>
                  <a:lnTo>
                    <a:pt x="750" y="853"/>
                  </a:lnTo>
                  <a:lnTo>
                    <a:pt x="1835" y="1293"/>
                  </a:lnTo>
                  <a:lnTo>
                    <a:pt x="2585" y="853"/>
                  </a:lnTo>
                  <a:lnTo>
                    <a:pt x="2249" y="750"/>
                  </a:lnTo>
                  <a:lnTo>
                    <a:pt x="2585" y="414"/>
                  </a:lnTo>
                  <a:lnTo>
                    <a:pt x="193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315;p77">
              <a:extLst>
                <a:ext uri="{FF2B5EF4-FFF2-40B4-BE49-F238E27FC236}">
                  <a16:creationId xmlns:a16="http://schemas.microsoft.com/office/drawing/2014/main" id="{133A805D-FCF9-B553-CAC8-B39EDAD83C6A}"/>
                </a:ext>
              </a:extLst>
            </p:cNvPr>
            <p:cNvSpPr/>
            <p:nvPr/>
          </p:nvSpPr>
          <p:spPr>
            <a:xfrm>
              <a:off x="3855296" y="3649116"/>
              <a:ext cx="11198" cy="39541"/>
            </a:xfrm>
            <a:custGeom>
              <a:avLst/>
              <a:gdLst/>
              <a:ahLst/>
              <a:cxnLst/>
              <a:rect l="l" t="t" r="r" b="b"/>
              <a:pathLst>
                <a:path w="337" h="1190" extrusionOk="0">
                  <a:moveTo>
                    <a:pt x="336" y="0"/>
                  </a:moveTo>
                  <a:lnTo>
                    <a:pt x="130" y="207"/>
                  </a:lnTo>
                  <a:lnTo>
                    <a:pt x="130" y="336"/>
                  </a:lnTo>
                  <a:cubicBezTo>
                    <a:pt x="0" y="440"/>
                    <a:pt x="0" y="543"/>
                    <a:pt x="0" y="646"/>
                  </a:cubicBezTo>
                  <a:lnTo>
                    <a:pt x="0" y="750"/>
                  </a:lnTo>
                  <a:cubicBezTo>
                    <a:pt x="0" y="853"/>
                    <a:pt x="0" y="983"/>
                    <a:pt x="130" y="1086"/>
                  </a:cubicBezTo>
                  <a:lnTo>
                    <a:pt x="233" y="1189"/>
                  </a:lnTo>
                  <a:lnTo>
                    <a:pt x="233" y="1086"/>
                  </a:lnTo>
                  <a:lnTo>
                    <a:pt x="336" y="336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AC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316;p77">
              <a:extLst>
                <a:ext uri="{FF2B5EF4-FFF2-40B4-BE49-F238E27FC236}">
                  <a16:creationId xmlns:a16="http://schemas.microsoft.com/office/drawing/2014/main" id="{6D954E61-FF58-F87B-D5B8-0220D3BF1A45}"/>
                </a:ext>
              </a:extLst>
            </p:cNvPr>
            <p:cNvSpPr/>
            <p:nvPr/>
          </p:nvSpPr>
          <p:spPr>
            <a:xfrm>
              <a:off x="3501414" y="3645660"/>
              <a:ext cx="28376" cy="21531"/>
            </a:xfrm>
            <a:custGeom>
              <a:avLst/>
              <a:gdLst/>
              <a:ahLst/>
              <a:cxnLst/>
              <a:rect l="l" t="t" r="r" b="b"/>
              <a:pathLst>
                <a:path w="854" h="648" extrusionOk="0">
                  <a:moveTo>
                    <a:pt x="853" y="1"/>
                  </a:moveTo>
                  <a:lnTo>
                    <a:pt x="0" y="208"/>
                  </a:lnTo>
                  <a:lnTo>
                    <a:pt x="750" y="647"/>
                  </a:lnTo>
                  <a:cubicBezTo>
                    <a:pt x="853" y="440"/>
                    <a:pt x="853" y="311"/>
                    <a:pt x="853" y="208"/>
                  </a:cubicBezTo>
                  <a:lnTo>
                    <a:pt x="8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317;p77">
              <a:extLst>
                <a:ext uri="{FF2B5EF4-FFF2-40B4-BE49-F238E27FC236}">
                  <a16:creationId xmlns:a16="http://schemas.microsoft.com/office/drawing/2014/main" id="{BD26A1C2-F542-A2ED-C0BD-727A914BD27A}"/>
                </a:ext>
              </a:extLst>
            </p:cNvPr>
            <p:cNvSpPr/>
            <p:nvPr/>
          </p:nvSpPr>
          <p:spPr>
            <a:xfrm>
              <a:off x="3859582" y="3660280"/>
              <a:ext cx="6911" cy="24921"/>
            </a:xfrm>
            <a:custGeom>
              <a:avLst/>
              <a:gdLst/>
              <a:ahLst/>
              <a:cxnLst/>
              <a:rect l="l" t="t" r="r" b="b"/>
              <a:pathLst>
                <a:path w="208" h="750" extrusionOk="0">
                  <a:moveTo>
                    <a:pt x="207" y="0"/>
                  </a:moveTo>
                  <a:lnTo>
                    <a:pt x="207" y="0"/>
                  </a:lnTo>
                  <a:cubicBezTo>
                    <a:pt x="104" y="104"/>
                    <a:pt x="1" y="207"/>
                    <a:pt x="1" y="310"/>
                  </a:cubicBezTo>
                  <a:lnTo>
                    <a:pt x="1" y="414"/>
                  </a:lnTo>
                  <a:cubicBezTo>
                    <a:pt x="1" y="517"/>
                    <a:pt x="104" y="647"/>
                    <a:pt x="104" y="750"/>
                  </a:cubicBezTo>
                  <a:lnTo>
                    <a:pt x="207" y="0"/>
                  </a:ln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318;p77">
              <a:extLst>
                <a:ext uri="{FF2B5EF4-FFF2-40B4-BE49-F238E27FC236}">
                  <a16:creationId xmlns:a16="http://schemas.microsoft.com/office/drawing/2014/main" id="{4F436EF0-B718-2B09-0847-A934B8E470C0}"/>
                </a:ext>
              </a:extLst>
            </p:cNvPr>
            <p:cNvSpPr/>
            <p:nvPr/>
          </p:nvSpPr>
          <p:spPr>
            <a:xfrm>
              <a:off x="3752221" y="3477324"/>
              <a:ext cx="268013" cy="272299"/>
            </a:xfrm>
            <a:custGeom>
              <a:avLst/>
              <a:gdLst/>
              <a:ahLst/>
              <a:cxnLst/>
              <a:rect l="l" t="t" r="r" b="b"/>
              <a:pathLst>
                <a:path w="8066" h="8195" extrusionOk="0">
                  <a:moveTo>
                    <a:pt x="3981" y="0"/>
                  </a:moveTo>
                  <a:cubicBezTo>
                    <a:pt x="3749" y="0"/>
                    <a:pt x="3542" y="0"/>
                    <a:pt x="3232" y="104"/>
                  </a:cubicBezTo>
                  <a:lnTo>
                    <a:pt x="3102" y="104"/>
                  </a:lnTo>
                  <a:cubicBezTo>
                    <a:pt x="2249" y="336"/>
                    <a:pt x="1500" y="750"/>
                    <a:pt x="957" y="1396"/>
                  </a:cubicBezTo>
                  <a:lnTo>
                    <a:pt x="853" y="1499"/>
                  </a:lnTo>
                  <a:cubicBezTo>
                    <a:pt x="311" y="2146"/>
                    <a:pt x="0" y="3128"/>
                    <a:pt x="0" y="4085"/>
                  </a:cubicBezTo>
                  <a:lnTo>
                    <a:pt x="0" y="4524"/>
                  </a:lnTo>
                  <a:lnTo>
                    <a:pt x="0" y="4627"/>
                  </a:lnTo>
                  <a:cubicBezTo>
                    <a:pt x="104" y="5713"/>
                    <a:pt x="750" y="6670"/>
                    <a:pt x="1603" y="7316"/>
                  </a:cubicBezTo>
                  <a:lnTo>
                    <a:pt x="1707" y="7445"/>
                  </a:lnTo>
                  <a:cubicBezTo>
                    <a:pt x="2353" y="7859"/>
                    <a:pt x="3102" y="8195"/>
                    <a:pt x="3981" y="8195"/>
                  </a:cubicBezTo>
                  <a:cubicBezTo>
                    <a:pt x="4292" y="8195"/>
                    <a:pt x="4524" y="8195"/>
                    <a:pt x="4834" y="8091"/>
                  </a:cubicBezTo>
                  <a:lnTo>
                    <a:pt x="4938" y="8091"/>
                  </a:lnTo>
                  <a:cubicBezTo>
                    <a:pt x="5920" y="7859"/>
                    <a:pt x="6773" y="7212"/>
                    <a:pt x="7419" y="6359"/>
                  </a:cubicBezTo>
                  <a:lnTo>
                    <a:pt x="7419" y="6256"/>
                  </a:lnTo>
                  <a:cubicBezTo>
                    <a:pt x="7859" y="5713"/>
                    <a:pt x="8066" y="4860"/>
                    <a:pt x="8066" y="4085"/>
                  </a:cubicBezTo>
                  <a:lnTo>
                    <a:pt x="8066" y="3567"/>
                  </a:lnTo>
                  <a:lnTo>
                    <a:pt x="8066" y="3438"/>
                  </a:lnTo>
                  <a:cubicBezTo>
                    <a:pt x="7859" y="2378"/>
                    <a:pt x="7213" y="1396"/>
                    <a:pt x="6334" y="750"/>
                  </a:cubicBezTo>
                  <a:lnTo>
                    <a:pt x="6230" y="646"/>
                  </a:lnTo>
                  <a:cubicBezTo>
                    <a:pt x="5584" y="207"/>
                    <a:pt x="4834" y="0"/>
                    <a:pt x="39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319;p77">
              <a:extLst>
                <a:ext uri="{FF2B5EF4-FFF2-40B4-BE49-F238E27FC236}">
                  <a16:creationId xmlns:a16="http://schemas.microsoft.com/office/drawing/2014/main" id="{2E70D49C-76E3-0E07-89CE-10F79A54611D}"/>
                </a:ext>
              </a:extLst>
            </p:cNvPr>
            <p:cNvSpPr/>
            <p:nvPr/>
          </p:nvSpPr>
          <p:spPr>
            <a:xfrm>
              <a:off x="3752221" y="3480747"/>
              <a:ext cx="107391" cy="150354"/>
            </a:xfrm>
            <a:custGeom>
              <a:avLst/>
              <a:gdLst/>
              <a:ahLst/>
              <a:cxnLst/>
              <a:rect l="l" t="t" r="r" b="b"/>
              <a:pathLst>
                <a:path w="3232" h="4525" extrusionOk="0">
                  <a:moveTo>
                    <a:pt x="3102" y="1"/>
                  </a:moveTo>
                  <a:cubicBezTo>
                    <a:pt x="2999" y="750"/>
                    <a:pt x="2689" y="1629"/>
                    <a:pt x="2249" y="2275"/>
                  </a:cubicBezTo>
                  <a:lnTo>
                    <a:pt x="2146" y="2379"/>
                  </a:lnTo>
                  <a:cubicBezTo>
                    <a:pt x="1707" y="3128"/>
                    <a:pt x="1060" y="3671"/>
                    <a:pt x="311" y="4214"/>
                  </a:cubicBezTo>
                  <a:cubicBezTo>
                    <a:pt x="207" y="4214"/>
                    <a:pt x="104" y="4318"/>
                    <a:pt x="0" y="4421"/>
                  </a:cubicBezTo>
                  <a:lnTo>
                    <a:pt x="0" y="4524"/>
                  </a:lnTo>
                  <a:cubicBezTo>
                    <a:pt x="104" y="4421"/>
                    <a:pt x="311" y="4318"/>
                    <a:pt x="414" y="4214"/>
                  </a:cubicBezTo>
                  <a:cubicBezTo>
                    <a:pt x="1164" y="3775"/>
                    <a:pt x="1707" y="3128"/>
                    <a:pt x="2249" y="2482"/>
                  </a:cubicBezTo>
                  <a:lnTo>
                    <a:pt x="2249" y="2379"/>
                  </a:lnTo>
                  <a:cubicBezTo>
                    <a:pt x="2792" y="1629"/>
                    <a:pt x="3102" y="879"/>
                    <a:pt x="32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320;p77">
              <a:extLst>
                <a:ext uri="{FF2B5EF4-FFF2-40B4-BE49-F238E27FC236}">
                  <a16:creationId xmlns:a16="http://schemas.microsoft.com/office/drawing/2014/main" id="{950679F3-63AC-12F8-E6A7-78AF16D1234D}"/>
                </a:ext>
              </a:extLst>
            </p:cNvPr>
            <p:cNvSpPr/>
            <p:nvPr/>
          </p:nvSpPr>
          <p:spPr>
            <a:xfrm>
              <a:off x="3912847" y="3591564"/>
              <a:ext cx="107391" cy="154641"/>
            </a:xfrm>
            <a:custGeom>
              <a:avLst/>
              <a:gdLst/>
              <a:ahLst/>
              <a:cxnLst/>
              <a:rect l="l" t="t" r="r" b="b"/>
              <a:pathLst>
                <a:path w="3232" h="4654" extrusionOk="0">
                  <a:moveTo>
                    <a:pt x="3232" y="0"/>
                  </a:moveTo>
                  <a:cubicBezTo>
                    <a:pt x="2482" y="543"/>
                    <a:pt x="1939" y="1189"/>
                    <a:pt x="1396" y="1939"/>
                  </a:cubicBezTo>
                  <a:cubicBezTo>
                    <a:pt x="1939" y="1293"/>
                    <a:pt x="2585" y="647"/>
                    <a:pt x="3232" y="129"/>
                  </a:cubicBezTo>
                  <a:lnTo>
                    <a:pt x="3232" y="0"/>
                  </a:lnTo>
                  <a:close/>
                  <a:moveTo>
                    <a:pt x="1396" y="1939"/>
                  </a:moveTo>
                  <a:lnTo>
                    <a:pt x="1293" y="2068"/>
                  </a:lnTo>
                  <a:cubicBezTo>
                    <a:pt x="750" y="2818"/>
                    <a:pt x="207" y="3671"/>
                    <a:pt x="0" y="4653"/>
                  </a:cubicBezTo>
                  <a:lnTo>
                    <a:pt x="104" y="4653"/>
                  </a:lnTo>
                  <a:cubicBezTo>
                    <a:pt x="336" y="3671"/>
                    <a:pt x="853" y="2818"/>
                    <a:pt x="1396" y="2068"/>
                  </a:cubicBezTo>
                  <a:lnTo>
                    <a:pt x="1396" y="193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321;p77">
              <a:extLst>
                <a:ext uri="{FF2B5EF4-FFF2-40B4-BE49-F238E27FC236}">
                  <a16:creationId xmlns:a16="http://schemas.microsoft.com/office/drawing/2014/main" id="{ECD2D72C-26F5-3C78-A805-B2C7D7EFE7BE}"/>
                </a:ext>
              </a:extLst>
            </p:cNvPr>
            <p:cNvSpPr/>
            <p:nvPr/>
          </p:nvSpPr>
          <p:spPr>
            <a:xfrm>
              <a:off x="3805487" y="3498790"/>
              <a:ext cx="157199" cy="225947"/>
            </a:xfrm>
            <a:custGeom>
              <a:avLst/>
              <a:gdLst/>
              <a:ahLst/>
              <a:cxnLst/>
              <a:rect l="l" t="t" r="r" b="b"/>
              <a:pathLst>
                <a:path w="4731" h="6800" extrusionOk="0">
                  <a:moveTo>
                    <a:pt x="4627" y="0"/>
                  </a:moveTo>
                  <a:cubicBezTo>
                    <a:pt x="3981" y="1086"/>
                    <a:pt x="3231" y="2146"/>
                    <a:pt x="2482" y="3128"/>
                  </a:cubicBezTo>
                  <a:lnTo>
                    <a:pt x="2482" y="3232"/>
                  </a:lnTo>
                  <a:cubicBezTo>
                    <a:pt x="1629" y="4421"/>
                    <a:pt x="750" y="5610"/>
                    <a:pt x="0" y="6670"/>
                  </a:cubicBezTo>
                  <a:lnTo>
                    <a:pt x="104" y="6799"/>
                  </a:lnTo>
                  <a:cubicBezTo>
                    <a:pt x="853" y="5610"/>
                    <a:pt x="1732" y="4524"/>
                    <a:pt x="2482" y="3335"/>
                  </a:cubicBezTo>
                  <a:lnTo>
                    <a:pt x="2585" y="3232"/>
                  </a:lnTo>
                  <a:cubicBezTo>
                    <a:pt x="3335" y="2146"/>
                    <a:pt x="3981" y="1190"/>
                    <a:pt x="4731" y="104"/>
                  </a:cubicBezTo>
                  <a:lnTo>
                    <a:pt x="46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322;p77">
              <a:extLst>
                <a:ext uri="{FF2B5EF4-FFF2-40B4-BE49-F238E27FC236}">
                  <a16:creationId xmlns:a16="http://schemas.microsoft.com/office/drawing/2014/main" id="{35F3E424-9C2C-FB37-3534-CA564165FAC9}"/>
                </a:ext>
              </a:extLst>
            </p:cNvPr>
            <p:cNvSpPr/>
            <p:nvPr/>
          </p:nvSpPr>
          <p:spPr>
            <a:xfrm>
              <a:off x="3780565" y="3523711"/>
              <a:ext cx="218205" cy="164941"/>
            </a:xfrm>
            <a:custGeom>
              <a:avLst/>
              <a:gdLst/>
              <a:ahLst/>
              <a:cxnLst/>
              <a:rect l="l" t="t" r="r" b="b"/>
              <a:pathLst>
                <a:path w="6567" h="4964" extrusionOk="0">
                  <a:moveTo>
                    <a:pt x="104" y="0"/>
                  </a:moveTo>
                  <a:lnTo>
                    <a:pt x="0" y="103"/>
                  </a:lnTo>
                  <a:cubicBezTo>
                    <a:pt x="440" y="440"/>
                    <a:pt x="854" y="750"/>
                    <a:pt x="1293" y="1086"/>
                  </a:cubicBezTo>
                  <a:lnTo>
                    <a:pt x="1396" y="1189"/>
                  </a:lnTo>
                  <a:cubicBezTo>
                    <a:pt x="1939" y="1629"/>
                    <a:pt x="2585" y="2042"/>
                    <a:pt x="3232" y="2482"/>
                  </a:cubicBezTo>
                  <a:lnTo>
                    <a:pt x="3232" y="2585"/>
                  </a:lnTo>
                  <a:cubicBezTo>
                    <a:pt x="3981" y="3025"/>
                    <a:pt x="4628" y="3567"/>
                    <a:pt x="5274" y="4110"/>
                  </a:cubicBezTo>
                  <a:lnTo>
                    <a:pt x="5377" y="4110"/>
                  </a:lnTo>
                  <a:cubicBezTo>
                    <a:pt x="5713" y="4420"/>
                    <a:pt x="6127" y="4757"/>
                    <a:pt x="6566" y="4963"/>
                  </a:cubicBezTo>
                  <a:lnTo>
                    <a:pt x="6566" y="4860"/>
                  </a:lnTo>
                  <a:cubicBezTo>
                    <a:pt x="6256" y="4627"/>
                    <a:pt x="5817" y="4317"/>
                    <a:pt x="5377" y="3981"/>
                  </a:cubicBezTo>
                  <a:cubicBezTo>
                    <a:pt x="4628" y="3464"/>
                    <a:pt x="3981" y="3025"/>
                    <a:pt x="3335" y="2482"/>
                  </a:cubicBezTo>
                  <a:lnTo>
                    <a:pt x="3232" y="2378"/>
                  </a:lnTo>
                  <a:cubicBezTo>
                    <a:pt x="2585" y="1939"/>
                    <a:pt x="2043" y="1525"/>
                    <a:pt x="1396" y="1086"/>
                  </a:cubicBezTo>
                  <a:lnTo>
                    <a:pt x="1396" y="982"/>
                  </a:lnTo>
                  <a:cubicBezTo>
                    <a:pt x="957" y="646"/>
                    <a:pt x="543" y="336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323;p77">
              <a:extLst>
                <a:ext uri="{FF2B5EF4-FFF2-40B4-BE49-F238E27FC236}">
                  <a16:creationId xmlns:a16="http://schemas.microsoft.com/office/drawing/2014/main" id="{D8245488-E77D-BDAA-02D5-00583C07C57D}"/>
                </a:ext>
              </a:extLst>
            </p:cNvPr>
            <p:cNvSpPr/>
            <p:nvPr/>
          </p:nvSpPr>
          <p:spPr>
            <a:xfrm>
              <a:off x="3816651" y="3158630"/>
              <a:ext cx="71306" cy="82504"/>
            </a:xfrm>
            <a:custGeom>
              <a:avLst/>
              <a:gdLst/>
              <a:ahLst/>
              <a:cxnLst/>
              <a:rect l="l" t="t" r="r" b="b"/>
              <a:pathLst>
                <a:path w="2146" h="2483" extrusionOk="0">
                  <a:moveTo>
                    <a:pt x="517" y="1"/>
                  </a:moveTo>
                  <a:lnTo>
                    <a:pt x="957" y="1086"/>
                  </a:lnTo>
                  <a:lnTo>
                    <a:pt x="0" y="1629"/>
                  </a:lnTo>
                  <a:lnTo>
                    <a:pt x="0" y="1629"/>
                  </a:lnTo>
                  <a:lnTo>
                    <a:pt x="1060" y="1397"/>
                  </a:lnTo>
                  <a:lnTo>
                    <a:pt x="1396" y="2482"/>
                  </a:lnTo>
                  <a:lnTo>
                    <a:pt x="1396" y="1397"/>
                  </a:lnTo>
                  <a:lnTo>
                    <a:pt x="2146" y="1733"/>
                  </a:lnTo>
                  <a:lnTo>
                    <a:pt x="1499" y="1086"/>
                  </a:lnTo>
                  <a:lnTo>
                    <a:pt x="2042" y="233"/>
                  </a:lnTo>
                  <a:lnTo>
                    <a:pt x="1163" y="750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324;p77">
              <a:extLst>
                <a:ext uri="{FF2B5EF4-FFF2-40B4-BE49-F238E27FC236}">
                  <a16:creationId xmlns:a16="http://schemas.microsoft.com/office/drawing/2014/main" id="{9B8EC9A9-F8EF-452D-E4E7-804AFA257ED9}"/>
                </a:ext>
              </a:extLst>
            </p:cNvPr>
            <p:cNvSpPr/>
            <p:nvPr/>
          </p:nvSpPr>
          <p:spPr>
            <a:xfrm>
              <a:off x="3440406" y="3488489"/>
              <a:ext cx="103969" cy="107391"/>
            </a:xfrm>
            <a:custGeom>
              <a:avLst/>
              <a:gdLst/>
              <a:ahLst/>
              <a:cxnLst/>
              <a:rect l="l" t="t" r="r" b="b"/>
              <a:pathLst>
                <a:path w="3129" h="3232" extrusionOk="0">
                  <a:moveTo>
                    <a:pt x="1836" y="0"/>
                  </a:moveTo>
                  <a:lnTo>
                    <a:pt x="1293" y="1293"/>
                  </a:lnTo>
                  <a:lnTo>
                    <a:pt x="1" y="1060"/>
                  </a:lnTo>
                  <a:lnTo>
                    <a:pt x="1" y="1060"/>
                  </a:lnTo>
                  <a:lnTo>
                    <a:pt x="1190" y="1810"/>
                  </a:lnTo>
                  <a:lnTo>
                    <a:pt x="647" y="3231"/>
                  </a:lnTo>
                  <a:lnTo>
                    <a:pt x="647" y="3231"/>
                  </a:lnTo>
                  <a:lnTo>
                    <a:pt x="1500" y="2146"/>
                  </a:lnTo>
                  <a:lnTo>
                    <a:pt x="1939" y="2999"/>
                  </a:lnTo>
                  <a:lnTo>
                    <a:pt x="1939" y="1810"/>
                  </a:lnTo>
                  <a:lnTo>
                    <a:pt x="3129" y="1396"/>
                  </a:lnTo>
                  <a:lnTo>
                    <a:pt x="1836" y="1293"/>
                  </a:lnTo>
                  <a:lnTo>
                    <a:pt x="18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325;p77">
              <a:extLst>
                <a:ext uri="{FF2B5EF4-FFF2-40B4-BE49-F238E27FC236}">
                  <a16:creationId xmlns:a16="http://schemas.microsoft.com/office/drawing/2014/main" id="{8FAE6880-E268-78ED-7AF3-CE5EE4FCBB4F}"/>
                </a:ext>
              </a:extLst>
            </p:cNvPr>
            <p:cNvSpPr/>
            <p:nvPr/>
          </p:nvSpPr>
          <p:spPr>
            <a:xfrm>
              <a:off x="3701548" y="3706667"/>
              <a:ext cx="67884" cy="82471"/>
            </a:xfrm>
            <a:custGeom>
              <a:avLst/>
              <a:gdLst/>
              <a:ahLst/>
              <a:cxnLst/>
              <a:rect l="l" t="t" r="r" b="b"/>
              <a:pathLst>
                <a:path w="2043" h="2482" extrusionOk="0">
                  <a:moveTo>
                    <a:pt x="440" y="0"/>
                  </a:moveTo>
                  <a:lnTo>
                    <a:pt x="879" y="957"/>
                  </a:lnTo>
                  <a:lnTo>
                    <a:pt x="0" y="1500"/>
                  </a:lnTo>
                  <a:lnTo>
                    <a:pt x="0" y="1500"/>
                  </a:lnTo>
                  <a:lnTo>
                    <a:pt x="983" y="1396"/>
                  </a:lnTo>
                  <a:lnTo>
                    <a:pt x="1396" y="2482"/>
                  </a:lnTo>
                  <a:lnTo>
                    <a:pt x="1396" y="1396"/>
                  </a:lnTo>
                  <a:lnTo>
                    <a:pt x="2042" y="1706"/>
                  </a:lnTo>
                  <a:lnTo>
                    <a:pt x="2042" y="1706"/>
                  </a:lnTo>
                  <a:lnTo>
                    <a:pt x="1525" y="957"/>
                  </a:lnTo>
                  <a:lnTo>
                    <a:pt x="1939" y="104"/>
                  </a:lnTo>
                  <a:lnTo>
                    <a:pt x="1189" y="750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326;p77">
              <a:extLst>
                <a:ext uri="{FF2B5EF4-FFF2-40B4-BE49-F238E27FC236}">
                  <a16:creationId xmlns:a16="http://schemas.microsoft.com/office/drawing/2014/main" id="{149447C4-6495-B1E4-5A42-443A220D0AF9}"/>
                </a:ext>
              </a:extLst>
            </p:cNvPr>
            <p:cNvSpPr/>
            <p:nvPr/>
          </p:nvSpPr>
          <p:spPr>
            <a:xfrm>
              <a:off x="3966943" y="3545177"/>
              <a:ext cx="78218" cy="79048"/>
            </a:xfrm>
            <a:custGeom>
              <a:avLst/>
              <a:gdLst/>
              <a:ahLst/>
              <a:cxnLst/>
              <a:rect l="l" t="t" r="r" b="b"/>
              <a:pathLst>
                <a:path w="2354" h="2379" extrusionOk="0">
                  <a:moveTo>
                    <a:pt x="1500" y="0"/>
                  </a:moveTo>
                  <a:lnTo>
                    <a:pt x="957" y="983"/>
                  </a:lnTo>
                  <a:lnTo>
                    <a:pt x="1" y="750"/>
                  </a:lnTo>
                  <a:lnTo>
                    <a:pt x="854" y="1396"/>
                  </a:lnTo>
                  <a:lnTo>
                    <a:pt x="311" y="2379"/>
                  </a:lnTo>
                  <a:lnTo>
                    <a:pt x="1061" y="1629"/>
                  </a:lnTo>
                  <a:lnTo>
                    <a:pt x="1294" y="2379"/>
                  </a:lnTo>
                  <a:lnTo>
                    <a:pt x="1397" y="1396"/>
                  </a:lnTo>
                  <a:lnTo>
                    <a:pt x="2353" y="1293"/>
                  </a:lnTo>
                  <a:lnTo>
                    <a:pt x="1397" y="1086"/>
                  </a:lnTo>
                  <a:lnTo>
                    <a:pt x="1500" y="0"/>
                  </a:lnTo>
                  <a:close/>
                  <a:moveTo>
                    <a:pt x="1294" y="2379"/>
                  </a:moveTo>
                  <a:lnTo>
                    <a:pt x="1294" y="2379"/>
                  </a:lnTo>
                  <a:lnTo>
                    <a:pt x="1294" y="237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3388;p77">
            <a:extLst>
              <a:ext uri="{FF2B5EF4-FFF2-40B4-BE49-F238E27FC236}">
                <a16:creationId xmlns:a16="http://schemas.microsoft.com/office/drawing/2014/main" id="{516E4BDA-5E0D-2219-CF8E-85AB20CBCE36}"/>
              </a:ext>
            </a:extLst>
          </p:cNvPr>
          <p:cNvGrpSpPr/>
          <p:nvPr/>
        </p:nvGrpSpPr>
        <p:grpSpPr>
          <a:xfrm>
            <a:off x="9081244" y="2170947"/>
            <a:ext cx="1493601" cy="1363925"/>
            <a:chOff x="4550201" y="3875002"/>
            <a:chExt cx="583256" cy="532617"/>
          </a:xfrm>
        </p:grpSpPr>
        <p:sp>
          <p:nvSpPr>
            <p:cNvPr id="107" name="Google Shape;3389;p77">
              <a:extLst>
                <a:ext uri="{FF2B5EF4-FFF2-40B4-BE49-F238E27FC236}">
                  <a16:creationId xmlns:a16="http://schemas.microsoft.com/office/drawing/2014/main" id="{4FD30D0A-7774-BA78-A83C-040A35BC0CEC}"/>
                </a:ext>
              </a:extLst>
            </p:cNvPr>
            <p:cNvSpPr/>
            <p:nvPr/>
          </p:nvSpPr>
          <p:spPr>
            <a:xfrm>
              <a:off x="4768379" y="4339702"/>
              <a:ext cx="46419" cy="67917"/>
            </a:xfrm>
            <a:custGeom>
              <a:avLst/>
              <a:gdLst/>
              <a:ahLst/>
              <a:cxnLst/>
              <a:rect l="l" t="t" r="r" b="b"/>
              <a:pathLst>
                <a:path w="1397" h="2044" extrusionOk="0">
                  <a:moveTo>
                    <a:pt x="1190" y="1"/>
                  </a:moveTo>
                  <a:lnTo>
                    <a:pt x="0" y="234"/>
                  </a:lnTo>
                  <a:lnTo>
                    <a:pt x="440" y="2043"/>
                  </a:lnTo>
                  <a:lnTo>
                    <a:pt x="853" y="1526"/>
                  </a:lnTo>
                  <a:lnTo>
                    <a:pt x="1396" y="1836"/>
                  </a:lnTo>
                  <a:lnTo>
                    <a:pt x="1396" y="1836"/>
                  </a:lnTo>
                  <a:lnTo>
                    <a:pt x="1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390;p77">
              <a:extLst>
                <a:ext uri="{FF2B5EF4-FFF2-40B4-BE49-F238E27FC236}">
                  <a16:creationId xmlns:a16="http://schemas.microsoft.com/office/drawing/2014/main" id="{62932281-AB6A-6590-206D-84C68265F8A6}"/>
                </a:ext>
              </a:extLst>
            </p:cNvPr>
            <p:cNvSpPr/>
            <p:nvPr/>
          </p:nvSpPr>
          <p:spPr>
            <a:xfrm>
              <a:off x="4550201" y="3875002"/>
              <a:ext cx="371949" cy="353939"/>
            </a:xfrm>
            <a:custGeom>
              <a:avLst/>
              <a:gdLst/>
              <a:ahLst/>
              <a:cxnLst/>
              <a:rect l="l" t="t" r="r" b="b"/>
              <a:pathLst>
                <a:path w="11194" h="10652" extrusionOk="0">
                  <a:moveTo>
                    <a:pt x="3878" y="1"/>
                  </a:moveTo>
                  <a:lnTo>
                    <a:pt x="3645" y="2586"/>
                  </a:lnTo>
                  <a:lnTo>
                    <a:pt x="1060" y="2043"/>
                  </a:lnTo>
                  <a:lnTo>
                    <a:pt x="2353" y="4292"/>
                  </a:lnTo>
                  <a:lnTo>
                    <a:pt x="0" y="5274"/>
                  </a:lnTo>
                  <a:lnTo>
                    <a:pt x="2353" y="6334"/>
                  </a:lnTo>
                  <a:lnTo>
                    <a:pt x="1060" y="8609"/>
                  </a:lnTo>
                  <a:lnTo>
                    <a:pt x="3645" y="8066"/>
                  </a:lnTo>
                  <a:lnTo>
                    <a:pt x="3878" y="10651"/>
                  </a:lnTo>
                  <a:lnTo>
                    <a:pt x="5584" y="8712"/>
                  </a:lnTo>
                  <a:lnTo>
                    <a:pt x="7316" y="10651"/>
                  </a:lnTo>
                  <a:lnTo>
                    <a:pt x="7652" y="8066"/>
                  </a:lnTo>
                  <a:lnTo>
                    <a:pt x="10108" y="8609"/>
                  </a:lnTo>
                  <a:lnTo>
                    <a:pt x="8815" y="6334"/>
                  </a:lnTo>
                  <a:lnTo>
                    <a:pt x="11194" y="5274"/>
                  </a:lnTo>
                  <a:lnTo>
                    <a:pt x="8815" y="4292"/>
                  </a:lnTo>
                  <a:lnTo>
                    <a:pt x="10108" y="2043"/>
                  </a:lnTo>
                  <a:lnTo>
                    <a:pt x="7652" y="2586"/>
                  </a:lnTo>
                  <a:lnTo>
                    <a:pt x="7316" y="1"/>
                  </a:lnTo>
                  <a:lnTo>
                    <a:pt x="5584" y="1940"/>
                  </a:lnTo>
                  <a:lnTo>
                    <a:pt x="38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391;p77">
              <a:extLst>
                <a:ext uri="{FF2B5EF4-FFF2-40B4-BE49-F238E27FC236}">
                  <a16:creationId xmlns:a16="http://schemas.microsoft.com/office/drawing/2014/main" id="{CECE4A18-FC94-D664-834F-7B6E14BFC69C}"/>
                </a:ext>
              </a:extLst>
            </p:cNvPr>
            <p:cNvSpPr/>
            <p:nvPr/>
          </p:nvSpPr>
          <p:spPr>
            <a:xfrm>
              <a:off x="4624932" y="3931690"/>
              <a:ext cx="458706" cy="440696"/>
            </a:xfrm>
            <a:custGeom>
              <a:avLst/>
              <a:gdLst/>
              <a:ahLst/>
              <a:cxnLst/>
              <a:rect l="l" t="t" r="r" b="b"/>
              <a:pathLst>
                <a:path w="13805" h="13263" extrusionOk="0">
                  <a:moveTo>
                    <a:pt x="11736" y="1"/>
                  </a:moveTo>
                  <a:lnTo>
                    <a:pt x="1836" y="1630"/>
                  </a:lnTo>
                  <a:lnTo>
                    <a:pt x="104" y="3465"/>
                  </a:lnTo>
                  <a:cubicBezTo>
                    <a:pt x="0" y="3465"/>
                    <a:pt x="0" y="3568"/>
                    <a:pt x="0" y="3672"/>
                  </a:cubicBezTo>
                  <a:lnTo>
                    <a:pt x="336" y="4964"/>
                  </a:lnTo>
                  <a:lnTo>
                    <a:pt x="543" y="6050"/>
                  </a:lnTo>
                  <a:lnTo>
                    <a:pt x="1629" y="11091"/>
                  </a:lnTo>
                  <a:lnTo>
                    <a:pt x="1836" y="12073"/>
                  </a:lnTo>
                  <a:lnTo>
                    <a:pt x="1939" y="12719"/>
                  </a:lnTo>
                  <a:cubicBezTo>
                    <a:pt x="1939" y="12823"/>
                    <a:pt x="2043" y="12926"/>
                    <a:pt x="2172" y="12926"/>
                  </a:cubicBezTo>
                  <a:lnTo>
                    <a:pt x="3878" y="13262"/>
                  </a:lnTo>
                  <a:lnTo>
                    <a:pt x="13804" y="11970"/>
                  </a:lnTo>
                  <a:cubicBezTo>
                    <a:pt x="13365" y="7213"/>
                    <a:pt x="11736" y="1"/>
                    <a:pt x="11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392;p77">
              <a:extLst>
                <a:ext uri="{FF2B5EF4-FFF2-40B4-BE49-F238E27FC236}">
                  <a16:creationId xmlns:a16="http://schemas.microsoft.com/office/drawing/2014/main" id="{7C807467-1A3A-9BA0-5BA8-4E51A6EAFA4E}"/>
                </a:ext>
              </a:extLst>
            </p:cNvPr>
            <p:cNvSpPr/>
            <p:nvPr/>
          </p:nvSpPr>
          <p:spPr>
            <a:xfrm>
              <a:off x="4743458" y="4197119"/>
              <a:ext cx="110847" cy="107425"/>
            </a:xfrm>
            <a:custGeom>
              <a:avLst/>
              <a:gdLst/>
              <a:ahLst/>
              <a:cxnLst/>
              <a:rect l="l" t="t" r="r" b="b"/>
              <a:pathLst>
                <a:path w="3336" h="3233" extrusionOk="0">
                  <a:moveTo>
                    <a:pt x="1707" y="1"/>
                  </a:moveTo>
                  <a:cubicBezTo>
                    <a:pt x="750" y="1"/>
                    <a:pt x="1" y="750"/>
                    <a:pt x="1" y="1603"/>
                  </a:cubicBezTo>
                  <a:cubicBezTo>
                    <a:pt x="1" y="2586"/>
                    <a:pt x="750" y="3232"/>
                    <a:pt x="1707" y="3232"/>
                  </a:cubicBezTo>
                  <a:cubicBezTo>
                    <a:pt x="2586" y="3232"/>
                    <a:pt x="3335" y="2586"/>
                    <a:pt x="3335" y="1603"/>
                  </a:cubicBezTo>
                  <a:cubicBezTo>
                    <a:pt x="3335" y="750"/>
                    <a:pt x="2586" y="1"/>
                    <a:pt x="17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393;p77">
              <a:extLst>
                <a:ext uri="{FF2B5EF4-FFF2-40B4-BE49-F238E27FC236}">
                  <a16:creationId xmlns:a16="http://schemas.microsoft.com/office/drawing/2014/main" id="{DB9E7337-4E40-3165-C44E-63CACF01E289}"/>
                </a:ext>
              </a:extLst>
            </p:cNvPr>
            <p:cNvSpPr/>
            <p:nvPr/>
          </p:nvSpPr>
          <p:spPr>
            <a:xfrm>
              <a:off x="4958213" y="4171367"/>
              <a:ext cx="107391" cy="111678"/>
            </a:xfrm>
            <a:custGeom>
              <a:avLst/>
              <a:gdLst/>
              <a:ahLst/>
              <a:cxnLst/>
              <a:rect l="l" t="t" r="r" b="b"/>
              <a:pathLst>
                <a:path w="3232" h="3361" extrusionOk="0">
                  <a:moveTo>
                    <a:pt x="1603" y="0"/>
                  </a:moveTo>
                  <a:cubicBezTo>
                    <a:pt x="750" y="0"/>
                    <a:pt x="0" y="776"/>
                    <a:pt x="0" y="1629"/>
                  </a:cubicBezTo>
                  <a:cubicBezTo>
                    <a:pt x="0" y="2585"/>
                    <a:pt x="750" y="3361"/>
                    <a:pt x="1603" y="3361"/>
                  </a:cubicBezTo>
                  <a:cubicBezTo>
                    <a:pt x="2482" y="3361"/>
                    <a:pt x="3232" y="2585"/>
                    <a:pt x="3232" y="1629"/>
                  </a:cubicBezTo>
                  <a:cubicBezTo>
                    <a:pt x="3232" y="776"/>
                    <a:pt x="2482" y="0"/>
                    <a:pt x="16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394;p77">
              <a:extLst>
                <a:ext uri="{FF2B5EF4-FFF2-40B4-BE49-F238E27FC236}">
                  <a16:creationId xmlns:a16="http://schemas.microsoft.com/office/drawing/2014/main" id="{31C5F323-BBDF-5197-2313-CE1451E201DA}"/>
                </a:ext>
              </a:extLst>
            </p:cNvPr>
            <p:cNvSpPr/>
            <p:nvPr/>
          </p:nvSpPr>
          <p:spPr>
            <a:xfrm>
              <a:off x="4636097" y="4071715"/>
              <a:ext cx="71306" cy="61006"/>
            </a:xfrm>
            <a:custGeom>
              <a:avLst/>
              <a:gdLst/>
              <a:ahLst/>
              <a:cxnLst/>
              <a:rect l="l" t="t" r="r" b="b"/>
              <a:pathLst>
                <a:path w="2146" h="1836" extrusionOk="0">
                  <a:moveTo>
                    <a:pt x="2043" y="1"/>
                  </a:moveTo>
                  <a:lnTo>
                    <a:pt x="0" y="750"/>
                  </a:lnTo>
                  <a:lnTo>
                    <a:pt x="207" y="1836"/>
                  </a:lnTo>
                  <a:lnTo>
                    <a:pt x="2146" y="957"/>
                  </a:lnTo>
                  <a:lnTo>
                    <a:pt x="20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395;p77">
              <a:extLst>
                <a:ext uri="{FF2B5EF4-FFF2-40B4-BE49-F238E27FC236}">
                  <a16:creationId xmlns:a16="http://schemas.microsoft.com/office/drawing/2014/main" id="{5239E188-FF6B-521C-F87D-11FC3262FA14}"/>
                </a:ext>
              </a:extLst>
            </p:cNvPr>
            <p:cNvSpPr/>
            <p:nvPr/>
          </p:nvSpPr>
          <p:spPr>
            <a:xfrm>
              <a:off x="4679028" y="4296771"/>
              <a:ext cx="67917" cy="36118"/>
            </a:xfrm>
            <a:custGeom>
              <a:avLst/>
              <a:gdLst/>
              <a:ahLst/>
              <a:cxnLst/>
              <a:rect l="l" t="t" r="r" b="b"/>
              <a:pathLst>
                <a:path w="2044" h="1087" extrusionOk="0">
                  <a:moveTo>
                    <a:pt x="1940" y="0"/>
                  </a:moveTo>
                  <a:lnTo>
                    <a:pt x="1" y="104"/>
                  </a:lnTo>
                  <a:lnTo>
                    <a:pt x="208" y="1086"/>
                  </a:lnTo>
                  <a:lnTo>
                    <a:pt x="2043" y="1086"/>
                  </a:lnTo>
                  <a:lnTo>
                    <a:pt x="19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396;p77">
              <a:extLst>
                <a:ext uri="{FF2B5EF4-FFF2-40B4-BE49-F238E27FC236}">
                  <a16:creationId xmlns:a16="http://schemas.microsoft.com/office/drawing/2014/main" id="{E435297F-A5B1-E148-D1A6-BBCD6672E391}"/>
                </a:ext>
              </a:extLst>
            </p:cNvPr>
            <p:cNvSpPr/>
            <p:nvPr/>
          </p:nvSpPr>
          <p:spPr>
            <a:xfrm>
              <a:off x="4682483" y="3978077"/>
              <a:ext cx="79048" cy="401189"/>
            </a:xfrm>
            <a:custGeom>
              <a:avLst/>
              <a:gdLst/>
              <a:ahLst/>
              <a:cxnLst/>
              <a:rect l="l" t="t" r="r" b="b"/>
              <a:pathLst>
                <a:path w="2379" h="12074" extrusionOk="0">
                  <a:moveTo>
                    <a:pt x="104" y="1"/>
                  </a:moveTo>
                  <a:cubicBezTo>
                    <a:pt x="0" y="1"/>
                    <a:pt x="0" y="130"/>
                    <a:pt x="0" y="234"/>
                  </a:cubicBezTo>
                  <a:lnTo>
                    <a:pt x="440" y="2819"/>
                  </a:lnTo>
                  <a:lnTo>
                    <a:pt x="647" y="3878"/>
                  </a:lnTo>
                  <a:lnTo>
                    <a:pt x="1603" y="9591"/>
                  </a:lnTo>
                  <a:lnTo>
                    <a:pt x="1836" y="10677"/>
                  </a:lnTo>
                  <a:lnTo>
                    <a:pt x="2043" y="11866"/>
                  </a:lnTo>
                  <a:cubicBezTo>
                    <a:pt x="2043" y="11970"/>
                    <a:pt x="2146" y="12073"/>
                    <a:pt x="2249" y="12073"/>
                  </a:cubicBezTo>
                  <a:cubicBezTo>
                    <a:pt x="2379" y="12073"/>
                    <a:pt x="2379" y="11970"/>
                    <a:pt x="2379" y="11866"/>
                  </a:cubicBezTo>
                  <a:lnTo>
                    <a:pt x="2146" y="10574"/>
                  </a:lnTo>
                  <a:lnTo>
                    <a:pt x="1939" y="9591"/>
                  </a:lnTo>
                  <a:lnTo>
                    <a:pt x="957" y="3775"/>
                  </a:lnTo>
                  <a:lnTo>
                    <a:pt x="750" y="2715"/>
                  </a:lnTo>
                  <a:lnTo>
                    <a:pt x="311" y="130"/>
                  </a:lnTo>
                  <a:cubicBezTo>
                    <a:pt x="311" y="130"/>
                    <a:pt x="207" y="1"/>
                    <a:pt x="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397;p77">
              <a:extLst>
                <a:ext uri="{FF2B5EF4-FFF2-40B4-BE49-F238E27FC236}">
                  <a16:creationId xmlns:a16="http://schemas.microsoft.com/office/drawing/2014/main" id="{CD9F178B-BDF9-F5AF-440F-9DD498AD38F0}"/>
                </a:ext>
              </a:extLst>
            </p:cNvPr>
            <p:cNvSpPr/>
            <p:nvPr/>
          </p:nvSpPr>
          <p:spPr>
            <a:xfrm>
              <a:off x="4732293" y="3960898"/>
              <a:ext cx="275755" cy="117725"/>
            </a:xfrm>
            <a:custGeom>
              <a:avLst/>
              <a:gdLst/>
              <a:ahLst/>
              <a:cxnLst/>
              <a:rect l="l" t="t" r="r" b="b"/>
              <a:pathLst>
                <a:path w="8299" h="3543" extrusionOk="0">
                  <a:moveTo>
                    <a:pt x="7756" y="415"/>
                  </a:moveTo>
                  <a:lnTo>
                    <a:pt x="7988" y="1940"/>
                  </a:lnTo>
                  <a:lnTo>
                    <a:pt x="647" y="3103"/>
                  </a:lnTo>
                  <a:lnTo>
                    <a:pt x="462" y="1668"/>
                  </a:lnTo>
                  <a:lnTo>
                    <a:pt x="462" y="1668"/>
                  </a:lnTo>
                  <a:lnTo>
                    <a:pt x="7756" y="415"/>
                  </a:lnTo>
                  <a:close/>
                  <a:moveTo>
                    <a:pt x="7859" y="1"/>
                  </a:moveTo>
                  <a:lnTo>
                    <a:pt x="233" y="1397"/>
                  </a:lnTo>
                  <a:cubicBezTo>
                    <a:pt x="104" y="1397"/>
                    <a:pt x="1" y="1500"/>
                    <a:pt x="104" y="1604"/>
                  </a:cubicBezTo>
                  <a:lnTo>
                    <a:pt x="337" y="3336"/>
                  </a:lnTo>
                  <a:cubicBezTo>
                    <a:pt x="337" y="3439"/>
                    <a:pt x="337" y="3439"/>
                    <a:pt x="440" y="3542"/>
                  </a:cubicBezTo>
                  <a:lnTo>
                    <a:pt x="544" y="3542"/>
                  </a:lnTo>
                  <a:lnTo>
                    <a:pt x="8195" y="2146"/>
                  </a:lnTo>
                  <a:cubicBezTo>
                    <a:pt x="8299" y="2146"/>
                    <a:pt x="8299" y="2043"/>
                    <a:pt x="8299" y="2043"/>
                  </a:cubicBezTo>
                  <a:lnTo>
                    <a:pt x="8092" y="208"/>
                  </a:lnTo>
                  <a:cubicBezTo>
                    <a:pt x="8092" y="104"/>
                    <a:pt x="7988" y="104"/>
                    <a:pt x="7988" y="104"/>
                  </a:cubicBezTo>
                  <a:cubicBezTo>
                    <a:pt x="7988" y="1"/>
                    <a:pt x="7859" y="1"/>
                    <a:pt x="78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398;p77">
              <a:extLst>
                <a:ext uri="{FF2B5EF4-FFF2-40B4-BE49-F238E27FC236}">
                  <a16:creationId xmlns:a16="http://schemas.microsoft.com/office/drawing/2014/main" id="{C8DD4D9F-5443-F147-6648-CB7002E7263E}"/>
                </a:ext>
              </a:extLst>
            </p:cNvPr>
            <p:cNvSpPr/>
            <p:nvPr/>
          </p:nvSpPr>
          <p:spPr>
            <a:xfrm>
              <a:off x="4768379" y="4114247"/>
              <a:ext cx="110847" cy="100713"/>
            </a:xfrm>
            <a:custGeom>
              <a:avLst/>
              <a:gdLst/>
              <a:ahLst/>
              <a:cxnLst/>
              <a:rect l="l" t="t" r="r" b="b"/>
              <a:pathLst>
                <a:path w="3336" h="3031" extrusionOk="0">
                  <a:moveTo>
                    <a:pt x="1611" y="0"/>
                  </a:moveTo>
                  <a:cubicBezTo>
                    <a:pt x="1540" y="0"/>
                    <a:pt x="1469" y="4"/>
                    <a:pt x="1396" y="13"/>
                  </a:cubicBezTo>
                  <a:cubicBezTo>
                    <a:pt x="543" y="117"/>
                    <a:pt x="0" y="866"/>
                    <a:pt x="104" y="1719"/>
                  </a:cubicBezTo>
                  <a:cubicBezTo>
                    <a:pt x="197" y="2511"/>
                    <a:pt x="815" y="3031"/>
                    <a:pt x="1580" y="3031"/>
                  </a:cubicBezTo>
                  <a:cubicBezTo>
                    <a:pt x="1664" y="3031"/>
                    <a:pt x="1749" y="3024"/>
                    <a:pt x="1836" y="3012"/>
                  </a:cubicBezTo>
                  <a:cubicBezTo>
                    <a:pt x="2689" y="2908"/>
                    <a:pt x="3335" y="2055"/>
                    <a:pt x="3128" y="1306"/>
                  </a:cubicBezTo>
                  <a:cubicBezTo>
                    <a:pt x="3034" y="501"/>
                    <a:pt x="2376" y="0"/>
                    <a:pt x="16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399;p77">
              <a:extLst>
                <a:ext uri="{FF2B5EF4-FFF2-40B4-BE49-F238E27FC236}">
                  <a16:creationId xmlns:a16="http://schemas.microsoft.com/office/drawing/2014/main" id="{2ED804AA-992B-7416-A969-3B6E3DD6926C}"/>
                </a:ext>
              </a:extLst>
            </p:cNvPr>
            <p:cNvSpPr/>
            <p:nvPr/>
          </p:nvSpPr>
          <p:spPr>
            <a:xfrm>
              <a:off x="4778680" y="4124482"/>
              <a:ext cx="85926" cy="80045"/>
            </a:xfrm>
            <a:custGeom>
              <a:avLst/>
              <a:gdLst/>
              <a:ahLst/>
              <a:cxnLst/>
              <a:rect l="l" t="t" r="r" b="b"/>
              <a:pathLst>
                <a:path w="2586" h="2409" extrusionOk="0">
                  <a:moveTo>
                    <a:pt x="1304" y="0"/>
                  </a:moveTo>
                  <a:cubicBezTo>
                    <a:pt x="1233" y="0"/>
                    <a:pt x="1160" y="5"/>
                    <a:pt x="1086" y="15"/>
                  </a:cubicBezTo>
                  <a:cubicBezTo>
                    <a:pt x="440" y="119"/>
                    <a:pt x="1" y="662"/>
                    <a:pt x="130" y="1411"/>
                  </a:cubicBezTo>
                  <a:cubicBezTo>
                    <a:pt x="223" y="1994"/>
                    <a:pt x="758" y="2409"/>
                    <a:pt x="1336" y="2409"/>
                  </a:cubicBezTo>
                  <a:cubicBezTo>
                    <a:pt x="1399" y="2409"/>
                    <a:pt x="1462" y="2404"/>
                    <a:pt x="1526" y="2394"/>
                  </a:cubicBezTo>
                  <a:cubicBezTo>
                    <a:pt x="2172" y="2290"/>
                    <a:pt x="2586" y="1644"/>
                    <a:pt x="2482" y="998"/>
                  </a:cubicBezTo>
                  <a:cubicBezTo>
                    <a:pt x="2482" y="415"/>
                    <a:pt x="1957" y="0"/>
                    <a:pt x="1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400;p77">
              <a:extLst>
                <a:ext uri="{FF2B5EF4-FFF2-40B4-BE49-F238E27FC236}">
                  <a16:creationId xmlns:a16="http://schemas.microsoft.com/office/drawing/2014/main" id="{4D67D8A1-07C4-C2E7-B617-2E82D903F168}"/>
                </a:ext>
              </a:extLst>
            </p:cNvPr>
            <p:cNvSpPr/>
            <p:nvPr/>
          </p:nvSpPr>
          <p:spPr>
            <a:xfrm>
              <a:off x="4918704" y="4091585"/>
              <a:ext cx="110814" cy="101909"/>
            </a:xfrm>
            <a:custGeom>
              <a:avLst/>
              <a:gdLst/>
              <a:ahLst/>
              <a:cxnLst/>
              <a:rect l="l" t="t" r="r" b="b"/>
              <a:pathLst>
                <a:path w="3335" h="3067" extrusionOk="0">
                  <a:moveTo>
                    <a:pt x="1750" y="1"/>
                  </a:moveTo>
                  <a:cubicBezTo>
                    <a:pt x="1635" y="1"/>
                    <a:pt x="1516" y="16"/>
                    <a:pt x="1396" y="49"/>
                  </a:cubicBezTo>
                  <a:cubicBezTo>
                    <a:pt x="543" y="152"/>
                    <a:pt x="0" y="902"/>
                    <a:pt x="104" y="1755"/>
                  </a:cubicBezTo>
                  <a:cubicBezTo>
                    <a:pt x="197" y="2547"/>
                    <a:pt x="920" y="3066"/>
                    <a:pt x="1687" y="3066"/>
                  </a:cubicBezTo>
                  <a:cubicBezTo>
                    <a:pt x="1771" y="3066"/>
                    <a:pt x="1855" y="3060"/>
                    <a:pt x="1939" y="3047"/>
                  </a:cubicBezTo>
                  <a:cubicBezTo>
                    <a:pt x="2689" y="2841"/>
                    <a:pt x="3335" y="2091"/>
                    <a:pt x="3231" y="1238"/>
                  </a:cubicBezTo>
                  <a:cubicBezTo>
                    <a:pt x="3054" y="572"/>
                    <a:pt x="2456" y="1"/>
                    <a:pt x="17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401;p77">
              <a:extLst>
                <a:ext uri="{FF2B5EF4-FFF2-40B4-BE49-F238E27FC236}">
                  <a16:creationId xmlns:a16="http://schemas.microsoft.com/office/drawing/2014/main" id="{DFC9BAB0-8606-E272-9427-A02C20965F05}"/>
                </a:ext>
              </a:extLst>
            </p:cNvPr>
            <p:cNvSpPr/>
            <p:nvPr/>
          </p:nvSpPr>
          <p:spPr>
            <a:xfrm>
              <a:off x="4929005" y="4099627"/>
              <a:ext cx="90213" cy="83434"/>
            </a:xfrm>
            <a:custGeom>
              <a:avLst/>
              <a:gdLst/>
              <a:ahLst/>
              <a:cxnLst/>
              <a:rect l="l" t="t" r="r" b="b"/>
              <a:pathLst>
                <a:path w="2715" h="2511" extrusionOk="0">
                  <a:moveTo>
                    <a:pt x="1350" y="1"/>
                  </a:moveTo>
                  <a:cubicBezTo>
                    <a:pt x="1297" y="1"/>
                    <a:pt x="1243" y="5"/>
                    <a:pt x="1190" y="14"/>
                  </a:cubicBezTo>
                  <a:cubicBezTo>
                    <a:pt x="440" y="117"/>
                    <a:pt x="0" y="763"/>
                    <a:pt x="130" y="1410"/>
                  </a:cubicBezTo>
                  <a:cubicBezTo>
                    <a:pt x="223" y="2086"/>
                    <a:pt x="759" y="2510"/>
                    <a:pt x="1338" y="2510"/>
                  </a:cubicBezTo>
                  <a:cubicBezTo>
                    <a:pt x="1400" y="2510"/>
                    <a:pt x="1463" y="2505"/>
                    <a:pt x="1526" y="2495"/>
                  </a:cubicBezTo>
                  <a:cubicBezTo>
                    <a:pt x="2172" y="2392"/>
                    <a:pt x="2715" y="1746"/>
                    <a:pt x="2585" y="1099"/>
                  </a:cubicBezTo>
                  <a:cubicBezTo>
                    <a:pt x="2491" y="507"/>
                    <a:pt x="1939" y="1"/>
                    <a:pt x="1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402;p77">
              <a:extLst>
                <a:ext uri="{FF2B5EF4-FFF2-40B4-BE49-F238E27FC236}">
                  <a16:creationId xmlns:a16="http://schemas.microsoft.com/office/drawing/2014/main" id="{1B85FB1C-5D61-C077-3069-7A079740A113}"/>
                </a:ext>
              </a:extLst>
            </p:cNvPr>
            <p:cNvSpPr/>
            <p:nvPr/>
          </p:nvSpPr>
          <p:spPr>
            <a:xfrm>
              <a:off x="4875740" y="4179076"/>
              <a:ext cx="57583" cy="35254"/>
            </a:xfrm>
            <a:custGeom>
              <a:avLst/>
              <a:gdLst/>
              <a:ahLst/>
              <a:cxnLst/>
              <a:rect l="l" t="t" r="r" b="b"/>
              <a:pathLst>
                <a:path w="1733" h="1061" extrusionOk="0">
                  <a:moveTo>
                    <a:pt x="1397" y="1"/>
                  </a:moveTo>
                  <a:cubicBezTo>
                    <a:pt x="1293" y="1"/>
                    <a:pt x="1190" y="104"/>
                    <a:pt x="1190" y="208"/>
                  </a:cubicBezTo>
                  <a:cubicBezTo>
                    <a:pt x="1190" y="414"/>
                    <a:pt x="957" y="544"/>
                    <a:pt x="854" y="544"/>
                  </a:cubicBezTo>
                  <a:cubicBezTo>
                    <a:pt x="750" y="544"/>
                    <a:pt x="544" y="414"/>
                    <a:pt x="544" y="414"/>
                  </a:cubicBezTo>
                  <a:cubicBezTo>
                    <a:pt x="440" y="208"/>
                    <a:pt x="311" y="208"/>
                    <a:pt x="207" y="208"/>
                  </a:cubicBezTo>
                  <a:cubicBezTo>
                    <a:pt x="104" y="311"/>
                    <a:pt x="1" y="414"/>
                    <a:pt x="1" y="544"/>
                  </a:cubicBezTo>
                  <a:cubicBezTo>
                    <a:pt x="207" y="854"/>
                    <a:pt x="544" y="1061"/>
                    <a:pt x="854" y="1061"/>
                  </a:cubicBezTo>
                  <a:lnTo>
                    <a:pt x="957" y="1061"/>
                  </a:lnTo>
                  <a:cubicBezTo>
                    <a:pt x="1397" y="957"/>
                    <a:pt x="1603" y="647"/>
                    <a:pt x="1733" y="311"/>
                  </a:cubicBezTo>
                  <a:cubicBezTo>
                    <a:pt x="1733" y="104"/>
                    <a:pt x="1603" y="1"/>
                    <a:pt x="1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403;p77">
              <a:extLst>
                <a:ext uri="{FF2B5EF4-FFF2-40B4-BE49-F238E27FC236}">
                  <a16:creationId xmlns:a16="http://schemas.microsoft.com/office/drawing/2014/main" id="{F84D489B-D66B-EF92-C7C1-4A53688C7191}"/>
                </a:ext>
              </a:extLst>
            </p:cNvPr>
            <p:cNvSpPr/>
            <p:nvPr/>
          </p:nvSpPr>
          <p:spPr>
            <a:xfrm>
              <a:off x="5050986" y="4197119"/>
              <a:ext cx="82471" cy="85926"/>
            </a:xfrm>
            <a:custGeom>
              <a:avLst/>
              <a:gdLst/>
              <a:ahLst/>
              <a:cxnLst/>
              <a:rect l="l" t="t" r="r" b="b"/>
              <a:pathLst>
                <a:path w="2482" h="2586" extrusionOk="0">
                  <a:moveTo>
                    <a:pt x="1293" y="1"/>
                  </a:moveTo>
                  <a:lnTo>
                    <a:pt x="1086" y="1061"/>
                  </a:lnTo>
                  <a:lnTo>
                    <a:pt x="0" y="1293"/>
                  </a:lnTo>
                  <a:lnTo>
                    <a:pt x="1086" y="1500"/>
                  </a:lnTo>
                  <a:lnTo>
                    <a:pt x="1293" y="2586"/>
                  </a:lnTo>
                  <a:lnTo>
                    <a:pt x="1499" y="1500"/>
                  </a:lnTo>
                  <a:lnTo>
                    <a:pt x="2482" y="1293"/>
                  </a:lnTo>
                  <a:lnTo>
                    <a:pt x="1499" y="1061"/>
                  </a:lnTo>
                  <a:lnTo>
                    <a:pt x="12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404;p77">
              <a:extLst>
                <a:ext uri="{FF2B5EF4-FFF2-40B4-BE49-F238E27FC236}">
                  <a16:creationId xmlns:a16="http://schemas.microsoft.com/office/drawing/2014/main" id="{E6E7923B-C962-D10A-FA56-F36D001A6551}"/>
                </a:ext>
              </a:extLst>
            </p:cNvPr>
            <p:cNvSpPr/>
            <p:nvPr/>
          </p:nvSpPr>
          <p:spPr>
            <a:xfrm>
              <a:off x="4857697" y="4318237"/>
              <a:ext cx="82504" cy="85926"/>
            </a:xfrm>
            <a:custGeom>
              <a:avLst/>
              <a:gdLst/>
              <a:ahLst/>
              <a:cxnLst/>
              <a:rect l="l" t="t" r="r" b="b"/>
              <a:pathLst>
                <a:path w="2483" h="2586" extrusionOk="0">
                  <a:moveTo>
                    <a:pt x="1293" y="1"/>
                  </a:moveTo>
                  <a:lnTo>
                    <a:pt x="1087" y="1086"/>
                  </a:lnTo>
                  <a:lnTo>
                    <a:pt x="1" y="1293"/>
                  </a:lnTo>
                  <a:lnTo>
                    <a:pt x="1087" y="1526"/>
                  </a:lnTo>
                  <a:lnTo>
                    <a:pt x="1293" y="2586"/>
                  </a:lnTo>
                  <a:lnTo>
                    <a:pt x="1397" y="1526"/>
                  </a:lnTo>
                  <a:lnTo>
                    <a:pt x="2482" y="1293"/>
                  </a:lnTo>
                  <a:lnTo>
                    <a:pt x="1397" y="1086"/>
                  </a:lnTo>
                  <a:lnTo>
                    <a:pt x="12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405;p77">
              <a:extLst>
                <a:ext uri="{FF2B5EF4-FFF2-40B4-BE49-F238E27FC236}">
                  <a16:creationId xmlns:a16="http://schemas.microsoft.com/office/drawing/2014/main" id="{A0006BAF-BCE7-4B5E-E20D-A6EA736954FA}"/>
                </a:ext>
              </a:extLst>
            </p:cNvPr>
            <p:cNvSpPr/>
            <p:nvPr/>
          </p:nvSpPr>
          <p:spPr>
            <a:xfrm>
              <a:off x="4581968" y="4197119"/>
              <a:ext cx="82504" cy="85926"/>
            </a:xfrm>
            <a:custGeom>
              <a:avLst/>
              <a:gdLst/>
              <a:ahLst/>
              <a:cxnLst/>
              <a:rect l="l" t="t" r="r" b="b"/>
              <a:pathLst>
                <a:path w="2483" h="2586" extrusionOk="0">
                  <a:moveTo>
                    <a:pt x="1190" y="1"/>
                  </a:moveTo>
                  <a:lnTo>
                    <a:pt x="983" y="1061"/>
                  </a:lnTo>
                  <a:lnTo>
                    <a:pt x="1" y="1293"/>
                  </a:lnTo>
                  <a:lnTo>
                    <a:pt x="983" y="1500"/>
                  </a:lnTo>
                  <a:lnTo>
                    <a:pt x="1190" y="2586"/>
                  </a:lnTo>
                  <a:lnTo>
                    <a:pt x="1397" y="1500"/>
                  </a:lnTo>
                  <a:lnTo>
                    <a:pt x="2482" y="1293"/>
                  </a:lnTo>
                  <a:lnTo>
                    <a:pt x="1397" y="1061"/>
                  </a:lnTo>
                  <a:lnTo>
                    <a:pt x="11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406;p77">
              <a:extLst>
                <a:ext uri="{FF2B5EF4-FFF2-40B4-BE49-F238E27FC236}">
                  <a16:creationId xmlns:a16="http://schemas.microsoft.com/office/drawing/2014/main" id="{26E12E6B-6C4D-8911-A683-56BCD14E0444}"/>
                </a:ext>
              </a:extLst>
            </p:cNvPr>
            <p:cNvSpPr/>
            <p:nvPr/>
          </p:nvSpPr>
          <p:spPr>
            <a:xfrm>
              <a:off x="4847396" y="3896501"/>
              <a:ext cx="81640" cy="81607"/>
            </a:xfrm>
            <a:custGeom>
              <a:avLst/>
              <a:gdLst/>
              <a:ahLst/>
              <a:cxnLst/>
              <a:rect l="l" t="t" r="r" b="b"/>
              <a:pathLst>
                <a:path w="2457" h="2456" extrusionOk="0">
                  <a:moveTo>
                    <a:pt x="1293" y="0"/>
                  </a:moveTo>
                  <a:lnTo>
                    <a:pt x="1060" y="1060"/>
                  </a:lnTo>
                  <a:lnTo>
                    <a:pt x="1" y="1163"/>
                  </a:lnTo>
                  <a:lnTo>
                    <a:pt x="1060" y="1396"/>
                  </a:lnTo>
                  <a:lnTo>
                    <a:pt x="1293" y="2456"/>
                  </a:lnTo>
                  <a:lnTo>
                    <a:pt x="1397" y="1396"/>
                  </a:lnTo>
                  <a:lnTo>
                    <a:pt x="2456" y="1163"/>
                  </a:lnTo>
                  <a:lnTo>
                    <a:pt x="1397" y="1060"/>
                  </a:lnTo>
                  <a:lnTo>
                    <a:pt x="12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3215;p77">
            <a:extLst>
              <a:ext uri="{FF2B5EF4-FFF2-40B4-BE49-F238E27FC236}">
                <a16:creationId xmlns:a16="http://schemas.microsoft.com/office/drawing/2014/main" id="{D8185C1A-8709-C7B0-A235-80922869BC92}"/>
              </a:ext>
            </a:extLst>
          </p:cNvPr>
          <p:cNvGrpSpPr/>
          <p:nvPr/>
        </p:nvGrpSpPr>
        <p:grpSpPr>
          <a:xfrm>
            <a:off x="-31632" y="124624"/>
            <a:ext cx="1483787" cy="1226401"/>
            <a:chOff x="3912844" y="2182893"/>
            <a:chExt cx="801464" cy="759504"/>
          </a:xfrm>
        </p:grpSpPr>
        <p:sp>
          <p:nvSpPr>
            <p:cNvPr id="126" name="Google Shape;3216;p77">
              <a:extLst>
                <a:ext uri="{FF2B5EF4-FFF2-40B4-BE49-F238E27FC236}">
                  <a16:creationId xmlns:a16="http://schemas.microsoft.com/office/drawing/2014/main" id="{0630306E-4A93-6D32-81CF-0E37AE183B38}"/>
                </a:ext>
              </a:extLst>
            </p:cNvPr>
            <p:cNvSpPr/>
            <p:nvPr/>
          </p:nvSpPr>
          <p:spPr>
            <a:xfrm>
              <a:off x="4385285" y="2319631"/>
              <a:ext cx="185576" cy="335864"/>
            </a:xfrm>
            <a:custGeom>
              <a:avLst/>
              <a:gdLst/>
              <a:ahLst/>
              <a:cxnLst/>
              <a:rect l="l" t="t" r="r" b="b"/>
              <a:pathLst>
                <a:path w="5585" h="10108" extrusionOk="0">
                  <a:moveTo>
                    <a:pt x="5274" y="0"/>
                  </a:moveTo>
                  <a:cubicBezTo>
                    <a:pt x="4628" y="543"/>
                    <a:pt x="4188" y="1293"/>
                    <a:pt x="3749" y="1939"/>
                  </a:cubicBezTo>
                  <a:cubicBezTo>
                    <a:pt x="2146" y="4421"/>
                    <a:pt x="957" y="7109"/>
                    <a:pt x="0" y="9901"/>
                  </a:cubicBezTo>
                  <a:lnTo>
                    <a:pt x="414" y="10108"/>
                  </a:lnTo>
                  <a:cubicBezTo>
                    <a:pt x="1396" y="7316"/>
                    <a:pt x="2586" y="4627"/>
                    <a:pt x="4188" y="2146"/>
                  </a:cubicBezTo>
                  <a:cubicBezTo>
                    <a:pt x="4524" y="1499"/>
                    <a:pt x="4938" y="853"/>
                    <a:pt x="5584" y="414"/>
                  </a:cubicBezTo>
                  <a:lnTo>
                    <a:pt x="52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217;p77">
              <a:extLst>
                <a:ext uri="{FF2B5EF4-FFF2-40B4-BE49-F238E27FC236}">
                  <a16:creationId xmlns:a16="http://schemas.microsoft.com/office/drawing/2014/main" id="{23646EC8-4ADE-08CF-1F6C-8EB28685DF6C}"/>
                </a:ext>
              </a:extLst>
            </p:cNvPr>
            <p:cNvSpPr/>
            <p:nvPr/>
          </p:nvSpPr>
          <p:spPr>
            <a:xfrm>
              <a:off x="4327733" y="2250180"/>
              <a:ext cx="200162" cy="61338"/>
            </a:xfrm>
            <a:custGeom>
              <a:avLst/>
              <a:gdLst/>
              <a:ahLst/>
              <a:cxnLst/>
              <a:rect l="l" t="t" r="r" b="b"/>
              <a:pathLst>
                <a:path w="6024" h="1846" extrusionOk="0">
                  <a:moveTo>
                    <a:pt x="1949" y="0"/>
                  </a:moveTo>
                  <a:cubicBezTo>
                    <a:pt x="1662" y="0"/>
                    <a:pt x="1374" y="20"/>
                    <a:pt x="1086" y="62"/>
                  </a:cubicBezTo>
                  <a:cubicBezTo>
                    <a:pt x="854" y="62"/>
                    <a:pt x="647" y="62"/>
                    <a:pt x="440" y="165"/>
                  </a:cubicBezTo>
                  <a:cubicBezTo>
                    <a:pt x="207" y="269"/>
                    <a:pt x="104" y="476"/>
                    <a:pt x="104" y="708"/>
                  </a:cubicBezTo>
                  <a:cubicBezTo>
                    <a:pt x="0" y="1018"/>
                    <a:pt x="311" y="1354"/>
                    <a:pt x="647" y="1561"/>
                  </a:cubicBezTo>
                  <a:cubicBezTo>
                    <a:pt x="1086" y="1768"/>
                    <a:pt x="1500" y="1768"/>
                    <a:pt x="2043" y="1768"/>
                  </a:cubicBezTo>
                  <a:cubicBezTo>
                    <a:pt x="2689" y="1820"/>
                    <a:pt x="3335" y="1846"/>
                    <a:pt x="3994" y="1846"/>
                  </a:cubicBezTo>
                  <a:cubicBezTo>
                    <a:pt x="4654" y="1846"/>
                    <a:pt x="5326" y="1820"/>
                    <a:pt x="6024" y="1768"/>
                  </a:cubicBezTo>
                  <a:cubicBezTo>
                    <a:pt x="5920" y="1561"/>
                    <a:pt x="5817" y="1225"/>
                    <a:pt x="5610" y="1122"/>
                  </a:cubicBezTo>
                  <a:cubicBezTo>
                    <a:pt x="4549" y="422"/>
                    <a:pt x="3262" y="0"/>
                    <a:pt x="19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218;p77">
              <a:extLst>
                <a:ext uri="{FF2B5EF4-FFF2-40B4-BE49-F238E27FC236}">
                  <a16:creationId xmlns:a16="http://schemas.microsoft.com/office/drawing/2014/main" id="{CF43BC8E-5204-703B-3D21-45477D3360B5}"/>
                </a:ext>
              </a:extLst>
            </p:cNvPr>
            <p:cNvSpPr/>
            <p:nvPr/>
          </p:nvSpPr>
          <p:spPr>
            <a:xfrm>
              <a:off x="4338034" y="2308928"/>
              <a:ext cx="189862" cy="109950"/>
            </a:xfrm>
            <a:custGeom>
              <a:avLst/>
              <a:gdLst/>
              <a:ahLst/>
              <a:cxnLst/>
              <a:rect l="l" t="t" r="r" b="b"/>
              <a:pathLst>
                <a:path w="5714" h="3309" extrusionOk="0">
                  <a:moveTo>
                    <a:pt x="5610" y="0"/>
                  </a:moveTo>
                  <a:cubicBezTo>
                    <a:pt x="4654" y="103"/>
                    <a:pt x="3568" y="0"/>
                    <a:pt x="2586" y="336"/>
                  </a:cubicBezTo>
                  <a:cubicBezTo>
                    <a:pt x="1526" y="543"/>
                    <a:pt x="544" y="1189"/>
                    <a:pt x="130" y="2172"/>
                  </a:cubicBezTo>
                  <a:cubicBezTo>
                    <a:pt x="130" y="2378"/>
                    <a:pt x="1" y="2585"/>
                    <a:pt x="130" y="2818"/>
                  </a:cubicBezTo>
                  <a:cubicBezTo>
                    <a:pt x="233" y="3025"/>
                    <a:pt x="337" y="3231"/>
                    <a:pt x="544" y="3231"/>
                  </a:cubicBezTo>
                  <a:cubicBezTo>
                    <a:pt x="660" y="3283"/>
                    <a:pt x="770" y="3309"/>
                    <a:pt x="876" y="3309"/>
                  </a:cubicBezTo>
                  <a:cubicBezTo>
                    <a:pt x="983" y="3309"/>
                    <a:pt x="1086" y="3283"/>
                    <a:pt x="1190" y="3231"/>
                  </a:cubicBezTo>
                  <a:cubicBezTo>
                    <a:pt x="2069" y="3128"/>
                    <a:pt x="2715" y="2818"/>
                    <a:pt x="3465" y="2378"/>
                  </a:cubicBezTo>
                  <a:cubicBezTo>
                    <a:pt x="4214" y="1835"/>
                    <a:pt x="4964" y="1189"/>
                    <a:pt x="5714" y="543"/>
                  </a:cubicBezTo>
                  <a:cubicBezTo>
                    <a:pt x="5714" y="440"/>
                    <a:pt x="5714" y="233"/>
                    <a:pt x="56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219;p77">
              <a:extLst>
                <a:ext uri="{FF2B5EF4-FFF2-40B4-BE49-F238E27FC236}">
                  <a16:creationId xmlns:a16="http://schemas.microsoft.com/office/drawing/2014/main" id="{D284AAD4-6D19-0A90-16E6-4423B2AC4342}"/>
                </a:ext>
              </a:extLst>
            </p:cNvPr>
            <p:cNvSpPr/>
            <p:nvPr/>
          </p:nvSpPr>
          <p:spPr>
            <a:xfrm>
              <a:off x="4402464" y="2323053"/>
              <a:ext cx="140054" cy="193617"/>
            </a:xfrm>
            <a:custGeom>
              <a:avLst/>
              <a:gdLst/>
              <a:ahLst/>
              <a:cxnLst/>
              <a:rect l="l" t="t" r="r" b="b"/>
              <a:pathLst>
                <a:path w="4215" h="5827" extrusionOk="0">
                  <a:moveTo>
                    <a:pt x="3671" y="1"/>
                  </a:moveTo>
                  <a:cubicBezTo>
                    <a:pt x="2482" y="957"/>
                    <a:pt x="1293" y="2146"/>
                    <a:pt x="543" y="3439"/>
                  </a:cubicBezTo>
                  <a:cubicBezTo>
                    <a:pt x="233" y="3878"/>
                    <a:pt x="0" y="4318"/>
                    <a:pt x="0" y="4731"/>
                  </a:cubicBezTo>
                  <a:cubicBezTo>
                    <a:pt x="0" y="5171"/>
                    <a:pt x="130" y="5610"/>
                    <a:pt x="440" y="5713"/>
                  </a:cubicBezTo>
                  <a:cubicBezTo>
                    <a:pt x="568" y="5792"/>
                    <a:pt x="708" y="5826"/>
                    <a:pt x="850" y="5826"/>
                  </a:cubicBezTo>
                  <a:cubicBezTo>
                    <a:pt x="1081" y="5826"/>
                    <a:pt x="1318" y="5738"/>
                    <a:pt x="1526" y="5610"/>
                  </a:cubicBezTo>
                  <a:cubicBezTo>
                    <a:pt x="2275" y="5067"/>
                    <a:pt x="2715" y="4318"/>
                    <a:pt x="3025" y="3542"/>
                  </a:cubicBezTo>
                  <a:cubicBezTo>
                    <a:pt x="3464" y="2586"/>
                    <a:pt x="3878" y="1603"/>
                    <a:pt x="4214" y="543"/>
                  </a:cubicBezTo>
                  <a:cubicBezTo>
                    <a:pt x="4007" y="440"/>
                    <a:pt x="3878" y="207"/>
                    <a:pt x="36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220;p77">
              <a:extLst>
                <a:ext uri="{FF2B5EF4-FFF2-40B4-BE49-F238E27FC236}">
                  <a16:creationId xmlns:a16="http://schemas.microsoft.com/office/drawing/2014/main" id="{748439DD-75D5-8D0D-8BED-7198C0E08243}"/>
                </a:ext>
              </a:extLst>
            </p:cNvPr>
            <p:cNvSpPr/>
            <p:nvPr/>
          </p:nvSpPr>
          <p:spPr>
            <a:xfrm>
              <a:off x="4514145" y="2341096"/>
              <a:ext cx="71306" cy="221627"/>
            </a:xfrm>
            <a:custGeom>
              <a:avLst/>
              <a:gdLst/>
              <a:ahLst/>
              <a:cxnLst/>
              <a:rect l="l" t="t" r="r" b="b"/>
              <a:pathLst>
                <a:path w="2146" h="6670" extrusionOk="0">
                  <a:moveTo>
                    <a:pt x="853" y="0"/>
                  </a:moveTo>
                  <a:cubicBezTo>
                    <a:pt x="414" y="1707"/>
                    <a:pt x="103" y="3438"/>
                    <a:pt x="0" y="5170"/>
                  </a:cubicBezTo>
                  <a:cubicBezTo>
                    <a:pt x="0" y="5584"/>
                    <a:pt x="103" y="6127"/>
                    <a:pt x="310" y="6463"/>
                  </a:cubicBezTo>
                  <a:cubicBezTo>
                    <a:pt x="414" y="6566"/>
                    <a:pt x="517" y="6670"/>
                    <a:pt x="646" y="6670"/>
                  </a:cubicBezTo>
                  <a:lnTo>
                    <a:pt x="853" y="6670"/>
                  </a:lnTo>
                  <a:cubicBezTo>
                    <a:pt x="1293" y="6463"/>
                    <a:pt x="1499" y="5920"/>
                    <a:pt x="1706" y="5481"/>
                  </a:cubicBezTo>
                  <a:cubicBezTo>
                    <a:pt x="1810" y="4938"/>
                    <a:pt x="2042" y="4421"/>
                    <a:pt x="2042" y="3775"/>
                  </a:cubicBezTo>
                  <a:cubicBezTo>
                    <a:pt x="2146" y="2585"/>
                    <a:pt x="1706" y="1396"/>
                    <a:pt x="1396" y="207"/>
                  </a:cubicBezTo>
                  <a:cubicBezTo>
                    <a:pt x="1163" y="104"/>
                    <a:pt x="1060" y="104"/>
                    <a:pt x="8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221;p77">
              <a:extLst>
                <a:ext uri="{FF2B5EF4-FFF2-40B4-BE49-F238E27FC236}">
                  <a16:creationId xmlns:a16="http://schemas.microsoft.com/office/drawing/2014/main" id="{3A86D98A-204E-A4B7-FC6C-F3C3C9CFAB5B}"/>
                </a:ext>
              </a:extLst>
            </p:cNvPr>
            <p:cNvSpPr/>
            <p:nvPr/>
          </p:nvSpPr>
          <p:spPr>
            <a:xfrm>
              <a:off x="4567377" y="2356282"/>
              <a:ext cx="92804" cy="180359"/>
            </a:xfrm>
            <a:custGeom>
              <a:avLst/>
              <a:gdLst/>
              <a:ahLst/>
              <a:cxnLst/>
              <a:rect l="l" t="t" r="r" b="b"/>
              <a:pathLst>
                <a:path w="2793" h="5428" extrusionOk="0">
                  <a:moveTo>
                    <a:pt x="413" y="1"/>
                  </a:moveTo>
                  <a:cubicBezTo>
                    <a:pt x="337" y="1"/>
                    <a:pt x="267" y="26"/>
                    <a:pt x="208" y="86"/>
                  </a:cubicBezTo>
                  <a:cubicBezTo>
                    <a:pt x="1" y="190"/>
                    <a:pt x="208" y="603"/>
                    <a:pt x="208" y="836"/>
                  </a:cubicBezTo>
                  <a:cubicBezTo>
                    <a:pt x="337" y="1250"/>
                    <a:pt x="337" y="1586"/>
                    <a:pt x="440" y="1896"/>
                  </a:cubicBezTo>
                  <a:cubicBezTo>
                    <a:pt x="440" y="2671"/>
                    <a:pt x="544" y="3421"/>
                    <a:pt x="647" y="4171"/>
                  </a:cubicBezTo>
                  <a:cubicBezTo>
                    <a:pt x="750" y="4610"/>
                    <a:pt x="854" y="5024"/>
                    <a:pt x="1086" y="5256"/>
                  </a:cubicBezTo>
                  <a:cubicBezTo>
                    <a:pt x="1268" y="5377"/>
                    <a:pt x="1494" y="5428"/>
                    <a:pt x="1692" y="5428"/>
                  </a:cubicBezTo>
                  <a:cubicBezTo>
                    <a:pt x="1832" y="5428"/>
                    <a:pt x="1957" y="5403"/>
                    <a:pt x="2043" y="5360"/>
                  </a:cubicBezTo>
                  <a:cubicBezTo>
                    <a:pt x="2379" y="5127"/>
                    <a:pt x="2689" y="4920"/>
                    <a:pt x="2689" y="4610"/>
                  </a:cubicBezTo>
                  <a:cubicBezTo>
                    <a:pt x="2793" y="4274"/>
                    <a:pt x="2793" y="3964"/>
                    <a:pt x="2793" y="3628"/>
                  </a:cubicBezTo>
                  <a:cubicBezTo>
                    <a:pt x="2689" y="2542"/>
                    <a:pt x="2146" y="1586"/>
                    <a:pt x="1397" y="733"/>
                  </a:cubicBezTo>
                  <a:cubicBezTo>
                    <a:pt x="1227" y="541"/>
                    <a:pt x="760" y="1"/>
                    <a:pt x="4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222;p77">
              <a:extLst>
                <a:ext uri="{FF2B5EF4-FFF2-40B4-BE49-F238E27FC236}">
                  <a16:creationId xmlns:a16="http://schemas.microsoft.com/office/drawing/2014/main" id="{CB6A7354-B554-1999-EBFD-B89B0F020C1E}"/>
                </a:ext>
              </a:extLst>
            </p:cNvPr>
            <p:cNvSpPr/>
            <p:nvPr/>
          </p:nvSpPr>
          <p:spPr>
            <a:xfrm>
              <a:off x="4488360" y="2283611"/>
              <a:ext cx="118556" cy="107325"/>
            </a:xfrm>
            <a:custGeom>
              <a:avLst/>
              <a:gdLst/>
              <a:ahLst/>
              <a:cxnLst/>
              <a:rect l="l" t="t" r="r" b="b"/>
              <a:pathLst>
                <a:path w="3568" h="3230" extrusionOk="0">
                  <a:moveTo>
                    <a:pt x="840" y="0"/>
                  </a:moveTo>
                  <a:cubicBezTo>
                    <a:pt x="537" y="0"/>
                    <a:pt x="267" y="94"/>
                    <a:pt x="130" y="334"/>
                  </a:cubicBezTo>
                  <a:cubicBezTo>
                    <a:pt x="1" y="438"/>
                    <a:pt x="1" y="541"/>
                    <a:pt x="1" y="748"/>
                  </a:cubicBezTo>
                  <a:cubicBezTo>
                    <a:pt x="1" y="1188"/>
                    <a:pt x="337" y="1498"/>
                    <a:pt x="647" y="1834"/>
                  </a:cubicBezTo>
                  <a:cubicBezTo>
                    <a:pt x="1422" y="2480"/>
                    <a:pt x="2172" y="3023"/>
                    <a:pt x="3128" y="3230"/>
                  </a:cubicBezTo>
                  <a:lnTo>
                    <a:pt x="3232" y="3230"/>
                  </a:lnTo>
                  <a:cubicBezTo>
                    <a:pt x="3361" y="3126"/>
                    <a:pt x="3464" y="3023"/>
                    <a:pt x="3464" y="2920"/>
                  </a:cubicBezTo>
                  <a:cubicBezTo>
                    <a:pt x="3568" y="2583"/>
                    <a:pt x="3464" y="2273"/>
                    <a:pt x="3232" y="1937"/>
                  </a:cubicBezTo>
                  <a:cubicBezTo>
                    <a:pt x="2922" y="1291"/>
                    <a:pt x="2482" y="748"/>
                    <a:pt x="1939" y="334"/>
                  </a:cubicBezTo>
                  <a:cubicBezTo>
                    <a:pt x="1652" y="147"/>
                    <a:pt x="1220" y="0"/>
                    <a:pt x="8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223;p77">
              <a:extLst>
                <a:ext uri="{FF2B5EF4-FFF2-40B4-BE49-F238E27FC236}">
                  <a16:creationId xmlns:a16="http://schemas.microsoft.com/office/drawing/2014/main" id="{5B9EA3D3-20D1-8AFA-7373-8184A1F25E84}"/>
                </a:ext>
              </a:extLst>
            </p:cNvPr>
            <p:cNvSpPr/>
            <p:nvPr/>
          </p:nvSpPr>
          <p:spPr>
            <a:xfrm>
              <a:off x="4410206" y="2487036"/>
              <a:ext cx="185542" cy="115200"/>
            </a:xfrm>
            <a:custGeom>
              <a:avLst/>
              <a:gdLst/>
              <a:ahLst/>
              <a:cxnLst/>
              <a:rect l="l" t="t" r="r" b="b"/>
              <a:pathLst>
                <a:path w="5584" h="3467" extrusionOk="0">
                  <a:moveTo>
                    <a:pt x="5160" y="1"/>
                  </a:moveTo>
                  <a:cubicBezTo>
                    <a:pt x="4341" y="1"/>
                    <a:pt x="3519" y="300"/>
                    <a:pt x="2792" y="675"/>
                  </a:cubicBezTo>
                  <a:cubicBezTo>
                    <a:pt x="1939" y="1192"/>
                    <a:pt x="1293" y="1838"/>
                    <a:pt x="646" y="2485"/>
                  </a:cubicBezTo>
                  <a:cubicBezTo>
                    <a:pt x="414" y="2821"/>
                    <a:pt x="104" y="3131"/>
                    <a:pt x="0" y="3467"/>
                  </a:cubicBezTo>
                  <a:cubicBezTo>
                    <a:pt x="1060" y="3027"/>
                    <a:pt x="2146" y="2717"/>
                    <a:pt x="3231" y="2278"/>
                  </a:cubicBezTo>
                  <a:cubicBezTo>
                    <a:pt x="4188" y="1838"/>
                    <a:pt x="5170" y="1089"/>
                    <a:pt x="5584" y="29"/>
                  </a:cubicBezTo>
                  <a:cubicBezTo>
                    <a:pt x="5443" y="10"/>
                    <a:pt x="5301" y="1"/>
                    <a:pt x="51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224;p77">
              <a:extLst>
                <a:ext uri="{FF2B5EF4-FFF2-40B4-BE49-F238E27FC236}">
                  <a16:creationId xmlns:a16="http://schemas.microsoft.com/office/drawing/2014/main" id="{DDE2CBF8-C5EB-FEE2-A1D5-52AA727C97CE}"/>
                </a:ext>
              </a:extLst>
            </p:cNvPr>
            <p:cNvSpPr/>
            <p:nvPr/>
          </p:nvSpPr>
          <p:spPr>
            <a:xfrm>
              <a:off x="4352655" y="2402070"/>
              <a:ext cx="75593" cy="203618"/>
            </a:xfrm>
            <a:custGeom>
              <a:avLst/>
              <a:gdLst/>
              <a:ahLst/>
              <a:cxnLst/>
              <a:rect l="l" t="t" r="r" b="b"/>
              <a:pathLst>
                <a:path w="2275" h="6128" extrusionOk="0">
                  <a:moveTo>
                    <a:pt x="336" y="1"/>
                  </a:moveTo>
                  <a:cubicBezTo>
                    <a:pt x="104" y="414"/>
                    <a:pt x="0" y="854"/>
                    <a:pt x="0" y="1397"/>
                  </a:cubicBezTo>
                  <a:cubicBezTo>
                    <a:pt x="0" y="2353"/>
                    <a:pt x="207" y="3439"/>
                    <a:pt x="646" y="4292"/>
                  </a:cubicBezTo>
                  <a:cubicBezTo>
                    <a:pt x="982" y="4938"/>
                    <a:pt x="1396" y="5481"/>
                    <a:pt x="1732" y="6127"/>
                  </a:cubicBezTo>
                  <a:cubicBezTo>
                    <a:pt x="1836" y="5274"/>
                    <a:pt x="2146" y="4525"/>
                    <a:pt x="2146" y="3542"/>
                  </a:cubicBezTo>
                  <a:cubicBezTo>
                    <a:pt x="2275" y="2689"/>
                    <a:pt x="2146" y="1707"/>
                    <a:pt x="1499" y="1061"/>
                  </a:cubicBezTo>
                  <a:cubicBezTo>
                    <a:pt x="1189" y="647"/>
                    <a:pt x="646" y="414"/>
                    <a:pt x="3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225;p77">
              <a:extLst>
                <a:ext uri="{FF2B5EF4-FFF2-40B4-BE49-F238E27FC236}">
                  <a16:creationId xmlns:a16="http://schemas.microsoft.com/office/drawing/2014/main" id="{B2FD647B-4803-7A74-C033-D41013482121}"/>
                </a:ext>
              </a:extLst>
            </p:cNvPr>
            <p:cNvSpPr/>
            <p:nvPr/>
          </p:nvSpPr>
          <p:spPr>
            <a:xfrm>
              <a:off x="4048582" y="2422406"/>
              <a:ext cx="182120" cy="111977"/>
            </a:xfrm>
            <a:custGeom>
              <a:avLst/>
              <a:gdLst/>
              <a:ahLst/>
              <a:cxnLst/>
              <a:rect l="l" t="t" r="r" b="b"/>
              <a:pathLst>
                <a:path w="5481" h="3370" extrusionOk="0">
                  <a:moveTo>
                    <a:pt x="521" y="0"/>
                  </a:moveTo>
                  <a:cubicBezTo>
                    <a:pt x="347" y="0"/>
                    <a:pt x="173" y="12"/>
                    <a:pt x="0" y="35"/>
                  </a:cubicBezTo>
                  <a:cubicBezTo>
                    <a:pt x="440" y="1095"/>
                    <a:pt x="1396" y="1741"/>
                    <a:pt x="2378" y="2181"/>
                  </a:cubicBezTo>
                  <a:cubicBezTo>
                    <a:pt x="3438" y="2723"/>
                    <a:pt x="4524" y="2930"/>
                    <a:pt x="5480" y="3370"/>
                  </a:cubicBezTo>
                  <a:cubicBezTo>
                    <a:pt x="5377" y="3034"/>
                    <a:pt x="5170" y="2827"/>
                    <a:pt x="4963" y="2491"/>
                  </a:cubicBezTo>
                  <a:cubicBezTo>
                    <a:pt x="4317" y="1741"/>
                    <a:pt x="3542" y="1095"/>
                    <a:pt x="2792" y="681"/>
                  </a:cubicBezTo>
                  <a:cubicBezTo>
                    <a:pt x="2093" y="237"/>
                    <a:pt x="1308" y="0"/>
                    <a:pt x="5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226;p77">
              <a:extLst>
                <a:ext uri="{FF2B5EF4-FFF2-40B4-BE49-F238E27FC236}">
                  <a16:creationId xmlns:a16="http://schemas.microsoft.com/office/drawing/2014/main" id="{F2D70026-AC72-51EA-375E-C21F4BD868E9}"/>
                </a:ext>
              </a:extLst>
            </p:cNvPr>
            <p:cNvSpPr/>
            <p:nvPr/>
          </p:nvSpPr>
          <p:spPr>
            <a:xfrm>
              <a:off x="4216917" y="2333354"/>
              <a:ext cx="74762" cy="207904"/>
            </a:xfrm>
            <a:custGeom>
              <a:avLst/>
              <a:gdLst/>
              <a:ahLst/>
              <a:cxnLst/>
              <a:rect l="l" t="t" r="r" b="b"/>
              <a:pathLst>
                <a:path w="2250" h="6257" extrusionOk="0">
                  <a:moveTo>
                    <a:pt x="1836" y="1"/>
                  </a:moveTo>
                  <a:cubicBezTo>
                    <a:pt x="1500" y="440"/>
                    <a:pt x="1061" y="647"/>
                    <a:pt x="647" y="1086"/>
                  </a:cubicBezTo>
                  <a:cubicBezTo>
                    <a:pt x="104" y="1836"/>
                    <a:pt x="1" y="2715"/>
                    <a:pt x="1" y="3671"/>
                  </a:cubicBezTo>
                  <a:cubicBezTo>
                    <a:pt x="104" y="4525"/>
                    <a:pt x="414" y="5403"/>
                    <a:pt x="544" y="6257"/>
                  </a:cubicBezTo>
                  <a:cubicBezTo>
                    <a:pt x="750" y="5610"/>
                    <a:pt x="1190" y="4964"/>
                    <a:pt x="1500" y="4318"/>
                  </a:cubicBezTo>
                  <a:cubicBezTo>
                    <a:pt x="2043" y="3465"/>
                    <a:pt x="2250" y="2482"/>
                    <a:pt x="2250" y="1423"/>
                  </a:cubicBezTo>
                  <a:cubicBezTo>
                    <a:pt x="2146" y="983"/>
                    <a:pt x="2146" y="440"/>
                    <a:pt x="18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227;p77">
              <a:extLst>
                <a:ext uri="{FF2B5EF4-FFF2-40B4-BE49-F238E27FC236}">
                  <a16:creationId xmlns:a16="http://schemas.microsoft.com/office/drawing/2014/main" id="{AAFB846A-1A8D-CF8B-CC92-B32AF9D7C7E8}"/>
                </a:ext>
              </a:extLst>
            </p:cNvPr>
            <p:cNvSpPr/>
            <p:nvPr/>
          </p:nvSpPr>
          <p:spPr>
            <a:xfrm>
              <a:off x="4073470" y="2255201"/>
              <a:ext cx="189862" cy="347028"/>
            </a:xfrm>
            <a:custGeom>
              <a:avLst/>
              <a:gdLst/>
              <a:ahLst/>
              <a:cxnLst/>
              <a:rect l="l" t="t" r="r" b="b"/>
              <a:pathLst>
                <a:path w="5714" h="10444" extrusionOk="0">
                  <a:moveTo>
                    <a:pt x="337" y="0"/>
                  </a:moveTo>
                  <a:lnTo>
                    <a:pt x="1" y="311"/>
                  </a:lnTo>
                  <a:cubicBezTo>
                    <a:pt x="544" y="853"/>
                    <a:pt x="983" y="1500"/>
                    <a:pt x="1397" y="2146"/>
                  </a:cubicBezTo>
                  <a:cubicBezTo>
                    <a:pt x="3025" y="4524"/>
                    <a:pt x="4421" y="7652"/>
                    <a:pt x="5274" y="10444"/>
                  </a:cubicBezTo>
                  <a:lnTo>
                    <a:pt x="5714" y="10237"/>
                  </a:lnTo>
                  <a:cubicBezTo>
                    <a:pt x="4861" y="7419"/>
                    <a:pt x="3439" y="4292"/>
                    <a:pt x="1836" y="1836"/>
                  </a:cubicBezTo>
                  <a:cubicBezTo>
                    <a:pt x="1397" y="1189"/>
                    <a:pt x="983" y="543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228;p77">
              <a:extLst>
                <a:ext uri="{FF2B5EF4-FFF2-40B4-BE49-F238E27FC236}">
                  <a16:creationId xmlns:a16="http://schemas.microsoft.com/office/drawing/2014/main" id="{3E35BECB-CB7F-FD02-E8C4-56AE3D2AF09D}"/>
                </a:ext>
              </a:extLst>
            </p:cNvPr>
            <p:cNvSpPr/>
            <p:nvPr/>
          </p:nvSpPr>
          <p:spPr>
            <a:xfrm>
              <a:off x="4116434" y="2182893"/>
              <a:ext cx="200162" cy="63066"/>
            </a:xfrm>
            <a:custGeom>
              <a:avLst/>
              <a:gdLst/>
              <a:ahLst/>
              <a:cxnLst/>
              <a:rect l="l" t="t" r="r" b="b"/>
              <a:pathLst>
                <a:path w="6024" h="1898" extrusionOk="0">
                  <a:moveTo>
                    <a:pt x="4325" y="1"/>
                  </a:moveTo>
                  <a:cubicBezTo>
                    <a:pt x="2966" y="1"/>
                    <a:pt x="1582" y="351"/>
                    <a:pt x="440" y="1105"/>
                  </a:cubicBezTo>
                  <a:cubicBezTo>
                    <a:pt x="207" y="1311"/>
                    <a:pt x="104" y="1544"/>
                    <a:pt x="0" y="1751"/>
                  </a:cubicBezTo>
                  <a:cubicBezTo>
                    <a:pt x="987" y="1824"/>
                    <a:pt x="1923" y="1897"/>
                    <a:pt x="2843" y="1897"/>
                  </a:cubicBezTo>
                  <a:cubicBezTo>
                    <a:pt x="3224" y="1897"/>
                    <a:pt x="3603" y="1885"/>
                    <a:pt x="3981" y="1854"/>
                  </a:cubicBezTo>
                  <a:cubicBezTo>
                    <a:pt x="4524" y="1751"/>
                    <a:pt x="4964" y="1751"/>
                    <a:pt x="5377" y="1544"/>
                  </a:cubicBezTo>
                  <a:cubicBezTo>
                    <a:pt x="5713" y="1441"/>
                    <a:pt x="6023" y="1105"/>
                    <a:pt x="5920" y="794"/>
                  </a:cubicBezTo>
                  <a:cubicBezTo>
                    <a:pt x="5920" y="458"/>
                    <a:pt x="5713" y="355"/>
                    <a:pt x="5610" y="252"/>
                  </a:cubicBezTo>
                  <a:cubicBezTo>
                    <a:pt x="5377" y="148"/>
                    <a:pt x="5170" y="19"/>
                    <a:pt x="4860" y="19"/>
                  </a:cubicBezTo>
                  <a:cubicBezTo>
                    <a:pt x="4683" y="7"/>
                    <a:pt x="450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229;p77">
              <a:extLst>
                <a:ext uri="{FF2B5EF4-FFF2-40B4-BE49-F238E27FC236}">
                  <a16:creationId xmlns:a16="http://schemas.microsoft.com/office/drawing/2014/main" id="{0924E0D7-98B8-7FED-79BC-9419FBA2265B}"/>
                </a:ext>
              </a:extLst>
            </p:cNvPr>
            <p:cNvSpPr/>
            <p:nvPr/>
          </p:nvSpPr>
          <p:spPr>
            <a:xfrm>
              <a:off x="4116434" y="2241043"/>
              <a:ext cx="189862" cy="110847"/>
            </a:xfrm>
            <a:custGeom>
              <a:avLst/>
              <a:gdLst/>
              <a:ahLst/>
              <a:cxnLst/>
              <a:rect l="l" t="t" r="r" b="b"/>
              <a:pathLst>
                <a:path w="5714" h="3336" extrusionOk="0">
                  <a:moveTo>
                    <a:pt x="104" y="1"/>
                  </a:moveTo>
                  <a:cubicBezTo>
                    <a:pt x="0" y="208"/>
                    <a:pt x="0" y="440"/>
                    <a:pt x="0" y="647"/>
                  </a:cubicBezTo>
                  <a:cubicBezTo>
                    <a:pt x="750" y="1293"/>
                    <a:pt x="1500" y="1836"/>
                    <a:pt x="2275" y="2379"/>
                  </a:cubicBezTo>
                  <a:cubicBezTo>
                    <a:pt x="2921" y="2793"/>
                    <a:pt x="3671" y="3232"/>
                    <a:pt x="4421" y="3336"/>
                  </a:cubicBezTo>
                  <a:lnTo>
                    <a:pt x="5067" y="3336"/>
                  </a:lnTo>
                  <a:cubicBezTo>
                    <a:pt x="5274" y="3232"/>
                    <a:pt x="5506" y="3129"/>
                    <a:pt x="5610" y="2922"/>
                  </a:cubicBezTo>
                  <a:cubicBezTo>
                    <a:pt x="5713" y="2689"/>
                    <a:pt x="5610" y="2379"/>
                    <a:pt x="5506" y="2146"/>
                  </a:cubicBezTo>
                  <a:cubicBezTo>
                    <a:pt x="5170" y="1293"/>
                    <a:pt x="4085" y="647"/>
                    <a:pt x="3128" y="337"/>
                  </a:cubicBezTo>
                  <a:cubicBezTo>
                    <a:pt x="2146" y="104"/>
                    <a:pt x="1086" y="104"/>
                    <a:pt x="1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230;p77">
              <a:extLst>
                <a:ext uri="{FF2B5EF4-FFF2-40B4-BE49-F238E27FC236}">
                  <a16:creationId xmlns:a16="http://schemas.microsoft.com/office/drawing/2014/main" id="{94CE5385-71D0-7F73-6A94-1374F6A47B0B}"/>
                </a:ext>
              </a:extLst>
            </p:cNvPr>
            <p:cNvSpPr/>
            <p:nvPr/>
          </p:nvSpPr>
          <p:spPr>
            <a:xfrm>
              <a:off x="4101814" y="2259086"/>
              <a:ext cx="140054" cy="191191"/>
            </a:xfrm>
            <a:custGeom>
              <a:avLst/>
              <a:gdLst/>
              <a:ahLst/>
              <a:cxnLst/>
              <a:rect l="l" t="t" r="r" b="b"/>
              <a:pathLst>
                <a:path w="4215" h="5754" extrusionOk="0">
                  <a:moveTo>
                    <a:pt x="440" y="1"/>
                  </a:moveTo>
                  <a:cubicBezTo>
                    <a:pt x="337" y="208"/>
                    <a:pt x="233" y="311"/>
                    <a:pt x="1" y="544"/>
                  </a:cubicBezTo>
                  <a:cubicBezTo>
                    <a:pt x="337" y="1500"/>
                    <a:pt x="647" y="2482"/>
                    <a:pt x="1087" y="3439"/>
                  </a:cubicBezTo>
                  <a:cubicBezTo>
                    <a:pt x="1526" y="4318"/>
                    <a:pt x="1940" y="5067"/>
                    <a:pt x="2715" y="5481"/>
                  </a:cubicBezTo>
                  <a:cubicBezTo>
                    <a:pt x="2944" y="5653"/>
                    <a:pt x="3186" y="5754"/>
                    <a:pt x="3422" y="5754"/>
                  </a:cubicBezTo>
                  <a:cubicBezTo>
                    <a:pt x="3507" y="5754"/>
                    <a:pt x="3590" y="5741"/>
                    <a:pt x="3672" y="5714"/>
                  </a:cubicBezTo>
                  <a:cubicBezTo>
                    <a:pt x="4008" y="5481"/>
                    <a:pt x="4214" y="5067"/>
                    <a:pt x="4214" y="4731"/>
                  </a:cubicBezTo>
                  <a:cubicBezTo>
                    <a:pt x="4111" y="4318"/>
                    <a:pt x="3878" y="3775"/>
                    <a:pt x="3672" y="3439"/>
                  </a:cubicBezTo>
                  <a:cubicBezTo>
                    <a:pt x="2922" y="2043"/>
                    <a:pt x="1733" y="957"/>
                    <a:pt x="4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231;p77">
              <a:extLst>
                <a:ext uri="{FF2B5EF4-FFF2-40B4-BE49-F238E27FC236}">
                  <a16:creationId xmlns:a16="http://schemas.microsoft.com/office/drawing/2014/main" id="{68FC3E49-18A9-46B4-7638-87AA9A259697}"/>
                </a:ext>
              </a:extLst>
            </p:cNvPr>
            <p:cNvSpPr/>
            <p:nvPr/>
          </p:nvSpPr>
          <p:spPr>
            <a:xfrm>
              <a:off x="4058883" y="2273706"/>
              <a:ext cx="68748" cy="221627"/>
            </a:xfrm>
            <a:custGeom>
              <a:avLst/>
              <a:gdLst/>
              <a:ahLst/>
              <a:cxnLst/>
              <a:rect l="l" t="t" r="r" b="b"/>
              <a:pathLst>
                <a:path w="2069" h="6670" extrusionOk="0">
                  <a:moveTo>
                    <a:pt x="1293" y="0"/>
                  </a:moveTo>
                  <a:cubicBezTo>
                    <a:pt x="1086" y="104"/>
                    <a:pt x="879" y="207"/>
                    <a:pt x="776" y="207"/>
                  </a:cubicBezTo>
                  <a:cubicBezTo>
                    <a:pt x="440" y="1396"/>
                    <a:pt x="0" y="2689"/>
                    <a:pt x="130" y="3878"/>
                  </a:cubicBezTo>
                  <a:cubicBezTo>
                    <a:pt x="130" y="4395"/>
                    <a:pt x="233" y="5041"/>
                    <a:pt x="440" y="5584"/>
                  </a:cubicBezTo>
                  <a:cubicBezTo>
                    <a:pt x="543" y="6023"/>
                    <a:pt x="776" y="6566"/>
                    <a:pt x="1293" y="6670"/>
                  </a:cubicBezTo>
                  <a:lnTo>
                    <a:pt x="1525" y="6670"/>
                  </a:lnTo>
                  <a:cubicBezTo>
                    <a:pt x="1629" y="6670"/>
                    <a:pt x="1732" y="6566"/>
                    <a:pt x="1836" y="6463"/>
                  </a:cubicBezTo>
                  <a:cubicBezTo>
                    <a:pt x="2068" y="6127"/>
                    <a:pt x="2068" y="5687"/>
                    <a:pt x="2068" y="5274"/>
                  </a:cubicBezTo>
                  <a:cubicBezTo>
                    <a:pt x="2068" y="3438"/>
                    <a:pt x="1629" y="1706"/>
                    <a:pt x="12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232;p77">
              <a:extLst>
                <a:ext uri="{FF2B5EF4-FFF2-40B4-BE49-F238E27FC236}">
                  <a16:creationId xmlns:a16="http://schemas.microsoft.com/office/drawing/2014/main" id="{66BF26BD-3F10-CB37-3365-3FB6546E32B4}"/>
                </a:ext>
              </a:extLst>
            </p:cNvPr>
            <p:cNvSpPr/>
            <p:nvPr/>
          </p:nvSpPr>
          <p:spPr>
            <a:xfrm>
              <a:off x="3980696" y="2288659"/>
              <a:ext cx="96260" cy="182020"/>
            </a:xfrm>
            <a:custGeom>
              <a:avLst/>
              <a:gdLst/>
              <a:ahLst/>
              <a:cxnLst/>
              <a:rect l="l" t="t" r="r" b="b"/>
              <a:pathLst>
                <a:path w="2897" h="5478" extrusionOk="0">
                  <a:moveTo>
                    <a:pt x="2513" y="0"/>
                  </a:moveTo>
                  <a:cubicBezTo>
                    <a:pt x="2142" y="0"/>
                    <a:pt x="1588" y="645"/>
                    <a:pt x="1500" y="843"/>
                  </a:cubicBezTo>
                  <a:cubicBezTo>
                    <a:pt x="751" y="1592"/>
                    <a:pt x="208" y="2652"/>
                    <a:pt x="104" y="3738"/>
                  </a:cubicBezTo>
                  <a:cubicBezTo>
                    <a:pt x="1" y="3945"/>
                    <a:pt x="1" y="4281"/>
                    <a:pt x="104" y="4591"/>
                  </a:cubicBezTo>
                  <a:cubicBezTo>
                    <a:pt x="208" y="4927"/>
                    <a:pt x="415" y="5237"/>
                    <a:pt x="751" y="5367"/>
                  </a:cubicBezTo>
                  <a:cubicBezTo>
                    <a:pt x="867" y="5444"/>
                    <a:pt x="1001" y="5478"/>
                    <a:pt x="1134" y="5478"/>
                  </a:cubicBezTo>
                  <a:cubicBezTo>
                    <a:pt x="1357" y="5478"/>
                    <a:pt x="1578" y="5383"/>
                    <a:pt x="1707" y="5237"/>
                  </a:cubicBezTo>
                  <a:cubicBezTo>
                    <a:pt x="2043" y="5030"/>
                    <a:pt x="2147" y="4591"/>
                    <a:pt x="2250" y="4281"/>
                  </a:cubicBezTo>
                  <a:cubicBezTo>
                    <a:pt x="2353" y="3531"/>
                    <a:pt x="2353" y="2782"/>
                    <a:pt x="2483" y="2006"/>
                  </a:cubicBezTo>
                  <a:cubicBezTo>
                    <a:pt x="2586" y="1592"/>
                    <a:pt x="2586" y="1256"/>
                    <a:pt x="2689" y="946"/>
                  </a:cubicBezTo>
                  <a:cubicBezTo>
                    <a:pt x="2689" y="713"/>
                    <a:pt x="2896" y="300"/>
                    <a:pt x="2689" y="67"/>
                  </a:cubicBezTo>
                  <a:cubicBezTo>
                    <a:pt x="2639" y="20"/>
                    <a:pt x="2579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233;p77">
              <a:extLst>
                <a:ext uri="{FF2B5EF4-FFF2-40B4-BE49-F238E27FC236}">
                  <a16:creationId xmlns:a16="http://schemas.microsoft.com/office/drawing/2014/main" id="{F6691D8A-C996-ACE3-FB80-F44D4F841F7E}"/>
                </a:ext>
              </a:extLst>
            </p:cNvPr>
            <p:cNvSpPr/>
            <p:nvPr/>
          </p:nvSpPr>
          <p:spPr>
            <a:xfrm>
              <a:off x="4037417" y="2216855"/>
              <a:ext cx="118556" cy="106228"/>
            </a:xfrm>
            <a:custGeom>
              <a:avLst/>
              <a:gdLst/>
              <a:ahLst/>
              <a:cxnLst/>
              <a:rect l="l" t="t" r="r" b="b"/>
              <a:pathLst>
                <a:path w="3568" h="3197" extrusionOk="0">
                  <a:moveTo>
                    <a:pt x="2788" y="0"/>
                  </a:moveTo>
                  <a:cubicBezTo>
                    <a:pt x="2366" y="0"/>
                    <a:pt x="1899" y="198"/>
                    <a:pt x="1629" y="405"/>
                  </a:cubicBezTo>
                  <a:cubicBezTo>
                    <a:pt x="1086" y="715"/>
                    <a:pt x="543" y="1258"/>
                    <a:pt x="336" y="1904"/>
                  </a:cubicBezTo>
                  <a:cubicBezTo>
                    <a:pt x="129" y="2214"/>
                    <a:pt x="0" y="2550"/>
                    <a:pt x="0" y="2990"/>
                  </a:cubicBezTo>
                  <a:cubicBezTo>
                    <a:pt x="129" y="3093"/>
                    <a:pt x="129" y="3197"/>
                    <a:pt x="233" y="3197"/>
                  </a:cubicBezTo>
                  <a:lnTo>
                    <a:pt x="440" y="3197"/>
                  </a:lnTo>
                  <a:cubicBezTo>
                    <a:pt x="1422" y="3093"/>
                    <a:pt x="2171" y="2447"/>
                    <a:pt x="2818" y="1801"/>
                  </a:cubicBezTo>
                  <a:cubicBezTo>
                    <a:pt x="3231" y="1568"/>
                    <a:pt x="3567" y="1154"/>
                    <a:pt x="3567" y="715"/>
                  </a:cubicBezTo>
                  <a:cubicBezTo>
                    <a:pt x="3567" y="612"/>
                    <a:pt x="3567" y="405"/>
                    <a:pt x="3464" y="275"/>
                  </a:cubicBezTo>
                  <a:cubicBezTo>
                    <a:pt x="3295" y="77"/>
                    <a:pt x="3050" y="0"/>
                    <a:pt x="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234;p77">
              <a:extLst>
                <a:ext uri="{FF2B5EF4-FFF2-40B4-BE49-F238E27FC236}">
                  <a16:creationId xmlns:a16="http://schemas.microsoft.com/office/drawing/2014/main" id="{55ED4DEB-0FB7-655A-A4BD-E43B30200C6C}"/>
                </a:ext>
              </a:extLst>
            </p:cNvPr>
            <p:cNvSpPr/>
            <p:nvPr/>
          </p:nvSpPr>
          <p:spPr>
            <a:xfrm>
              <a:off x="3987574" y="2513485"/>
              <a:ext cx="286056" cy="131714"/>
            </a:xfrm>
            <a:custGeom>
              <a:avLst/>
              <a:gdLst/>
              <a:ahLst/>
              <a:cxnLst/>
              <a:rect l="l" t="t" r="r" b="b"/>
              <a:pathLst>
                <a:path w="8609" h="3964" extrusionOk="0">
                  <a:moveTo>
                    <a:pt x="4652" y="0"/>
                  </a:moveTo>
                  <a:cubicBezTo>
                    <a:pt x="3971" y="0"/>
                    <a:pt x="3311" y="146"/>
                    <a:pt x="2689" y="293"/>
                  </a:cubicBezTo>
                  <a:cubicBezTo>
                    <a:pt x="1500" y="732"/>
                    <a:pt x="544" y="1585"/>
                    <a:pt x="1" y="2774"/>
                  </a:cubicBezTo>
                  <a:cubicBezTo>
                    <a:pt x="1196" y="2044"/>
                    <a:pt x="2561" y="1541"/>
                    <a:pt x="3870" y="1541"/>
                  </a:cubicBezTo>
                  <a:cubicBezTo>
                    <a:pt x="4090" y="1541"/>
                    <a:pt x="4309" y="1555"/>
                    <a:pt x="4525" y="1585"/>
                  </a:cubicBezTo>
                  <a:cubicBezTo>
                    <a:pt x="6153" y="1689"/>
                    <a:pt x="7756" y="2568"/>
                    <a:pt x="8402" y="3963"/>
                  </a:cubicBezTo>
                  <a:cubicBezTo>
                    <a:pt x="8609" y="3110"/>
                    <a:pt x="8402" y="2128"/>
                    <a:pt x="7859" y="1378"/>
                  </a:cubicBezTo>
                  <a:cubicBezTo>
                    <a:pt x="7213" y="732"/>
                    <a:pt x="6360" y="189"/>
                    <a:pt x="5507" y="86"/>
                  </a:cubicBezTo>
                  <a:cubicBezTo>
                    <a:pt x="5219" y="25"/>
                    <a:pt x="4934" y="0"/>
                    <a:pt x="46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235;p77">
              <a:extLst>
                <a:ext uri="{FF2B5EF4-FFF2-40B4-BE49-F238E27FC236}">
                  <a16:creationId xmlns:a16="http://schemas.microsoft.com/office/drawing/2014/main" id="{045868C6-D4C5-2D02-43C9-2CD2DDF0D60A}"/>
                </a:ext>
              </a:extLst>
            </p:cNvPr>
            <p:cNvSpPr/>
            <p:nvPr/>
          </p:nvSpPr>
          <p:spPr>
            <a:xfrm>
              <a:off x="4449715" y="2451847"/>
              <a:ext cx="257712" cy="146965"/>
            </a:xfrm>
            <a:custGeom>
              <a:avLst/>
              <a:gdLst/>
              <a:ahLst/>
              <a:cxnLst/>
              <a:rect l="l" t="t" r="r" b="b"/>
              <a:pathLst>
                <a:path w="7756" h="4423" extrusionOk="0">
                  <a:moveTo>
                    <a:pt x="6754" y="0"/>
                  </a:moveTo>
                  <a:cubicBezTo>
                    <a:pt x="5647" y="0"/>
                    <a:pt x="4534" y="359"/>
                    <a:pt x="3542" y="855"/>
                  </a:cubicBezTo>
                  <a:cubicBezTo>
                    <a:pt x="2249" y="1501"/>
                    <a:pt x="1293" y="2587"/>
                    <a:pt x="414" y="3776"/>
                  </a:cubicBezTo>
                  <a:cubicBezTo>
                    <a:pt x="207" y="3983"/>
                    <a:pt x="104" y="4190"/>
                    <a:pt x="0" y="4423"/>
                  </a:cubicBezTo>
                  <a:cubicBezTo>
                    <a:pt x="647" y="4086"/>
                    <a:pt x="1396" y="3880"/>
                    <a:pt x="2146" y="3544"/>
                  </a:cubicBezTo>
                  <a:cubicBezTo>
                    <a:pt x="4188" y="2794"/>
                    <a:pt x="6023" y="1398"/>
                    <a:pt x="7755" y="105"/>
                  </a:cubicBezTo>
                  <a:cubicBezTo>
                    <a:pt x="7425" y="33"/>
                    <a:pt x="7090" y="0"/>
                    <a:pt x="67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236;p77">
              <a:extLst>
                <a:ext uri="{FF2B5EF4-FFF2-40B4-BE49-F238E27FC236}">
                  <a16:creationId xmlns:a16="http://schemas.microsoft.com/office/drawing/2014/main" id="{C5CF68F6-E06C-9CC4-0286-59BE8BB0B528}"/>
                </a:ext>
              </a:extLst>
            </p:cNvPr>
            <p:cNvSpPr/>
            <p:nvPr/>
          </p:nvSpPr>
          <p:spPr>
            <a:xfrm>
              <a:off x="4445395" y="2450385"/>
              <a:ext cx="262032" cy="151850"/>
            </a:xfrm>
            <a:custGeom>
              <a:avLst/>
              <a:gdLst/>
              <a:ahLst/>
              <a:cxnLst/>
              <a:rect l="l" t="t" r="r" b="b"/>
              <a:pathLst>
                <a:path w="7886" h="4570" extrusionOk="0">
                  <a:moveTo>
                    <a:pt x="7847" y="0"/>
                  </a:moveTo>
                  <a:cubicBezTo>
                    <a:pt x="7828" y="0"/>
                    <a:pt x="7799" y="12"/>
                    <a:pt x="7756" y="46"/>
                  </a:cubicBezTo>
                  <a:cubicBezTo>
                    <a:pt x="7446" y="46"/>
                    <a:pt x="7110" y="149"/>
                    <a:pt x="6903" y="149"/>
                  </a:cubicBezTo>
                  <a:cubicBezTo>
                    <a:pt x="5611" y="589"/>
                    <a:pt x="4318" y="1132"/>
                    <a:pt x="3129" y="1778"/>
                  </a:cubicBezTo>
                  <a:cubicBezTo>
                    <a:pt x="1940" y="2424"/>
                    <a:pt x="880" y="3277"/>
                    <a:pt x="1" y="4363"/>
                  </a:cubicBezTo>
                  <a:lnTo>
                    <a:pt x="1" y="4570"/>
                  </a:lnTo>
                  <a:lnTo>
                    <a:pt x="234" y="4570"/>
                  </a:lnTo>
                  <a:cubicBezTo>
                    <a:pt x="983" y="3484"/>
                    <a:pt x="2069" y="2631"/>
                    <a:pt x="3232" y="1985"/>
                  </a:cubicBezTo>
                  <a:cubicBezTo>
                    <a:pt x="4421" y="1339"/>
                    <a:pt x="5611" y="796"/>
                    <a:pt x="6903" y="486"/>
                  </a:cubicBezTo>
                  <a:cubicBezTo>
                    <a:pt x="7239" y="356"/>
                    <a:pt x="7549" y="253"/>
                    <a:pt x="7756" y="253"/>
                  </a:cubicBezTo>
                  <a:cubicBezTo>
                    <a:pt x="7885" y="253"/>
                    <a:pt x="7885" y="149"/>
                    <a:pt x="7885" y="46"/>
                  </a:cubicBezTo>
                  <a:cubicBezTo>
                    <a:pt x="7885" y="46"/>
                    <a:pt x="7885" y="0"/>
                    <a:pt x="7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237;p77">
              <a:extLst>
                <a:ext uri="{FF2B5EF4-FFF2-40B4-BE49-F238E27FC236}">
                  <a16:creationId xmlns:a16="http://schemas.microsoft.com/office/drawing/2014/main" id="{89CBA2A5-5FE9-6882-C3A5-BCDDFD9479C8}"/>
                </a:ext>
              </a:extLst>
            </p:cNvPr>
            <p:cNvSpPr/>
            <p:nvPr/>
          </p:nvSpPr>
          <p:spPr>
            <a:xfrm>
              <a:off x="4463438" y="2545551"/>
              <a:ext cx="236248" cy="60142"/>
            </a:xfrm>
            <a:custGeom>
              <a:avLst/>
              <a:gdLst/>
              <a:ahLst/>
              <a:cxnLst/>
              <a:rect l="l" t="t" r="r" b="b"/>
              <a:pathLst>
                <a:path w="7110" h="1810" extrusionOk="0">
                  <a:moveTo>
                    <a:pt x="4336" y="0"/>
                  </a:moveTo>
                  <a:cubicBezTo>
                    <a:pt x="3760" y="0"/>
                    <a:pt x="3195" y="117"/>
                    <a:pt x="2689" y="310"/>
                  </a:cubicBezTo>
                  <a:cubicBezTo>
                    <a:pt x="1733" y="620"/>
                    <a:pt x="880" y="1266"/>
                    <a:pt x="1" y="1809"/>
                  </a:cubicBezTo>
                  <a:cubicBezTo>
                    <a:pt x="1463" y="1421"/>
                    <a:pt x="3044" y="1098"/>
                    <a:pt x="4574" y="1098"/>
                  </a:cubicBezTo>
                  <a:cubicBezTo>
                    <a:pt x="5181" y="1098"/>
                    <a:pt x="5780" y="1149"/>
                    <a:pt x="6360" y="1266"/>
                  </a:cubicBezTo>
                  <a:cubicBezTo>
                    <a:pt x="6567" y="1266"/>
                    <a:pt x="6903" y="1370"/>
                    <a:pt x="7110" y="1499"/>
                  </a:cubicBezTo>
                  <a:lnTo>
                    <a:pt x="7110" y="1370"/>
                  </a:lnTo>
                  <a:cubicBezTo>
                    <a:pt x="6800" y="853"/>
                    <a:pt x="6257" y="413"/>
                    <a:pt x="5610" y="207"/>
                  </a:cubicBezTo>
                  <a:cubicBezTo>
                    <a:pt x="5193" y="64"/>
                    <a:pt x="4762" y="0"/>
                    <a:pt x="43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238;p77">
              <a:extLst>
                <a:ext uri="{FF2B5EF4-FFF2-40B4-BE49-F238E27FC236}">
                  <a16:creationId xmlns:a16="http://schemas.microsoft.com/office/drawing/2014/main" id="{97F17F70-66FF-AE88-1BA8-4A73A7958726}"/>
                </a:ext>
              </a:extLst>
            </p:cNvPr>
            <p:cNvSpPr/>
            <p:nvPr/>
          </p:nvSpPr>
          <p:spPr>
            <a:xfrm>
              <a:off x="4463438" y="2562697"/>
              <a:ext cx="243990" cy="44525"/>
            </a:xfrm>
            <a:custGeom>
              <a:avLst/>
              <a:gdLst/>
              <a:ahLst/>
              <a:cxnLst/>
              <a:rect l="l" t="t" r="r" b="b"/>
              <a:pathLst>
                <a:path w="7343" h="1340" extrusionOk="0">
                  <a:moveTo>
                    <a:pt x="4214" y="1"/>
                  </a:moveTo>
                  <a:cubicBezTo>
                    <a:pt x="2819" y="1"/>
                    <a:pt x="1293" y="440"/>
                    <a:pt x="104" y="1087"/>
                  </a:cubicBezTo>
                  <a:cubicBezTo>
                    <a:pt x="1" y="1190"/>
                    <a:pt x="1" y="1190"/>
                    <a:pt x="1" y="1293"/>
                  </a:cubicBezTo>
                  <a:cubicBezTo>
                    <a:pt x="70" y="1293"/>
                    <a:pt x="93" y="1339"/>
                    <a:pt x="139" y="1339"/>
                  </a:cubicBezTo>
                  <a:cubicBezTo>
                    <a:pt x="162" y="1339"/>
                    <a:pt x="190" y="1328"/>
                    <a:pt x="234" y="1293"/>
                  </a:cubicBezTo>
                  <a:cubicBezTo>
                    <a:pt x="1397" y="647"/>
                    <a:pt x="2819" y="208"/>
                    <a:pt x="4214" y="208"/>
                  </a:cubicBezTo>
                  <a:cubicBezTo>
                    <a:pt x="4525" y="208"/>
                    <a:pt x="4964" y="337"/>
                    <a:pt x="5274" y="337"/>
                  </a:cubicBezTo>
                  <a:cubicBezTo>
                    <a:pt x="5921" y="440"/>
                    <a:pt x="6696" y="647"/>
                    <a:pt x="7110" y="1087"/>
                  </a:cubicBezTo>
                  <a:lnTo>
                    <a:pt x="7213" y="1087"/>
                  </a:lnTo>
                  <a:cubicBezTo>
                    <a:pt x="7342" y="1087"/>
                    <a:pt x="7342" y="983"/>
                    <a:pt x="7213" y="983"/>
                  </a:cubicBezTo>
                  <a:cubicBezTo>
                    <a:pt x="6800" y="440"/>
                    <a:pt x="5921" y="208"/>
                    <a:pt x="5274" y="104"/>
                  </a:cubicBezTo>
                  <a:cubicBezTo>
                    <a:pt x="4964" y="1"/>
                    <a:pt x="4628" y="1"/>
                    <a:pt x="4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239;p77">
              <a:extLst>
                <a:ext uri="{FF2B5EF4-FFF2-40B4-BE49-F238E27FC236}">
                  <a16:creationId xmlns:a16="http://schemas.microsoft.com/office/drawing/2014/main" id="{F1831248-5375-C438-6A56-1108114D0F47}"/>
                </a:ext>
              </a:extLst>
            </p:cNvPr>
            <p:cNvSpPr/>
            <p:nvPr/>
          </p:nvSpPr>
          <p:spPr>
            <a:xfrm>
              <a:off x="4291647" y="2326476"/>
              <a:ext cx="115133" cy="286089"/>
            </a:xfrm>
            <a:custGeom>
              <a:avLst/>
              <a:gdLst/>
              <a:ahLst/>
              <a:cxnLst/>
              <a:rect l="l" t="t" r="r" b="b"/>
              <a:pathLst>
                <a:path w="3465" h="8610" extrusionOk="0">
                  <a:moveTo>
                    <a:pt x="3025" y="1"/>
                  </a:moveTo>
                  <a:cubicBezTo>
                    <a:pt x="2043" y="544"/>
                    <a:pt x="1293" y="1397"/>
                    <a:pt x="983" y="2379"/>
                  </a:cubicBezTo>
                  <a:cubicBezTo>
                    <a:pt x="544" y="3336"/>
                    <a:pt x="337" y="4421"/>
                    <a:pt x="233" y="5507"/>
                  </a:cubicBezTo>
                  <a:cubicBezTo>
                    <a:pt x="104" y="6464"/>
                    <a:pt x="104" y="7549"/>
                    <a:pt x="1" y="8609"/>
                  </a:cubicBezTo>
                  <a:cubicBezTo>
                    <a:pt x="1086" y="7446"/>
                    <a:pt x="1940" y="6024"/>
                    <a:pt x="2586" y="4525"/>
                  </a:cubicBezTo>
                  <a:cubicBezTo>
                    <a:pt x="2922" y="3982"/>
                    <a:pt x="3129" y="3336"/>
                    <a:pt x="3335" y="2689"/>
                  </a:cubicBezTo>
                  <a:cubicBezTo>
                    <a:pt x="3465" y="1836"/>
                    <a:pt x="3335" y="854"/>
                    <a:pt x="30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240;p77">
              <a:extLst>
                <a:ext uri="{FF2B5EF4-FFF2-40B4-BE49-F238E27FC236}">
                  <a16:creationId xmlns:a16="http://schemas.microsoft.com/office/drawing/2014/main" id="{F7AFD454-2D42-41D6-4452-75D9C0960D3D}"/>
                </a:ext>
              </a:extLst>
            </p:cNvPr>
            <p:cNvSpPr/>
            <p:nvPr/>
          </p:nvSpPr>
          <p:spPr>
            <a:xfrm>
              <a:off x="4291647" y="2323053"/>
              <a:ext cx="103969" cy="292734"/>
            </a:xfrm>
            <a:custGeom>
              <a:avLst/>
              <a:gdLst/>
              <a:ahLst/>
              <a:cxnLst/>
              <a:rect l="l" t="t" r="r" b="b"/>
              <a:pathLst>
                <a:path w="3129" h="8810" extrusionOk="0">
                  <a:moveTo>
                    <a:pt x="3025" y="1"/>
                  </a:moveTo>
                  <a:cubicBezTo>
                    <a:pt x="2922" y="1"/>
                    <a:pt x="2922" y="1"/>
                    <a:pt x="2922" y="104"/>
                  </a:cubicBezTo>
                  <a:cubicBezTo>
                    <a:pt x="2689" y="1603"/>
                    <a:pt x="2482" y="3128"/>
                    <a:pt x="2043" y="4524"/>
                  </a:cubicBezTo>
                  <a:cubicBezTo>
                    <a:pt x="1629" y="6024"/>
                    <a:pt x="983" y="7420"/>
                    <a:pt x="1" y="8609"/>
                  </a:cubicBezTo>
                  <a:lnTo>
                    <a:pt x="1" y="8712"/>
                  </a:lnTo>
                  <a:cubicBezTo>
                    <a:pt x="52" y="8777"/>
                    <a:pt x="78" y="8809"/>
                    <a:pt x="107" y="8809"/>
                  </a:cubicBezTo>
                  <a:cubicBezTo>
                    <a:pt x="136" y="8809"/>
                    <a:pt x="169" y="8777"/>
                    <a:pt x="233" y="8712"/>
                  </a:cubicBezTo>
                  <a:cubicBezTo>
                    <a:pt x="1190" y="7549"/>
                    <a:pt x="1836" y="6127"/>
                    <a:pt x="2276" y="4628"/>
                  </a:cubicBezTo>
                  <a:cubicBezTo>
                    <a:pt x="2689" y="3128"/>
                    <a:pt x="2922" y="1603"/>
                    <a:pt x="3129" y="104"/>
                  </a:cubicBezTo>
                  <a:lnTo>
                    <a:pt x="30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241;p77">
              <a:extLst>
                <a:ext uri="{FF2B5EF4-FFF2-40B4-BE49-F238E27FC236}">
                  <a16:creationId xmlns:a16="http://schemas.microsoft.com/office/drawing/2014/main" id="{5A69640B-204F-59E3-A116-2B7B38808600}"/>
                </a:ext>
              </a:extLst>
            </p:cNvPr>
            <p:cNvSpPr/>
            <p:nvPr/>
          </p:nvSpPr>
          <p:spPr>
            <a:xfrm>
              <a:off x="4227251" y="2359139"/>
              <a:ext cx="67884" cy="253426"/>
            </a:xfrm>
            <a:custGeom>
              <a:avLst/>
              <a:gdLst/>
              <a:ahLst/>
              <a:cxnLst/>
              <a:rect l="l" t="t" r="r" b="b"/>
              <a:pathLst>
                <a:path w="2043" h="7627" extrusionOk="0">
                  <a:moveTo>
                    <a:pt x="646" y="0"/>
                  </a:moveTo>
                  <a:cubicBezTo>
                    <a:pt x="103" y="1164"/>
                    <a:pt x="0" y="2585"/>
                    <a:pt x="233" y="3878"/>
                  </a:cubicBezTo>
                  <a:cubicBezTo>
                    <a:pt x="543" y="5170"/>
                    <a:pt x="1086" y="6463"/>
                    <a:pt x="1732" y="7626"/>
                  </a:cubicBezTo>
                  <a:cubicBezTo>
                    <a:pt x="1939" y="6334"/>
                    <a:pt x="2042" y="4938"/>
                    <a:pt x="1939" y="3645"/>
                  </a:cubicBezTo>
                  <a:cubicBezTo>
                    <a:pt x="1835" y="2353"/>
                    <a:pt x="1396" y="1164"/>
                    <a:pt x="750" y="104"/>
                  </a:cubicBezTo>
                  <a:lnTo>
                    <a:pt x="6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242;p77">
              <a:extLst>
                <a:ext uri="{FF2B5EF4-FFF2-40B4-BE49-F238E27FC236}">
                  <a16:creationId xmlns:a16="http://schemas.microsoft.com/office/drawing/2014/main" id="{F5974BBC-9DFA-560B-83A6-F5FEA4D4EEDE}"/>
                </a:ext>
              </a:extLst>
            </p:cNvPr>
            <p:cNvSpPr/>
            <p:nvPr/>
          </p:nvSpPr>
          <p:spPr>
            <a:xfrm>
              <a:off x="4241838" y="2354853"/>
              <a:ext cx="46419" cy="257712"/>
            </a:xfrm>
            <a:custGeom>
              <a:avLst/>
              <a:gdLst/>
              <a:ahLst/>
              <a:cxnLst/>
              <a:rect l="l" t="t" r="r" b="b"/>
              <a:pathLst>
                <a:path w="1397" h="7756" extrusionOk="0">
                  <a:moveTo>
                    <a:pt x="104" y="0"/>
                  </a:moveTo>
                  <a:cubicBezTo>
                    <a:pt x="104" y="0"/>
                    <a:pt x="0" y="129"/>
                    <a:pt x="0" y="233"/>
                  </a:cubicBezTo>
                  <a:lnTo>
                    <a:pt x="0" y="646"/>
                  </a:lnTo>
                  <a:cubicBezTo>
                    <a:pt x="0" y="3024"/>
                    <a:pt x="440" y="5403"/>
                    <a:pt x="1190" y="7652"/>
                  </a:cubicBezTo>
                  <a:cubicBezTo>
                    <a:pt x="1190" y="7755"/>
                    <a:pt x="1293" y="7755"/>
                    <a:pt x="1293" y="7755"/>
                  </a:cubicBezTo>
                  <a:cubicBezTo>
                    <a:pt x="1396" y="7755"/>
                    <a:pt x="1396" y="7652"/>
                    <a:pt x="1396" y="7548"/>
                  </a:cubicBezTo>
                  <a:cubicBezTo>
                    <a:pt x="647" y="5403"/>
                    <a:pt x="207" y="3024"/>
                    <a:pt x="207" y="646"/>
                  </a:cubicBezTo>
                  <a:lnTo>
                    <a:pt x="207" y="233"/>
                  </a:lnTo>
                  <a:cubicBezTo>
                    <a:pt x="207" y="129"/>
                    <a:pt x="207" y="0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243;p77">
              <a:extLst>
                <a:ext uri="{FF2B5EF4-FFF2-40B4-BE49-F238E27FC236}">
                  <a16:creationId xmlns:a16="http://schemas.microsoft.com/office/drawing/2014/main" id="{8EF314C8-4ABC-AEF7-D9DA-F8C0BFEA8D19}"/>
                </a:ext>
              </a:extLst>
            </p:cNvPr>
            <p:cNvSpPr/>
            <p:nvPr/>
          </p:nvSpPr>
          <p:spPr>
            <a:xfrm>
              <a:off x="4084635" y="2338106"/>
              <a:ext cx="504227" cy="257281"/>
            </a:xfrm>
            <a:custGeom>
              <a:avLst/>
              <a:gdLst/>
              <a:ahLst/>
              <a:cxnLst/>
              <a:rect l="l" t="t" r="r" b="b"/>
              <a:pathLst>
                <a:path w="15175" h="7743" extrusionOk="0">
                  <a:moveTo>
                    <a:pt x="8031" y="1"/>
                  </a:moveTo>
                  <a:cubicBezTo>
                    <a:pt x="7073" y="1"/>
                    <a:pt x="6123" y="204"/>
                    <a:pt x="5274" y="633"/>
                  </a:cubicBezTo>
                  <a:cubicBezTo>
                    <a:pt x="4395" y="943"/>
                    <a:pt x="3646" y="1590"/>
                    <a:pt x="2793" y="2443"/>
                  </a:cubicBezTo>
                  <a:cubicBezTo>
                    <a:pt x="1397" y="3865"/>
                    <a:pt x="518" y="5467"/>
                    <a:pt x="208" y="6967"/>
                  </a:cubicBezTo>
                  <a:cubicBezTo>
                    <a:pt x="104" y="7199"/>
                    <a:pt x="104" y="7406"/>
                    <a:pt x="1" y="7742"/>
                  </a:cubicBezTo>
                  <a:lnTo>
                    <a:pt x="518" y="7742"/>
                  </a:lnTo>
                  <a:cubicBezTo>
                    <a:pt x="518" y="7509"/>
                    <a:pt x="647" y="7199"/>
                    <a:pt x="647" y="6967"/>
                  </a:cubicBezTo>
                  <a:cubicBezTo>
                    <a:pt x="1061" y="5571"/>
                    <a:pt x="1810" y="4175"/>
                    <a:pt x="3103" y="2882"/>
                  </a:cubicBezTo>
                  <a:cubicBezTo>
                    <a:pt x="3982" y="2029"/>
                    <a:pt x="4731" y="1383"/>
                    <a:pt x="5481" y="1047"/>
                  </a:cubicBezTo>
                  <a:cubicBezTo>
                    <a:pt x="6268" y="658"/>
                    <a:pt x="7159" y="468"/>
                    <a:pt x="8063" y="468"/>
                  </a:cubicBezTo>
                  <a:cubicBezTo>
                    <a:pt x="9623" y="468"/>
                    <a:pt x="11221" y="1036"/>
                    <a:pt x="12383" y="2133"/>
                  </a:cubicBezTo>
                  <a:cubicBezTo>
                    <a:pt x="12797" y="2572"/>
                    <a:pt x="13236" y="3089"/>
                    <a:pt x="13572" y="3632"/>
                  </a:cubicBezTo>
                  <a:cubicBezTo>
                    <a:pt x="14089" y="4614"/>
                    <a:pt x="14425" y="5803"/>
                    <a:pt x="14632" y="6967"/>
                  </a:cubicBezTo>
                  <a:cubicBezTo>
                    <a:pt x="14632" y="7199"/>
                    <a:pt x="14736" y="7406"/>
                    <a:pt x="14736" y="7742"/>
                  </a:cubicBezTo>
                  <a:lnTo>
                    <a:pt x="15175" y="7613"/>
                  </a:lnTo>
                  <a:cubicBezTo>
                    <a:pt x="15175" y="7406"/>
                    <a:pt x="15175" y="7199"/>
                    <a:pt x="15072" y="6967"/>
                  </a:cubicBezTo>
                  <a:cubicBezTo>
                    <a:pt x="14865" y="5803"/>
                    <a:pt x="14632" y="4511"/>
                    <a:pt x="13986" y="3425"/>
                  </a:cubicBezTo>
                  <a:cubicBezTo>
                    <a:pt x="13676" y="2779"/>
                    <a:pt x="13236" y="2236"/>
                    <a:pt x="12693" y="1797"/>
                  </a:cubicBezTo>
                  <a:cubicBezTo>
                    <a:pt x="11454" y="640"/>
                    <a:pt x="9729" y="1"/>
                    <a:pt x="80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244;p77">
              <a:extLst>
                <a:ext uri="{FF2B5EF4-FFF2-40B4-BE49-F238E27FC236}">
                  <a16:creationId xmlns:a16="http://schemas.microsoft.com/office/drawing/2014/main" id="{ED1BE08B-15B0-260C-6E21-953299C95235}"/>
                </a:ext>
              </a:extLst>
            </p:cNvPr>
            <p:cNvSpPr/>
            <p:nvPr/>
          </p:nvSpPr>
          <p:spPr>
            <a:xfrm>
              <a:off x="4084635" y="2569575"/>
              <a:ext cx="21531" cy="25818"/>
            </a:xfrm>
            <a:custGeom>
              <a:avLst/>
              <a:gdLst/>
              <a:ahLst/>
              <a:cxnLst/>
              <a:rect l="l" t="t" r="r" b="b"/>
              <a:pathLst>
                <a:path w="648" h="777" extrusionOk="0">
                  <a:moveTo>
                    <a:pt x="208" y="1"/>
                  </a:moveTo>
                  <a:cubicBezTo>
                    <a:pt x="104" y="233"/>
                    <a:pt x="104" y="440"/>
                    <a:pt x="1" y="776"/>
                  </a:cubicBezTo>
                  <a:lnTo>
                    <a:pt x="518" y="776"/>
                  </a:lnTo>
                  <a:cubicBezTo>
                    <a:pt x="518" y="543"/>
                    <a:pt x="647" y="233"/>
                    <a:pt x="647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245;p77">
              <a:extLst>
                <a:ext uri="{FF2B5EF4-FFF2-40B4-BE49-F238E27FC236}">
                  <a16:creationId xmlns:a16="http://schemas.microsoft.com/office/drawing/2014/main" id="{A549104E-FA6A-4903-11FD-F59FF3A98347}"/>
                </a:ext>
              </a:extLst>
            </p:cNvPr>
            <p:cNvSpPr/>
            <p:nvPr/>
          </p:nvSpPr>
          <p:spPr>
            <a:xfrm>
              <a:off x="4570832" y="2569575"/>
              <a:ext cx="18043" cy="25818"/>
            </a:xfrm>
            <a:custGeom>
              <a:avLst/>
              <a:gdLst/>
              <a:ahLst/>
              <a:cxnLst/>
              <a:rect l="l" t="t" r="r" b="b"/>
              <a:pathLst>
                <a:path w="543" h="777" extrusionOk="0">
                  <a:moveTo>
                    <a:pt x="0" y="1"/>
                  </a:moveTo>
                  <a:cubicBezTo>
                    <a:pt x="0" y="233"/>
                    <a:pt x="104" y="440"/>
                    <a:pt x="104" y="776"/>
                  </a:cubicBezTo>
                  <a:lnTo>
                    <a:pt x="543" y="647"/>
                  </a:lnTo>
                  <a:cubicBezTo>
                    <a:pt x="543" y="440"/>
                    <a:pt x="543" y="233"/>
                    <a:pt x="440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246;p77">
              <a:extLst>
                <a:ext uri="{FF2B5EF4-FFF2-40B4-BE49-F238E27FC236}">
                  <a16:creationId xmlns:a16="http://schemas.microsoft.com/office/drawing/2014/main" id="{9A56FE48-5297-E48D-AC76-A65DC0BD5164}"/>
                </a:ext>
              </a:extLst>
            </p:cNvPr>
            <p:cNvSpPr/>
            <p:nvPr/>
          </p:nvSpPr>
          <p:spPr>
            <a:xfrm>
              <a:off x="4058883" y="2605661"/>
              <a:ext cx="558355" cy="322141"/>
            </a:xfrm>
            <a:custGeom>
              <a:avLst/>
              <a:gdLst/>
              <a:ahLst/>
              <a:cxnLst/>
              <a:rect l="l" t="t" r="r" b="b"/>
              <a:pathLst>
                <a:path w="16804" h="9695" extrusionOk="0">
                  <a:moveTo>
                    <a:pt x="0" y="0"/>
                  </a:moveTo>
                  <a:lnTo>
                    <a:pt x="130" y="440"/>
                  </a:lnTo>
                  <a:lnTo>
                    <a:pt x="233" y="543"/>
                  </a:lnTo>
                  <a:lnTo>
                    <a:pt x="336" y="1293"/>
                  </a:lnTo>
                  <a:lnTo>
                    <a:pt x="440" y="1629"/>
                  </a:lnTo>
                  <a:lnTo>
                    <a:pt x="440" y="1732"/>
                  </a:lnTo>
                  <a:lnTo>
                    <a:pt x="776" y="2792"/>
                  </a:lnTo>
                  <a:lnTo>
                    <a:pt x="776" y="2921"/>
                  </a:lnTo>
                  <a:lnTo>
                    <a:pt x="1086" y="3981"/>
                  </a:lnTo>
                  <a:lnTo>
                    <a:pt x="1293" y="5170"/>
                  </a:lnTo>
                  <a:lnTo>
                    <a:pt x="1422" y="5170"/>
                  </a:lnTo>
                  <a:lnTo>
                    <a:pt x="1629" y="6256"/>
                  </a:lnTo>
                  <a:lnTo>
                    <a:pt x="1629" y="6359"/>
                  </a:lnTo>
                  <a:lnTo>
                    <a:pt x="1939" y="7445"/>
                  </a:lnTo>
                  <a:lnTo>
                    <a:pt x="1939" y="7549"/>
                  </a:lnTo>
                  <a:lnTo>
                    <a:pt x="2172" y="8505"/>
                  </a:lnTo>
                  <a:lnTo>
                    <a:pt x="2275" y="8608"/>
                  </a:lnTo>
                  <a:cubicBezTo>
                    <a:pt x="2379" y="9048"/>
                    <a:pt x="2715" y="9255"/>
                    <a:pt x="3128" y="9255"/>
                  </a:cubicBezTo>
                  <a:lnTo>
                    <a:pt x="3232" y="9384"/>
                  </a:lnTo>
                  <a:cubicBezTo>
                    <a:pt x="3878" y="9487"/>
                    <a:pt x="5067" y="9591"/>
                    <a:pt x="6360" y="9694"/>
                  </a:cubicBezTo>
                  <a:lnTo>
                    <a:pt x="9048" y="9694"/>
                  </a:lnTo>
                  <a:cubicBezTo>
                    <a:pt x="9694" y="9694"/>
                    <a:pt x="10470" y="9591"/>
                    <a:pt x="11116" y="9487"/>
                  </a:cubicBezTo>
                  <a:lnTo>
                    <a:pt x="11219" y="9487"/>
                  </a:lnTo>
                  <a:cubicBezTo>
                    <a:pt x="11866" y="9384"/>
                    <a:pt x="12615" y="9255"/>
                    <a:pt x="13262" y="9048"/>
                  </a:cubicBezTo>
                  <a:lnTo>
                    <a:pt x="13365" y="9048"/>
                  </a:lnTo>
                  <a:cubicBezTo>
                    <a:pt x="13572" y="9048"/>
                    <a:pt x="13804" y="8945"/>
                    <a:pt x="14011" y="8945"/>
                  </a:cubicBezTo>
                  <a:cubicBezTo>
                    <a:pt x="14115" y="8841"/>
                    <a:pt x="14347" y="8738"/>
                    <a:pt x="14451" y="8608"/>
                  </a:cubicBezTo>
                  <a:cubicBezTo>
                    <a:pt x="14657" y="8505"/>
                    <a:pt x="14761" y="8298"/>
                    <a:pt x="14761" y="8091"/>
                  </a:cubicBezTo>
                  <a:lnTo>
                    <a:pt x="14864" y="7549"/>
                  </a:lnTo>
                  <a:lnTo>
                    <a:pt x="14864" y="7445"/>
                  </a:lnTo>
                  <a:lnTo>
                    <a:pt x="14994" y="7316"/>
                  </a:lnTo>
                  <a:lnTo>
                    <a:pt x="15200" y="6359"/>
                  </a:lnTo>
                  <a:lnTo>
                    <a:pt x="15200" y="6256"/>
                  </a:lnTo>
                  <a:lnTo>
                    <a:pt x="15511" y="5170"/>
                  </a:lnTo>
                  <a:lnTo>
                    <a:pt x="15743" y="3981"/>
                  </a:lnTo>
                  <a:lnTo>
                    <a:pt x="15847" y="3981"/>
                  </a:lnTo>
                  <a:lnTo>
                    <a:pt x="15847" y="3671"/>
                  </a:lnTo>
                  <a:lnTo>
                    <a:pt x="15847" y="3568"/>
                  </a:lnTo>
                  <a:lnTo>
                    <a:pt x="15950" y="3438"/>
                  </a:lnTo>
                  <a:lnTo>
                    <a:pt x="16053" y="2921"/>
                  </a:lnTo>
                  <a:lnTo>
                    <a:pt x="16053" y="2792"/>
                  </a:lnTo>
                  <a:lnTo>
                    <a:pt x="16389" y="1732"/>
                  </a:lnTo>
                  <a:lnTo>
                    <a:pt x="16389" y="1629"/>
                  </a:lnTo>
                  <a:lnTo>
                    <a:pt x="16700" y="440"/>
                  </a:lnTo>
                  <a:lnTo>
                    <a:pt x="16700" y="336"/>
                  </a:lnTo>
                  <a:lnTo>
                    <a:pt x="16803" y="104"/>
                  </a:lnTo>
                  <a:lnTo>
                    <a:pt x="8945" y="104"/>
                  </a:lnTo>
                  <a:lnTo>
                    <a:pt x="71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247;p77">
              <a:extLst>
                <a:ext uri="{FF2B5EF4-FFF2-40B4-BE49-F238E27FC236}">
                  <a16:creationId xmlns:a16="http://schemas.microsoft.com/office/drawing/2014/main" id="{0D140254-0B2E-2D1E-D7F5-112E01BDD370}"/>
                </a:ext>
              </a:extLst>
            </p:cNvPr>
            <p:cNvSpPr/>
            <p:nvPr/>
          </p:nvSpPr>
          <p:spPr>
            <a:xfrm>
              <a:off x="4073470" y="2659757"/>
              <a:ext cx="530012" cy="3489"/>
            </a:xfrm>
            <a:custGeom>
              <a:avLst/>
              <a:gdLst/>
              <a:ahLst/>
              <a:cxnLst/>
              <a:rect l="l" t="t" r="r" b="b"/>
              <a:pathLst>
                <a:path w="15951" h="105" extrusionOk="0">
                  <a:moveTo>
                    <a:pt x="1" y="1"/>
                  </a:moveTo>
                  <a:lnTo>
                    <a:pt x="1" y="104"/>
                  </a:lnTo>
                  <a:lnTo>
                    <a:pt x="15950" y="104"/>
                  </a:lnTo>
                  <a:lnTo>
                    <a:pt x="159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3248;p77">
              <a:extLst>
                <a:ext uri="{FF2B5EF4-FFF2-40B4-BE49-F238E27FC236}">
                  <a16:creationId xmlns:a16="http://schemas.microsoft.com/office/drawing/2014/main" id="{06EC362B-0571-E8E8-C534-AA18010EB8E6}"/>
                </a:ext>
              </a:extLst>
            </p:cNvPr>
            <p:cNvSpPr/>
            <p:nvPr/>
          </p:nvSpPr>
          <p:spPr>
            <a:xfrm>
              <a:off x="4084635" y="2698435"/>
              <a:ext cx="507683" cy="4320"/>
            </a:xfrm>
            <a:custGeom>
              <a:avLst/>
              <a:gdLst/>
              <a:ahLst/>
              <a:cxnLst/>
              <a:rect l="l" t="t" r="r" b="b"/>
              <a:pathLst>
                <a:path w="15279" h="130" extrusionOk="0">
                  <a:moveTo>
                    <a:pt x="1" y="0"/>
                  </a:moveTo>
                  <a:lnTo>
                    <a:pt x="1" y="129"/>
                  </a:lnTo>
                  <a:lnTo>
                    <a:pt x="15278" y="129"/>
                  </a:lnTo>
                  <a:lnTo>
                    <a:pt x="152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3249;p77">
              <a:extLst>
                <a:ext uri="{FF2B5EF4-FFF2-40B4-BE49-F238E27FC236}">
                  <a16:creationId xmlns:a16="http://schemas.microsoft.com/office/drawing/2014/main" id="{3B8713EB-281F-035E-265D-2CBCC9F6BB41}"/>
                </a:ext>
              </a:extLst>
            </p:cNvPr>
            <p:cNvSpPr/>
            <p:nvPr/>
          </p:nvSpPr>
          <p:spPr>
            <a:xfrm>
              <a:off x="4084635" y="2698435"/>
              <a:ext cx="507683" cy="4320"/>
            </a:xfrm>
            <a:custGeom>
              <a:avLst/>
              <a:gdLst/>
              <a:ahLst/>
              <a:cxnLst/>
              <a:rect l="l" t="t" r="r" b="b"/>
              <a:pathLst>
                <a:path w="15279" h="130" extrusionOk="0">
                  <a:moveTo>
                    <a:pt x="1" y="0"/>
                  </a:moveTo>
                  <a:lnTo>
                    <a:pt x="1" y="129"/>
                  </a:lnTo>
                  <a:lnTo>
                    <a:pt x="15278" y="129"/>
                  </a:lnTo>
                  <a:lnTo>
                    <a:pt x="152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250;p77">
              <a:extLst>
                <a:ext uri="{FF2B5EF4-FFF2-40B4-BE49-F238E27FC236}">
                  <a16:creationId xmlns:a16="http://schemas.microsoft.com/office/drawing/2014/main" id="{179BA92D-7D6E-976D-114E-A25A5D915B56}"/>
                </a:ext>
              </a:extLst>
            </p:cNvPr>
            <p:cNvSpPr/>
            <p:nvPr/>
          </p:nvSpPr>
          <p:spPr>
            <a:xfrm>
              <a:off x="4094969" y="2737944"/>
              <a:ext cx="490471" cy="33"/>
            </a:xfrm>
            <a:custGeom>
              <a:avLst/>
              <a:gdLst/>
              <a:ahLst/>
              <a:cxnLst/>
              <a:rect l="l" t="t" r="r" b="b"/>
              <a:pathLst>
                <a:path w="14761" h="1" extrusionOk="0">
                  <a:moveTo>
                    <a:pt x="14761" y="0"/>
                  </a:moveTo>
                  <a:lnTo>
                    <a:pt x="1465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251;p77">
              <a:extLst>
                <a:ext uri="{FF2B5EF4-FFF2-40B4-BE49-F238E27FC236}">
                  <a16:creationId xmlns:a16="http://schemas.microsoft.com/office/drawing/2014/main" id="{2BEBA2EB-0BC0-8354-E7BD-020449016CE3}"/>
                </a:ext>
              </a:extLst>
            </p:cNvPr>
            <p:cNvSpPr/>
            <p:nvPr/>
          </p:nvSpPr>
          <p:spPr>
            <a:xfrm>
              <a:off x="4094969" y="2737944"/>
              <a:ext cx="490471" cy="33"/>
            </a:xfrm>
            <a:custGeom>
              <a:avLst/>
              <a:gdLst/>
              <a:ahLst/>
              <a:cxnLst/>
              <a:rect l="l" t="t" r="r" b="b"/>
              <a:pathLst>
                <a:path w="14761" h="1" extrusionOk="0">
                  <a:moveTo>
                    <a:pt x="14761" y="0"/>
                  </a:moveTo>
                  <a:lnTo>
                    <a:pt x="1465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252;p77">
              <a:extLst>
                <a:ext uri="{FF2B5EF4-FFF2-40B4-BE49-F238E27FC236}">
                  <a16:creationId xmlns:a16="http://schemas.microsoft.com/office/drawing/2014/main" id="{2D015207-9674-989B-C204-E50137306D9D}"/>
                </a:ext>
              </a:extLst>
            </p:cNvPr>
            <p:cNvSpPr/>
            <p:nvPr/>
          </p:nvSpPr>
          <p:spPr>
            <a:xfrm>
              <a:off x="4101814" y="2777452"/>
              <a:ext cx="472462" cy="33"/>
            </a:xfrm>
            <a:custGeom>
              <a:avLst/>
              <a:gdLst/>
              <a:ahLst/>
              <a:cxnLst/>
              <a:rect l="l" t="t" r="r" b="b"/>
              <a:pathLst>
                <a:path w="14219" h="1" extrusionOk="0">
                  <a:moveTo>
                    <a:pt x="14219" y="0"/>
                  </a:moveTo>
                  <a:lnTo>
                    <a:pt x="14219" y="0"/>
                  </a:lnTo>
                  <a:lnTo>
                    <a:pt x="13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253;p77">
              <a:extLst>
                <a:ext uri="{FF2B5EF4-FFF2-40B4-BE49-F238E27FC236}">
                  <a16:creationId xmlns:a16="http://schemas.microsoft.com/office/drawing/2014/main" id="{EEEA2C84-FA65-A062-B956-92F321B1BB21}"/>
                </a:ext>
              </a:extLst>
            </p:cNvPr>
            <p:cNvSpPr/>
            <p:nvPr/>
          </p:nvSpPr>
          <p:spPr>
            <a:xfrm>
              <a:off x="4101814" y="2777452"/>
              <a:ext cx="472462" cy="33"/>
            </a:xfrm>
            <a:custGeom>
              <a:avLst/>
              <a:gdLst/>
              <a:ahLst/>
              <a:cxnLst/>
              <a:rect l="l" t="t" r="r" b="b"/>
              <a:pathLst>
                <a:path w="14219" h="1" extrusionOk="0">
                  <a:moveTo>
                    <a:pt x="14219" y="0"/>
                  </a:moveTo>
                  <a:lnTo>
                    <a:pt x="14219" y="0"/>
                  </a:lnTo>
                  <a:lnTo>
                    <a:pt x="13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254;p77">
              <a:extLst>
                <a:ext uri="{FF2B5EF4-FFF2-40B4-BE49-F238E27FC236}">
                  <a16:creationId xmlns:a16="http://schemas.microsoft.com/office/drawing/2014/main" id="{C7FCE9EC-9091-C450-8414-21633AA40120}"/>
                </a:ext>
              </a:extLst>
            </p:cNvPr>
            <p:cNvSpPr/>
            <p:nvPr/>
          </p:nvSpPr>
          <p:spPr>
            <a:xfrm>
              <a:off x="4112978" y="2813538"/>
              <a:ext cx="450997" cy="3456"/>
            </a:xfrm>
            <a:custGeom>
              <a:avLst/>
              <a:gdLst/>
              <a:ahLst/>
              <a:cxnLst/>
              <a:rect l="l" t="t" r="r" b="b"/>
              <a:pathLst>
                <a:path w="13573" h="104" extrusionOk="0">
                  <a:moveTo>
                    <a:pt x="1" y="0"/>
                  </a:moveTo>
                  <a:lnTo>
                    <a:pt x="1" y="103"/>
                  </a:lnTo>
                  <a:lnTo>
                    <a:pt x="13572" y="103"/>
                  </a:lnTo>
                  <a:lnTo>
                    <a:pt x="13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255;p77">
              <a:extLst>
                <a:ext uri="{FF2B5EF4-FFF2-40B4-BE49-F238E27FC236}">
                  <a16:creationId xmlns:a16="http://schemas.microsoft.com/office/drawing/2014/main" id="{36C30F03-4D31-9DAE-D883-9CB0FBC2C1AB}"/>
                </a:ext>
              </a:extLst>
            </p:cNvPr>
            <p:cNvSpPr/>
            <p:nvPr/>
          </p:nvSpPr>
          <p:spPr>
            <a:xfrm>
              <a:off x="4112978" y="2813538"/>
              <a:ext cx="450997" cy="3456"/>
            </a:xfrm>
            <a:custGeom>
              <a:avLst/>
              <a:gdLst/>
              <a:ahLst/>
              <a:cxnLst/>
              <a:rect l="l" t="t" r="r" b="b"/>
              <a:pathLst>
                <a:path w="13573" h="104" extrusionOk="0">
                  <a:moveTo>
                    <a:pt x="1" y="0"/>
                  </a:moveTo>
                  <a:lnTo>
                    <a:pt x="1" y="103"/>
                  </a:lnTo>
                  <a:lnTo>
                    <a:pt x="13572" y="103"/>
                  </a:lnTo>
                  <a:lnTo>
                    <a:pt x="13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256;p77">
              <a:extLst>
                <a:ext uri="{FF2B5EF4-FFF2-40B4-BE49-F238E27FC236}">
                  <a16:creationId xmlns:a16="http://schemas.microsoft.com/office/drawing/2014/main" id="{5174D1F6-B391-746E-EFD7-37AA4536DBD0}"/>
                </a:ext>
              </a:extLst>
            </p:cNvPr>
            <p:cNvSpPr/>
            <p:nvPr/>
          </p:nvSpPr>
          <p:spPr>
            <a:xfrm>
              <a:off x="4123312" y="2853047"/>
              <a:ext cx="433785" cy="3456"/>
            </a:xfrm>
            <a:custGeom>
              <a:avLst/>
              <a:gdLst/>
              <a:ahLst/>
              <a:cxnLst/>
              <a:rect l="l" t="t" r="r" b="b"/>
              <a:pathLst>
                <a:path w="13055" h="104" extrusionOk="0">
                  <a:moveTo>
                    <a:pt x="0" y="0"/>
                  </a:moveTo>
                  <a:lnTo>
                    <a:pt x="0" y="104"/>
                  </a:lnTo>
                  <a:lnTo>
                    <a:pt x="13055" y="104"/>
                  </a:lnTo>
                  <a:lnTo>
                    <a:pt x="129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257;p77">
              <a:extLst>
                <a:ext uri="{FF2B5EF4-FFF2-40B4-BE49-F238E27FC236}">
                  <a16:creationId xmlns:a16="http://schemas.microsoft.com/office/drawing/2014/main" id="{D82F486A-ACBB-947E-0A59-48162F0344DC}"/>
                </a:ext>
              </a:extLst>
            </p:cNvPr>
            <p:cNvSpPr/>
            <p:nvPr/>
          </p:nvSpPr>
          <p:spPr>
            <a:xfrm>
              <a:off x="4123312" y="2853047"/>
              <a:ext cx="433785" cy="3456"/>
            </a:xfrm>
            <a:custGeom>
              <a:avLst/>
              <a:gdLst/>
              <a:ahLst/>
              <a:cxnLst/>
              <a:rect l="l" t="t" r="r" b="b"/>
              <a:pathLst>
                <a:path w="13055" h="104" extrusionOk="0">
                  <a:moveTo>
                    <a:pt x="0" y="0"/>
                  </a:moveTo>
                  <a:lnTo>
                    <a:pt x="0" y="104"/>
                  </a:lnTo>
                  <a:lnTo>
                    <a:pt x="13055" y="104"/>
                  </a:lnTo>
                  <a:lnTo>
                    <a:pt x="129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258;p77">
              <a:extLst>
                <a:ext uri="{FF2B5EF4-FFF2-40B4-BE49-F238E27FC236}">
                  <a16:creationId xmlns:a16="http://schemas.microsoft.com/office/drawing/2014/main" id="{594438F8-2D38-46C3-29C9-A3EC32F0CE7F}"/>
                </a:ext>
              </a:extLst>
            </p:cNvPr>
            <p:cNvSpPr/>
            <p:nvPr/>
          </p:nvSpPr>
          <p:spPr>
            <a:xfrm>
              <a:off x="4134477" y="2891692"/>
              <a:ext cx="404578" cy="33"/>
            </a:xfrm>
            <a:custGeom>
              <a:avLst/>
              <a:gdLst/>
              <a:ahLst/>
              <a:cxnLst/>
              <a:rect l="l" t="t" r="r" b="b"/>
              <a:pathLst>
                <a:path w="12176" h="1" extrusionOk="0">
                  <a:moveTo>
                    <a:pt x="12176" y="0"/>
                  </a:moveTo>
                  <a:lnTo>
                    <a:pt x="1217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259;p77">
              <a:extLst>
                <a:ext uri="{FF2B5EF4-FFF2-40B4-BE49-F238E27FC236}">
                  <a16:creationId xmlns:a16="http://schemas.microsoft.com/office/drawing/2014/main" id="{13C56BA2-D530-49FD-0ED6-5D907B2F3744}"/>
                </a:ext>
              </a:extLst>
            </p:cNvPr>
            <p:cNvSpPr/>
            <p:nvPr/>
          </p:nvSpPr>
          <p:spPr>
            <a:xfrm>
              <a:off x="4088090" y="2616826"/>
              <a:ext cx="78184" cy="300642"/>
            </a:xfrm>
            <a:custGeom>
              <a:avLst/>
              <a:gdLst/>
              <a:ahLst/>
              <a:cxnLst/>
              <a:rect l="l" t="t" r="r" b="b"/>
              <a:pathLst>
                <a:path w="2353" h="9048" extrusionOk="0">
                  <a:moveTo>
                    <a:pt x="0" y="0"/>
                  </a:moveTo>
                  <a:cubicBezTo>
                    <a:pt x="0" y="311"/>
                    <a:pt x="0" y="517"/>
                    <a:pt x="104" y="750"/>
                  </a:cubicBezTo>
                  <a:cubicBezTo>
                    <a:pt x="104" y="517"/>
                    <a:pt x="104" y="207"/>
                    <a:pt x="0" y="0"/>
                  </a:cubicBezTo>
                  <a:close/>
                  <a:moveTo>
                    <a:pt x="104" y="750"/>
                  </a:moveTo>
                  <a:cubicBezTo>
                    <a:pt x="104" y="957"/>
                    <a:pt x="104" y="1164"/>
                    <a:pt x="207" y="1293"/>
                  </a:cubicBezTo>
                  <a:cubicBezTo>
                    <a:pt x="207" y="1164"/>
                    <a:pt x="207" y="957"/>
                    <a:pt x="104" y="750"/>
                  </a:cubicBezTo>
                  <a:close/>
                  <a:moveTo>
                    <a:pt x="207" y="1396"/>
                  </a:moveTo>
                  <a:cubicBezTo>
                    <a:pt x="207" y="1706"/>
                    <a:pt x="310" y="2146"/>
                    <a:pt x="414" y="2456"/>
                  </a:cubicBezTo>
                  <a:cubicBezTo>
                    <a:pt x="414" y="2146"/>
                    <a:pt x="310" y="1706"/>
                    <a:pt x="207" y="1396"/>
                  </a:cubicBezTo>
                  <a:close/>
                  <a:moveTo>
                    <a:pt x="414" y="2585"/>
                  </a:moveTo>
                  <a:cubicBezTo>
                    <a:pt x="414" y="2896"/>
                    <a:pt x="543" y="3232"/>
                    <a:pt x="646" y="3645"/>
                  </a:cubicBezTo>
                  <a:cubicBezTo>
                    <a:pt x="543" y="3232"/>
                    <a:pt x="543" y="2896"/>
                    <a:pt x="414" y="2585"/>
                  </a:cubicBezTo>
                  <a:close/>
                  <a:moveTo>
                    <a:pt x="646" y="3645"/>
                  </a:moveTo>
                  <a:cubicBezTo>
                    <a:pt x="646" y="4085"/>
                    <a:pt x="750" y="4395"/>
                    <a:pt x="853" y="4834"/>
                  </a:cubicBezTo>
                  <a:cubicBezTo>
                    <a:pt x="957" y="5274"/>
                    <a:pt x="1060" y="5584"/>
                    <a:pt x="1189" y="5920"/>
                  </a:cubicBezTo>
                  <a:cubicBezTo>
                    <a:pt x="1060" y="5584"/>
                    <a:pt x="957" y="5274"/>
                    <a:pt x="957" y="4834"/>
                  </a:cubicBezTo>
                  <a:cubicBezTo>
                    <a:pt x="853" y="4395"/>
                    <a:pt x="750" y="4085"/>
                    <a:pt x="646" y="3645"/>
                  </a:cubicBezTo>
                  <a:close/>
                  <a:moveTo>
                    <a:pt x="1191" y="6028"/>
                  </a:moveTo>
                  <a:lnTo>
                    <a:pt x="1191" y="6028"/>
                  </a:lnTo>
                  <a:cubicBezTo>
                    <a:pt x="1294" y="6338"/>
                    <a:pt x="1397" y="6775"/>
                    <a:pt x="1500" y="7109"/>
                  </a:cubicBezTo>
                  <a:lnTo>
                    <a:pt x="1500" y="7213"/>
                  </a:lnTo>
                  <a:cubicBezTo>
                    <a:pt x="1603" y="7523"/>
                    <a:pt x="1836" y="7962"/>
                    <a:pt x="1939" y="8272"/>
                  </a:cubicBezTo>
                  <a:lnTo>
                    <a:pt x="2042" y="8402"/>
                  </a:lnTo>
                  <a:lnTo>
                    <a:pt x="2042" y="8272"/>
                  </a:lnTo>
                  <a:cubicBezTo>
                    <a:pt x="1836" y="7962"/>
                    <a:pt x="1706" y="7523"/>
                    <a:pt x="1603" y="7213"/>
                  </a:cubicBezTo>
                  <a:lnTo>
                    <a:pt x="1603" y="7109"/>
                  </a:lnTo>
                  <a:cubicBezTo>
                    <a:pt x="1397" y="6775"/>
                    <a:pt x="1294" y="6338"/>
                    <a:pt x="1191" y="6028"/>
                  </a:cubicBezTo>
                  <a:close/>
                  <a:moveTo>
                    <a:pt x="2042" y="8402"/>
                  </a:moveTo>
                  <a:cubicBezTo>
                    <a:pt x="2042" y="8609"/>
                    <a:pt x="2146" y="8815"/>
                    <a:pt x="2249" y="8919"/>
                  </a:cubicBezTo>
                  <a:lnTo>
                    <a:pt x="2353" y="9048"/>
                  </a:lnTo>
                  <a:cubicBezTo>
                    <a:pt x="2249" y="8815"/>
                    <a:pt x="2146" y="8609"/>
                    <a:pt x="2042" y="84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260;p77">
              <a:extLst>
                <a:ext uri="{FF2B5EF4-FFF2-40B4-BE49-F238E27FC236}">
                  <a16:creationId xmlns:a16="http://schemas.microsoft.com/office/drawing/2014/main" id="{FAA9C900-E413-5358-7994-C2E214032C18}"/>
                </a:ext>
              </a:extLst>
            </p:cNvPr>
            <p:cNvSpPr/>
            <p:nvPr/>
          </p:nvSpPr>
          <p:spPr>
            <a:xfrm>
              <a:off x="4180897" y="2663346"/>
              <a:ext cx="92738" cy="264458"/>
            </a:xfrm>
            <a:custGeom>
              <a:avLst/>
              <a:gdLst/>
              <a:ahLst/>
              <a:cxnLst/>
              <a:rect l="l" t="t" r="r" b="b"/>
              <a:pathLst>
                <a:path w="2791" h="7959" extrusionOk="0">
                  <a:moveTo>
                    <a:pt x="0" y="0"/>
                  </a:moveTo>
                  <a:lnTo>
                    <a:pt x="0" y="0"/>
                  </a:lnTo>
                  <a:cubicBezTo>
                    <a:pt x="103" y="310"/>
                    <a:pt x="206" y="747"/>
                    <a:pt x="206" y="1056"/>
                  </a:cubicBezTo>
                  <a:lnTo>
                    <a:pt x="335" y="1185"/>
                  </a:lnTo>
                  <a:lnTo>
                    <a:pt x="335" y="1056"/>
                  </a:lnTo>
                  <a:cubicBezTo>
                    <a:pt x="206" y="747"/>
                    <a:pt x="103" y="310"/>
                    <a:pt x="0" y="0"/>
                  </a:cubicBezTo>
                  <a:close/>
                  <a:moveTo>
                    <a:pt x="335" y="1185"/>
                  </a:moveTo>
                  <a:cubicBezTo>
                    <a:pt x="335" y="1496"/>
                    <a:pt x="439" y="1832"/>
                    <a:pt x="542" y="2245"/>
                  </a:cubicBezTo>
                  <a:cubicBezTo>
                    <a:pt x="645" y="2685"/>
                    <a:pt x="749" y="2995"/>
                    <a:pt x="852" y="3434"/>
                  </a:cubicBezTo>
                  <a:cubicBezTo>
                    <a:pt x="981" y="3641"/>
                    <a:pt x="981" y="3770"/>
                    <a:pt x="1085" y="3874"/>
                  </a:cubicBezTo>
                  <a:cubicBezTo>
                    <a:pt x="1085" y="3770"/>
                    <a:pt x="981" y="3641"/>
                    <a:pt x="981" y="3434"/>
                  </a:cubicBezTo>
                  <a:cubicBezTo>
                    <a:pt x="852" y="2995"/>
                    <a:pt x="749" y="2685"/>
                    <a:pt x="645" y="2245"/>
                  </a:cubicBezTo>
                  <a:cubicBezTo>
                    <a:pt x="542" y="1832"/>
                    <a:pt x="439" y="1496"/>
                    <a:pt x="335" y="1185"/>
                  </a:cubicBezTo>
                  <a:close/>
                  <a:moveTo>
                    <a:pt x="1085" y="3874"/>
                  </a:moveTo>
                  <a:cubicBezTo>
                    <a:pt x="1085" y="4081"/>
                    <a:pt x="1188" y="4287"/>
                    <a:pt x="1292" y="4520"/>
                  </a:cubicBezTo>
                  <a:cubicBezTo>
                    <a:pt x="1188" y="4287"/>
                    <a:pt x="1188" y="4081"/>
                    <a:pt x="1085" y="3874"/>
                  </a:cubicBezTo>
                  <a:close/>
                  <a:moveTo>
                    <a:pt x="1292" y="4624"/>
                  </a:moveTo>
                  <a:cubicBezTo>
                    <a:pt x="1395" y="4934"/>
                    <a:pt x="1498" y="5373"/>
                    <a:pt x="1628" y="5709"/>
                  </a:cubicBezTo>
                  <a:lnTo>
                    <a:pt x="1628" y="5813"/>
                  </a:lnTo>
                  <a:cubicBezTo>
                    <a:pt x="1731" y="6019"/>
                    <a:pt x="1938" y="6355"/>
                    <a:pt x="2041" y="6666"/>
                  </a:cubicBezTo>
                  <a:cubicBezTo>
                    <a:pt x="2041" y="6666"/>
                    <a:pt x="2041" y="6769"/>
                    <a:pt x="2145" y="6872"/>
                  </a:cubicBezTo>
                  <a:cubicBezTo>
                    <a:pt x="2145" y="6769"/>
                    <a:pt x="2145" y="6666"/>
                    <a:pt x="2041" y="6562"/>
                  </a:cubicBezTo>
                  <a:cubicBezTo>
                    <a:pt x="1938" y="6355"/>
                    <a:pt x="1834" y="6019"/>
                    <a:pt x="1731" y="5813"/>
                  </a:cubicBezTo>
                  <a:lnTo>
                    <a:pt x="1731" y="5709"/>
                  </a:lnTo>
                  <a:cubicBezTo>
                    <a:pt x="1628" y="5373"/>
                    <a:pt x="1395" y="4934"/>
                    <a:pt x="1292" y="4624"/>
                  </a:cubicBezTo>
                  <a:close/>
                  <a:moveTo>
                    <a:pt x="2145" y="6872"/>
                  </a:moveTo>
                  <a:cubicBezTo>
                    <a:pt x="2274" y="7312"/>
                    <a:pt x="2481" y="7648"/>
                    <a:pt x="2688" y="7958"/>
                  </a:cubicBezTo>
                  <a:lnTo>
                    <a:pt x="2791" y="7958"/>
                  </a:lnTo>
                  <a:cubicBezTo>
                    <a:pt x="2584" y="7648"/>
                    <a:pt x="2377" y="7312"/>
                    <a:pt x="2274" y="68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261;p77">
              <a:extLst>
                <a:ext uri="{FF2B5EF4-FFF2-40B4-BE49-F238E27FC236}">
                  <a16:creationId xmlns:a16="http://schemas.microsoft.com/office/drawing/2014/main" id="{E377602B-F675-D78A-C385-6C42CD528C11}"/>
                </a:ext>
              </a:extLst>
            </p:cNvPr>
            <p:cNvSpPr/>
            <p:nvPr/>
          </p:nvSpPr>
          <p:spPr>
            <a:xfrm>
              <a:off x="4263370" y="2663346"/>
              <a:ext cx="96160" cy="264458"/>
            </a:xfrm>
            <a:custGeom>
              <a:avLst/>
              <a:gdLst/>
              <a:ahLst/>
              <a:cxnLst/>
              <a:rect l="l" t="t" r="r" b="b"/>
              <a:pathLst>
                <a:path w="2894" h="7959" extrusionOk="0">
                  <a:moveTo>
                    <a:pt x="0" y="1"/>
                  </a:moveTo>
                  <a:lnTo>
                    <a:pt x="0" y="1"/>
                  </a:lnTo>
                  <a:cubicBezTo>
                    <a:pt x="103" y="311"/>
                    <a:pt x="206" y="747"/>
                    <a:pt x="206" y="1056"/>
                  </a:cubicBezTo>
                  <a:lnTo>
                    <a:pt x="309" y="1185"/>
                  </a:lnTo>
                  <a:lnTo>
                    <a:pt x="309" y="1056"/>
                  </a:lnTo>
                  <a:cubicBezTo>
                    <a:pt x="206" y="747"/>
                    <a:pt x="103" y="311"/>
                    <a:pt x="0" y="1"/>
                  </a:cubicBezTo>
                  <a:close/>
                  <a:moveTo>
                    <a:pt x="309" y="1185"/>
                  </a:moveTo>
                  <a:cubicBezTo>
                    <a:pt x="309" y="1496"/>
                    <a:pt x="438" y="1832"/>
                    <a:pt x="542" y="2245"/>
                  </a:cubicBezTo>
                  <a:lnTo>
                    <a:pt x="645" y="2245"/>
                  </a:lnTo>
                  <a:cubicBezTo>
                    <a:pt x="542" y="1832"/>
                    <a:pt x="438" y="1496"/>
                    <a:pt x="309" y="1185"/>
                  </a:cubicBezTo>
                  <a:close/>
                  <a:moveTo>
                    <a:pt x="955" y="3434"/>
                  </a:moveTo>
                  <a:lnTo>
                    <a:pt x="955" y="3434"/>
                  </a:lnTo>
                  <a:cubicBezTo>
                    <a:pt x="1084" y="3874"/>
                    <a:pt x="1188" y="4184"/>
                    <a:pt x="1291" y="4520"/>
                  </a:cubicBezTo>
                  <a:lnTo>
                    <a:pt x="1291" y="4623"/>
                  </a:lnTo>
                  <a:cubicBezTo>
                    <a:pt x="1498" y="4934"/>
                    <a:pt x="1601" y="5373"/>
                    <a:pt x="1731" y="5709"/>
                  </a:cubicBezTo>
                  <a:lnTo>
                    <a:pt x="1731" y="5813"/>
                  </a:lnTo>
                  <a:cubicBezTo>
                    <a:pt x="1937" y="6123"/>
                    <a:pt x="2041" y="6562"/>
                    <a:pt x="2248" y="6872"/>
                  </a:cubicBezTo>
                  <a:cubicBezTo>
                    <a:pt x="2144" y="6459"/>
                    <a:pt x="1937" y="6123"/>
                    <a:pt x="1834" y="5813"/>
                  </a:cubicBezTo>
                  <a:lnTo>
                    <a:pt x="1834" y="5709"/>
                  </a:lnTo>
                  <a:cubicBezTo>
                    <a:pt x="1601" y="5373"/>
                    <a:pt x="1498" y="4934"/>
                    <a:pt x="1395" y="4623"/>
                  </a:cubicBezTo>
                  <a:lnTo>
                    <a:pt x="1395" y="4520"/>
                  </a:lnTo>
                  <a:cubicBezTo>
                    <a:pt x="1291" y="4184"/>
                    <a:pt x="1188" y="3874"/>
                    <a:pt x="955" y="3434"/>
                  </a:cubicBezTo>
                  <a:close/>
                  <a:moveTo>
                    <a:pt x="2248" y="6872"/>
                  </a:moveTo>
                  <a:cubicBezTo>
                    <a:pt x="2480" y="7312"/>
                    <a:pt x="2687" y="7648"/>
                    <a:pt x="2894" y="7958"/>
                  </a:cubicBezTo>
                  <a:cubicBezTo>
                    <a:pt x="2687" y="7648"/>
                    <a:pt x="2480" y="7312"/>
                    <a:pt x="2377" y="68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262;p77">
              <a:extLst>
                <a:ext uri="{FF2B5EF4-FFF2-40B4-BE49-F238E27FC236}">
                  <a16:creationId xmlns:a16="http://schemas.microsoft.com/office/drawing/2014/main" id="{F47B5028-C0F9-B269-5624-6C564C4431C6}"/>
                </a:ext>
              </a:extLst>
            </p:cNvPr>
            <p:cNvSpPr/>
            <p:nvPr/>
          </p:nvSpPr>
          <p:spPr>
            <a:xfrm>
              <a:off x="4334612" y="2620248"/>
              <a:ext cx="97091" cy="300676"/>
            </a:xfrm>
            <a:custGeom>
              <a:avLst/>
              <a:gdLst/>
              <a:ahLst/>
              <a:cxnLst/>
              <a:rect l="l" t="t" r="r" b="b"/>
              <a:pathLst>
                <a:path w="2922" h="9049" extrusionOk="0">
                  <a:moveTo>
                    <a:pt x="0" y="1"/>
                  </a:moveTo>
                  <a:cubicBezTo>
                    <a:pt x="0" y="414"/>
                    <a:pt x="104" y="854"/>
                    <a:pt x="104" y="1190"/>
                  </a:cubicBezTo>
                  <a:lnTo>
                    <a:pt x="233" y="1293"/>
                  </a:lnTo>
                  <a:lnTo>
                    <a:pt x="233" y="1190"/>
                  </a:lnTo>
                  <a:cubicBezTo>
                    <a:pt x="104" y="854"/>
                    <a:pt x="104" y="414"/>
                    <a:pt x="0" y="1"/>
                  </a:cubicBezTo>
                  <a:close/>
                  <a:moveTo>
                    <a:pt x="233" y="1293"/>
                  </a:moveTo>
                  <a:cubicBezTo>
                    <a:pt x="233" y="1603"/>
                    <a:pt x="336" y="2043"/>
                    <a:pt x="440" y="2353"/>
                  </a:cubicBezTo>
                  <a:cubicBezTo>
                    <a:pt x="440" y="2043"/>
                    <a:pt x="336" y="1603"/>
                    <a:pt x="233" y="1293"/>
                  </a:cubicBezTo>
                  <a:close/>
                  <a:moveTo>
                    <a:pt x="440" y="2483"/>
                  </a:moveTo>
                  <a:cubicBezTo>
                    <a:pt x="543" y="2793"/>
                    <a:pt x="543" y="3232"/>
                    <a:pt x="647" y="3542"/>
                  </a:cubicBezTo>
                  <a:cubicBezTo>
                    <a:pt x="750" y="3982"/>
                    <a:pt x="879" y="4292"/>
                    <a:pt x="983" y="4731"/>
                  </a:cubicBezTo>
                  <a:cubicBezTo>
                    <a:pt x="1086" y="5171"/>
                    <a:pt x="1189" y="5481"/>
                    <a:pt x="1396" y="5817"/>
                  </a:cubicBezTo>
                  <a:cubicBezTo>
                    <a:pt x="1293" y="5481"/>
                    <a:pt x="1189" y="5171"/>
                    <a:pt x="1086" y="4731"/>
                  </a:cubicBezTo>
                  <a:cubicBezTo>
                    <a:pt x="983" y="4292"/>
                    <a:pt x="879" y="3982"/>
                    <a:pt x="750" y="3542"/>
                  </a:cubicBezTo>
                  <a:cubicBezTo>
                    <a:pt x="647" y="3129"/>
                    <a:pt x="543" y="2793"/>
                    <a:pt x="440" y="2483"/>
                  </a:cubicBezTo>
                  <a:close/>
                  <a:moveTo>
                    <a:pt x="1396" y="5920"/>
                  </a:moveTo>
                  <a:cubicBezTo>
                    <a:pt x="1396" y="6024"/>
                    <a:pt x="1525" y="6231"/>
                    <a:pt x="1525" y="6360"/>
                  </a:cubicBezTo>
                  <a:cubicBezTo>
                    <a:pt x="1629" y="6567"/>
                    <a:pt x="1732" y="6774"/>
                    <a:pt x="1732" y="7006"/>
                  </a:cubicBezTo>
                  <a:lnTo>
                    <a:pt x="1836" y="7110"/>
                  </a:lnTo>
                  <a:lnTo>
                    <a:pt x="1836" y="7006"/>
                  </a:lnTo>
                  <a:cubicBezTo>
                    <a:pt x="1732" y="6774"/>
                    <a:pt x="1732" y="6567"/>
                    <a:pt x="1629" y="6360"/>
                  </a:cubicBezTo>
                  <a:cubicBezTo>
                    <a:pt x="1525" y="6231"/>
                    <a:pt x="1525" y="6024"/>
                    <a:pt x="1396" y="5920"/>
                  </a:cubicBezTo>
                  <a:close/>
                  <a:moveTo>
                    <a:pt x="1836" y="7110"/>
                  </a:moveTo>
                  <a:lnTo>
                    <a:pt x="1836" y="7110"/>
                  </a:lnTo>
                  <a:cubicBezTo>
                    <a:pt x="1939" y="7420"/>
                    <a:pt x="2042" y="7756"/>
                    <a:pt x="2275" y="8169"/>
                  </a:cubicBezTo>
                  <a:cubicBezTo>
                    <a:pt x="2482" y="8506"/>
                    <a:pt x="2585" y="8816"/>
                    <a:pt x="2818" y="9048"/>
                  </a:cubicBezTo>
                  <a:lnTo>
                    <a:pt x="2921" y="9048"/>
                  </a:lnTo>
                  <a:cubicBezTo>
                    <a:pt x="2689" y="8816"/>
                    <a:pt x="2482" y="8506"/>
                    <a:pt x="2379" y="8169"/>
                  </a:cubicBezTo>
                  <a:cubicBezTo>
                    <a:pt x="2172" y="7756"/>
                    <a:pt x="2042" y="7420"/>
                    <a:pt x="1836" y="71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263;p77">
              <a:extLst>
                <a:ext uri="{FF2B5EF4-FFF2-40B4-BE49-F238E27FC236}">
                  <a16:creationId xmlns:a16="http://schemas.microsoft.com/office/drawing/2014/main" id="{D4CB3504-8D84-8077-9A39-165F679AB641}"/>
                </a:ext>
              </a:extLst>
            </p:cNvPr>
            <p:cNvSpPr/>
            <p:nvPr/>
          </p:nvSpPr>
          <p:spPr>
            <a:xfrm>
              <a:off x="4410240" y="2617025"/>
              <a:ext cx="92738" cy="289279"/>
            </a:xfrm>
            <a:custGeom>
              <a:avLst/>
              <a:gdLst/>
              <a:ahLst/>
              <a:cxnLst/>
              <a:rect l="l" t="t" r="r" b="b"/>
              <a:pathLst>
                <a:path w="2791" h="8706" extrusionOk="0">
                  <a:moveTo>
                    <a:pt x="1" y="1"/>
                  </a:moveTo>
                  <a:cubicBezTo>
                    <a:pt x="104" y="412"/>
                    <a:pt x="206" y="850"/>
                    <a:pt x="309" y="1287"/>
                  </a:cubicBezTo>
                  <a:lnTo>
                    <a:pt x="309" y="1390"/>
                  </a:lnTo>
                  <a:cubicBezTo>
                    <a:pt x="413" y="1700"/>
                    <a:pt x="542" y="2140"/>
                    <a:pt x="645" y="2450"/>
                  </a:cubicBezTo>
                  <a:cubicBezTo>
                    <a:pt x="542" y="2140"/>
                    <a:pt x="542" y="1700"/>
                    <a:pt x="413" y="1390"/>
                  </a:cubicBezTo>
                  <a:lnTo>
                    <a:pt x="413" y="1287"/>
                  </a:lnTo>
                  <a:cubicBezTo>
                    <a:pt x="207" y="850"/>
                    <a:pt x="104" y="412"/>
                    <a:pt x="1" y="1"/>
                  </a:cubicBezTo>
                  <a:close/>
                  <a:moveTo>
                    <a:pt x="645" y="2450"/>
                  </a:moveTo>
                  <a:lnTo>
                    <a:pt x="645" y="2579"/>
                  </a:lnTo>
                  <a:cubicBezTo>
                    <a:pt x="749" y="2890"/>
                    <a:pt x="852" y="3226"/>
                    <a:pt x="956" y="3639"/>
                  </a:cubicBezTo>
                  <a:cubicBezTo>
                    <a:pt x="852" y="3226"/>
                    <a:pt x="749" y="2890"/>
                    <a:pt x="749" y="2579"/>
                  </a:cubicBezTo>
                  <a:lnTo>
                    <a:pt x="645" y="2450"/>
                  </a:lnTo>
                  <a:close/>
                  <a:moveTo>
                    <a:pt x="956" y="3639"/>
                  </a:moveTo>
                  <a:cubicBezTo>
                    <a:pt x="956" y="3872"/>
                    <a:pt x="1059" y="4079"/>
                    <a:pt x="1059" y="4286"/>
                  </a:cubicBezTo>
                  <a:cubicBezTo>
                    <a:pt x="1188" y="4518"/>
                    <a:pt x="1188" y="4622"/>
                    <a:pt x="1292" y="4828"/>
                  </a:cubicBezTo>
                  <a:cubicBezTo>
                    <a:pt x="1292" y="4622"/>
                    <a:pt x="1188" y="4518"/>
                    <a:pt x="1188" y="4286"/>
                  </a:cubicBezTo>
                  <a:cubicBezTo>
                    <a:pt x="1059" y="4079"/>
                    <a:pt x="1059" y="3872"/>
                    <a:pt x="956" y="3639"/>
                  </a:cubicBezTo>
                  <a:close/>
                  <a:moveTo>
                    <a:pt x="1602" y="6018"/>
                  </a:moveTo>
                  <a:lnTo>
                    <a:pt x="1602" y="6018"/>
                  </a:lnTo>
                  <a:cubicBezTo>
                    <a:pt x="1705" y="6328"/>
                    <a:pt x="1835" y="6767"/>
                    <a:pt x="1938" y="7103"/>
                  </a:cubicBezTo>
                  <a:lnTo>
                    <a:pt x="1938" y="7207"/>
                  </a:lnTo>
                  <a:cubicBezTo>
                    <a:pt x="2145" y="7517"/>
                    <a:pt x="2248" y="7956"/>
                    <a:pt x="2481" y="8266"/>
                  </a:cubicBezTo>
                  <a:cubicBezTo>
                    <a:pt x="2352" y="7956"/>
                    <a:pt x="2248" y="7517"/>
                    <a:pt x="2041" y="7207"/>
                  </a:cubicBezTo>
                  <a:lnTo>
                    <a:pt x="2041" y="7103"/>
                  </a:lnTo>
                  <a:cubicBezTo>
                    <a:pt x="1938" y="6767"/>
                    <a:pt x="1705" y="6328"/>
                    <a:pt x="1602" y="6018"/>
                  </a:cubicBezTo>
                  <a:close/>
                  <a:moveTo>
                    <a:pt x="2481" y="8266"/>
                  </a:moveTo>
                  <a:cubicBezTo>
                    <a:pt x="2584" y="8499"/>
                    <a:pt x="2584" y="8603"/>
                    <a:pt x="2688" y="8706"/>
                  </a:cubicBezTo>
                  <a:lnTo>
                    <a:pt x="2791" y="8706"/>
                  </a:lnTo>
                  <a:cubicBezTo>
                    <a:pt x="2688" y="8603"/>
                    <a:pt x="2584" y="8499"/>
                    <a:pt x="2584" y="82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264;p77">
              <a:extLst>
                <a:ext uri="{FF2B5EF4-FFF2-40B4-BE49-F238E27FC236}">
                  <a16:creationId xmlns:a16="http://schemas.microsoft.com/office/drawing/2014/main" id="{53DFD2F1-8490-83C1-4FAE-F84456577A42}"/>
                </a:ext>
              </a:extLst>
            </p:cNvPr>
            <p:cNvSpPr/>
            <p:nvPr/>
          </p:nvSpPr>
          <p:spPr>
            <a:xfrm>
              <a:off x="4496102" y="2620248"/>
              <a:ext cx="61006" cy="232825"/>
            </a:xfrm>
            <a:custGeom>
              <a:avLst/>
              <a:gdLst/>
              <a:ahLst/>
              <a:cxnLst/>
              <a:rect l="l" t="t" r="r" b="b"/>
              <a:pathLst>
                <a:path w="1836" h="7007" extrusionOk="0">
                  <a:moveTo>
                    <a:pt x="0" y="1"/>
                  </a:moveTo>
                  <a:lnTo>
                    <a:pt x="0" y="208"/>
                  </a:lnTo>
                  <a:cubicBezTo>
                    <a:pt x="0" y="544"/>
                    <a:pt x="104" y="854"/>
                    <a:pt x="207" y="1190"/>
                  </a:cubicBezTo>
                  <a:cubicBezTo>
                    <a:pt x="207" y="854"/>
                    <a:pt x="104" y="544"/>
                    <a:pt x="104" y="208"/>
                  </a:cubicBezTo>
                  <a:cubicBezTo>
                    <a:pt x="0" y="104"/>
                    <a:pt x="0" y="104"/>
                    <a:pt x="0" y="1"/>
                  </a:cubicBezTo>
                  <a:close/>
                  <a:moveTo>
                    <a:pt x="207" y="1293"/>
                  </a:moveTo>
                  <a:cubicBezTo>
                    <a:pt x="207" y="1603"/>
                    <a:pt x="310" y="2043"/>
                    <a:pt x="414" y="2353"/>
                  </a:cubicBezTo>
                  <a:cubicBezTo>
                    <a:pt x="414" y="2043"/>
                    <a:pt x="310" y="1603"/>
                    <a:pt x="207" y="1293"/>
                  </a:cubicBezTo>
                  <a:close/>
                  <a:moveTo>
                    <a:pt x="414" y="2483"/>
                  </a:moveTo>
                  <a:lnTo>
                    <a:pt x="414" y="2483"/>
                  </a:lnTo>
                  <a:cubicBezTo>
                    <a:pt x="543" y="2793"/>
                    <a:pt x="543" y="3232"/>
                    <a:pt x="646" y="3542"/>
                  </a:cubicBezTo>
                  <a:cubicBezTo>
                    <a:pt x="750" y="3982"/>
                    <a:pt x="853" y="4292"/>
                    <a:pt x="957" y="4731"/>
                  </a:cubicBezTo>
                  <a:cubicBezTo>
                    <a:pt x="1060" y="5171"/>
                    <a:pt x="1189" y="5481"/>
                    <a:pt x="1293" y="5817"/>
                  </a:cubicBezTo>
                  <a:lnTo>
                    <a:pt x="1396" y="5920"/>
                  </a:lnTo>
                  <a:lnTo>
                    <a:pt x="1396" y="5817"/>
                  </a:lnTo>
                  <a:cubicBezTo>
                    <a:pt x="1293" y="5481"/>
                    <a:pt x="1189" y="5171"/>
                    <a:pt x="1060" y="4731"/>
                  </a:cubicBezTo>
                  <a:cubicBezTo>
                    <a:pt x="957" y="4292"/>
                    <a:pt x="853" y="3982"/>
                    <a:pt x="750" y="3542"/>
                  </a:cubicBezTo>
                  <a:cubicBezTo>
                    <a:pt x="646" y="3232"/>
                    <a:pt x="543" y="2793"/>
                    <a:pt x="414" y="2483"/>
                  </a:cubicBezTo>
                  <a:close/>
                  <a:moveTo>
                    <a:pt x="1396" y="5921"/>
                  </a:moveTo>
                  <a:lnTo>
                    <a:pt x="1396" y="5921"/>
                  </a:lnTo>
                  <a:cubicBezTo>
                    <a:pt x="1500" y="6231"/>
                    <a:pt x="1603" y="6670"/>
                    <a:pt x="1706" y="7006"/>
                  </a:cubicBezTo>
                  <a:lnTo>
                    <a:pt x="1836" y="6877"/>
                  </a:lnTo>
                  <a:cubicBezTo>
                    <a:pt x="1603" y="6567"/>
                    <a:pt x="1500" y="6231"/>
                    <a:pt x="1396" y="59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265;p77">
              <a:extLst>
                <a:ext uri="{FF2B5EF4-FFF2-40B4-BE49-F238E27FC236}">
                  <a16:creationId xmlns:a16="http://schemas.microsoft.com/office/drawing/2014/main" id="{07BFB49D-521C-E7D1-3AB2-79398B54498A}"/>
                </a:ext>
              </a:extLst>
            </p:cNvPr>
            <p:cNvSpPr/>
            <p:nvPr/>
          </p:nvSpPr>
          <p:spPr>
            <a:xfrm>
              <a:off x="4567377" y="2612539"/>
              <a:ext cx="21498" cy="111678"/>
            </a:xfrm>
            <a:custGeom>
              <a:avLst/>
              <a:gdLst/>
              <a:ahLst/>
              <a:cxnLst/>
              <a:rect l="l" t="t" r="r" b="b"/>
              <a:pathLst>
                <a:path w="647" h="3361" extrusionOk="0">
                  <a:moveTo>
                    <a:pt x="1" y="0"/>
                  </a:moveTo>
                  <a:cubicBezTo>
                    <a:pt x="104" y="440"/>
                    <a:pt x="104" y="982"/>
                    <a:pt x="208" y="1422"/>
                  </a:cubicBezTo>
                  <a:lnTo>
                    <a:pt x="208" y="1525"/>
                  </a:lnTo>
                  <a:cubicBezTo>
                    <a:pt x="337" y="1835"/>
                    <a:pt x="337" y="2275"/>
                    <a:pt x="440" y="2585"/>
                  </a:cubicBezTo>
                  <a:cubicBezTo>
                    <a:pt x="440" y="2275"/>
                    <a:pt x="337" y="1835"/>
                    <a:pt x="337" y="1525"/>
                  </a:cubicBezTo>
                  <a:lnTo>
                    <a:pt x="337" y="1422"/>
                  </a:lnTo>
                  <a:cubicBezTo>
                    <a:pt x="208" y="982"/>
                    <a:pt x="104" y="440"/>
                    <a:pt x="104" y="0"/>
                  </a:cubicBezTo>
                  <a:close/>
                  <a:moveTo>
                    <a:pt x="440" y="2585"/>
                  </a:moveTo>
                  <a:lnTo>
                    <a:pt x="440" y="2714"/>
                  </a:lnTo>
                  <a:cubicBezTo>
                    <a:pt x="440" y="2921"/>
                    <a:pt x="544" y="3128"/>
                    <a:pt x="544" y="3361"/>
                  </a:cubicBezTo>
                  <a:lnTo>
                    <a:pt x="647" y="3231"/>
                  </a:lnTo>
                  <a:cubicBezTo>
                    <a:pt x="544" y="3025"/>
                    <a:pt x="544" y="2921"/>
                    <a:pt x="544" y="2714"/>
                  </a:cubicBezTo>
                  <a:lnTo>
                    <a:pt x="440" y="258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266;p77">
              <a:extLst>
                <a:ext uri="{FF2B5EF4-FFF2-40B4-BE49-F238E27FC236}">
                  <a16:creationId xmlns:a16="http://schemas.microsoft.com/office/drawing/2014/main" id="{F019BF6E-6B5F-D256-09B6-FB582646CCBE}"/>
                </a:ext>
              </a:extLst>
            </p:cNvPr>
            <p:cNvSpPr/>
            <p:nvPr/>
          </p:nvSpPr>
          <p:spPr>
            <a:xfrm>
              <a:off x="4063169" y="2620248"/>
              <a:ext cx="550613" cy="28376"/>
            </a:xfrm>
            <a:custGeom>
              <a:avLst/>
              <a:gdLst/>
              <a:ahLst/>
              <a:cxnLst/>
              <a:rect l="l" t="t" r="r" b="b"/>
              <a:pathLst>
                <a:path w="16571" h="854" extrusionOk="0">
                  <a:moveTo>
                    <a:pt x="1" y="1"/>
                  </a:moveTo>
                  <a:lnTo>
                    <a:pt x="104" y="104"/>
                  </a:lnTo>
                  <a:lnTo>
                    <a:pt x="207" y="854"/>
                  </a:lnTo>
                  <a:lnTo>
                    <a:pt x="16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267;p77">
              <a:extLst>
                <a:ext uri="{FF2B5EF4-FFF2-40B4-BE49-F238E27FC236}">
                  <a16:creationId xmlns:a16="http://schemas.microsoft.com/office/drawing/2014/main" id="{4A731AB3-E649-8D7B-9D76-773A09CEBCD3}"/>
                </a:ext>
              </a:extLst>
            </p:cNvPr>
            <p:cNvSpPr/>
            <p:nvPr/>
          </p:nvSpPr>
          <p:spPr>
            <a:xfrm>
              <a:off x="4041703" y="2587618"/>
              <a:ext cx="586698" cy="32663"/>
            </a:xfrm>
            <a:custGeom>
              <a:avLst/>
              <a:gdLst/>
              <a:ahLst/>
              <a:cxnLst/>
              <a:rect l="l" t="t" r="r" b="b"/>
              <a:pathLst>
                <a:path w="17657" h="983" extrusionOk="0">
                  <a:moveTo>
                    <a:pt x="517" y="0"/>
                  </a:moveTo>
                  <a:cubicBezTo>
                    <a:pt x="414" y="0"/>
                    <a:pt x="311" y="104"/>
                    <a:pt x="207" y="104"/>
                  </a:cubicBezTo>
                  <a:cubicBezTo>
                    <a:pt x="104" y="233"/>
                    <a:pt x="0" y="337"/>
                    <a:pt x="0" y="543"/>
                  </a:cubicBezTo>
                  <a:cubicBezTo>
                    <a:pt x="0" y="750"/>
                    <a:pt x="207" y="983"/>
                    <a:pt x="517" y="983"/>
                  </a:cubicBezTo>
                  <a:lnTo>
                    <a:pt x="17320" y="983"/>
                  </a:lnTo>
                  <a:lnTo>
                    <a:pt x="17449" y="879"/>
                  </a:lnTo>
                  <a:cubicBezTo>
                    <a:pt x="17553" y="750"/>
                    <a:pt x="17656" y="647"/>
                    <a:pt x="17656" y="543"/>
                  </a:cubicBezTo>
                  <a:cubicBezTo>
                    <a:pt x="17656" y="233"/>
                    <a:pt x="17449" y="0"/>
                    <a:pt x="171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268;p77">
              <a:extLst>
                <a:ext uri="{FF2B5EF4-FFF2-40B4-BE49-F238E27FC236}">
                  <a16:creationId xmlns:a16="http://schemas.microsoft.com/office/drawing/2014/main" id="{D3839AEB-3B80-EFB0-779E-39DECF6960D0}"/>
                </a:ext>
              </a:extLst>
            </p:cNvPr>
            <p:cNvSpPr/>
            <p:nvPr/>
          </p:nvSpPr>
          <p:spPr>
            <a:xfrm>
              <a:off x="4106133" y="2587618"/>
              <a:ext cx="21498" cy="32663"/>
            </a:xfrm>
            <a:custGeom>
              <a:avLst/>
              <a:gdLst/>
              <a:ahLst/>
              <a:cxnLst/>
              <a:rect l="l" t="t" r="r" b="b"/>
              <a:pathLst>
                <a:path w="647" h="983" extrusionOk="0">
                  <a:moveTo>
                    <a:pt x="0" y="0"/>
                  </a:moveTo>
                  <a:cubicBezTo>
                    <a:pt x="207" y="337"/>
                    <a:pt x="310" y="647"/>
                    <a:pt x="517" y="983"/>
                  </a:cubicBezTo>
                  <a:lnTo>
                    <a:pt x="646" y="983"/>
                  </a:lnTo>
                  <a:cubicBezTo>
                    <a:pt x="414" y="647"/>
                    <a:pt x="207" y="337"/>
                    <a:pt x="1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269;p77">
              <a:extLst>
                <a:ext uri="{FF2B5EF4-FFF2-40B4-BE49-F238E27FC236}">
                  <a16:creationId xmlns:a16="http://schemas.microsoft.com/office/drawing/2014/main" id="{CF1F09A7-09B2-DA59-6E53-3F7C05DA429B}"/>
                </a:ext>
              </a:extLst>
            </p:cNvPr>
            <p:cNvSpPr/>
            <p:nvPr/>
          </p:nvSpPr>
          <p:spPr>
            <a:xfrm>
              <a:off x="4192062" y="2587718"/>
              <a:ext cx="24887" cy="32563"/>
            </a:xfrm>
            <a:custGeom>
              <a:avLst/>
              <a:gdLst/>
              <a:ahLst/>
              <a:cxnLst/>
              <a:rect l="l" t="t" r="r" b="b"/>
              <a:pathLst>
                <a:path w="749" h="980" extrusionOk="0">
                  <a:moveTo>
                    <a:pt x="1" y="1"/>
                  </a:moveTo>
                  <a:lnTo>
                    <a:pt x="1" y="1"/>
                  </a:lnTo>
                  <a:cubicBezTo>
                    <a:pt x="104" y="232"/>
                    <a:pt x="206" y="438"/>
                    <a:pt x="309" y="644"/>
                  </a:cubicBezTo>
                  <a:cubicBezTo>
                    <a:pt x="413" y="747"/>
                    <a:pt x="516" y="876"/>
                    <a:pt x="645" y="980"/>
                  </a:cubicBezTo>
                  <a:lnTo>
                    <a:pt x="749" y="980"/>
                  </a:lnTo>
                  <a:lnTo>
                    <a:pt x="413" y="644"/>
                  </a:lnTo>
                  <a:cubicBezTo>
                    <a:pt x="207" y="438"/>
                    <a:pt x="104" y="23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270;p77">
              <a:extLst>
                <a:ext uri="{FF2B5EF4-FFF2-40B4-BE49-F238E27FC236}">
                  <a16:creationId xmlns:a16="http://schemas.microsoft.com/office/drawing/2014/main" id="{71A987C1-B613-44C8-2E51-86784F6D7191}"/>
                </a:ext>
              </a:extLst>
            </p:cNvPr>
            <p:cNvSpPr/>
            <p:nvPr/>
          </p:nvSpPr>
          <p:spPr>
            <a:xfrm>
              <a:off x="4273638" y="2587618"/>
              <a:ext cx="39541" cy="32663"/>
            </a:xfrm>
            <a:custGeom>
              <a:avLst/>
              <a:gdLst/>
              <a:ahLst/>
              <a:cxnLst/>
              <a:rect l="l" t="t" r="r" b="b"/>
              <a:pathLst>
                <a:path w="1190" h="983" extrusionOk="0">
                  <a:moveTo>
                    <a:pt x="0" y="1"/>
                  </a:moveTo>
                  <a:lnTo>
                    <a:pt x="0" y="1"/>
                  </a:lnTo>
                  <a:cubicBezTo>
                    <a:pt x="336" y="440"/>
                    <a:pt x="646" y="750"/>
                    <a:pt x="1086" y="983"/>
                  </a:cubicBezTo>
                  <a:lnTo>
                    <a:pt x="1189" y="983"/>
                  </a:lnTo>
                  <a:cubicBezTo>
                    <a:pt x="776" y="750"/>
                    <a:pt x="336" y="44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271;p77">
              <a:extLst>
                <a:ext uri="{FF2B5EF4-FFF2-40B4-BE49-F238E27FC236}">
                  <a16:creationId xmlns:a16="http://schemas.microsoft.com/office/drawing/2014/main" id="{5BCA6839-2192-CD7B-90F6-C16D5E1181CB}"/>
                </a:ext>
              </a:extLst>
            </p:cNvPr>
            <p:cNvSpPr/>
            <p:nvPr/>
          </p:nvSpPr>
          <p:spPr>
            <a:xfrm>
              <a:off x="4342321" y="2587618"/>
              <a:ext cx="35254" cy="32663"/>
            </a:xfrm>
            <a:custGeom>
              <a:avLst/>
              <a:gdLst/>
              <a:ahLst/>
              <a:cxnLst/>
              <a:rect l="l" t="t" r="r" b="b"/>
              <a:pathLst>
                <a:path w="1061" h="983" extrusionOk="0">
                  <a:moveTo>
                    <a:pt x="1" y="0"/>
                  </a:moveTo>
                  <a:cubicBezTo>
                    <a:pt x="104" y="337"/>
                    <a:pt x="311" y="543"/>
                    <a:pt x="518" y="750"/>
                  </a:cubicBezTo>
                  <a:cubicBezTo>
                    <a:pt x="647" y="879"/>
                    <a:pt x="751" y="879"/>
                    <a:pt x="854" y="983"/>
                  </a:cubicBezTo>
                  <a:lnTo>
                    <a:pt x="1061" y="983"/>
                  </a:lnTo>
                  <a:cubicBezTo>
                    <a:pt x="854" y="879"/>
                    <a:pt x="751" y="750"/>
                    <a:pt x="518" y="647"/>
                  </a:cubicBezTo>
                  <a:cubicBezTo>
                    <a:pt x="415" y="440"/>
                    <a:pt x="208" y="33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272;p77">
              <a:extLst>
                <a:ext uri="{FF2B5EF4-FFF2-40B4-BE49-F238E27FC236}">
                  <a16:creationId xmlns:a16="http://schemas.microsoft.com/office/drawing/2014/main" id="{3B088040-25DD-B0E4-C5F9-E39D9CEAE710}"/>
                </a:ext>
              </a:extLst>
            </p:cNvPr>
            <p:cNvSpPr/>
            <p:nvPr/>
          </p:nvSpPr>
          <p:spPr>
            <a:xfrm>
              <a:off x="4417051" y="2587618"/>
              <a:ext cx="49874" cy="32663"/>
            </a:xfrm>
            <a:custGeom>
              <a:avLst/>
              <a:gdLst/>
              <a:ahLst/>
              <a:cxnLst/>
              <a:rect l="l" t="t" r="r" b="b"/>
              <a:pathLst>
                <a:path w="1501" h="983" extrusionOk="0">
                  <a:moveTo>
                    <a:pt x="1" y="0"/>
                  </a:moveTo>
                  <a:cubicBezTo>
                    <a:pt x="337" y="440"/>
                    <a:pt x="854" y="750"/>
                    <a:pt x="1293" y="983"/>
                  </a:cubicBezTo>
                  <a:lnTo>
                    <a:pt x="1500" y="983"/>
                  </a:lnTo>
                  <a:cubicBezTo>
                    <a:pt x="983" y="750"/>
                    <a:pt x="440" y="440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273;p77">
              <a:extLst>
                <a:ext uri="{FF2B5EF4-FFF2-40B4-BE49-F238E27FC236}">
                  <a16:creationId xmlns:a16="http://schemas.microsoft.com/office/drawing/2014/main" id="{F98F32F2-7BB9-2D4D-8318-120D554DB192}"/>
                </a:ext>
              </a:extLst>
            </p:cNvPr>
            <p:cNvSpPr/>
            <p:nvPr/>
          </p:nvSpPr>
          <p:spPr>
            <a:xfrm>
              <a:off x="4520990" y="2587618"/>
              <a:ext cx="28376" cy="32663"/>
            </a:xfrm>
            <a:custGeom>
              <a:avLst/>
              <a:gdLst/>
              <a:ahLst/>
              <a:cxnLst/>
              <a:rect l="l" t="t" r="r" b="b"/>
              <a:pathLst>
                <a:path w="854" h="983" extrusionOk="0">
                  <a:moveTo>
                    <a:pt x="1" y="1"/>
                  </a:moveTo>
                  <a:cubicBezTo>
                    <a:pt x="104" y="233"/>
                    <a:pt x="208" y="440"/>
                    <a:pt x="311" y="543"/>
                  </a:cubicBezTo>
                  <a:cubicBezTo>
                    <a:pt x="208" y="337"/>
                    <a:pt x="104" y="233"/>
                    <a:pt x="1" y="1"/>
                  </a:cubicBezTo>
                  <a:close/>
                  <a:moveTo>
                    <a:pt x="311" y="543"/>
                  </a:moveTo>
                  <a:lnTo>
                    <a:pt x="311" y="543"/>
                  </a:lnTo>
                  <a:cubicBezTo>
                    <a:pt x="440" y="750"/>
                    <a:pt x="647" y="879"/>
                    <a:pt x="750" y="983"/>
                  </a:cubicBezTo>
                  <a:lnTo>
                    <a:pt x="854" y="983"/>
                  </a:lnTo>
                  <a:cubicBezTo>
                    <a:pt x="750" y="879"/>
                    <a:pt x="544" y="750"/>
                    <a:pt x="311" y="5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274;p77">
              <a:extLst>
                <a:ext uri="{FF2B5EF4-FFF2-40B4-BE49-F238E27FC236}">
                  <a16:creationId xmlns:a16="http://schemas.microsoft.com/office/drawing/2014/main" id="{1ADCC37A-75D6-BEAC-3BF3-3C4278C8BC04}"/>
                </a:ext>
              </a:extLst>
            </p:cNvPr>
            <p:cNvSpPr/>
            <p:nvPr/>
          </p:nvSpPr>
          <p:spPr>
            <a:xfrm>
              <a:off x="4585420" y="2587618"/>
              <a:ext cx="31832" cy="32663"/>
            </a:xfrm>
            <a:custGeom>
              <a:avLst/>
              <a:gdLst/>
              <a:ahLst/>
              <a:cxnLst/>
              <a:rect l="l" t="t" r="r" b="b"/>
              <a:pathLst>
                <a:path w="958" h="983" extrusionOk="0">
                  <a:moveTo>
                    <a:pt x="1" y="0"/>
                  </a:moveTo>
                  <a:lnTo>
                    <a:pt x="1" y="0"/>
                  </a:lnTo>
                  <a:cubicBezTo>
                    <a:pt x="207" y="440"/>
                    <a:pt x="543" y="750"/>
                    <a:pt x="854" y="983"/>
                  </a:cubicBezTo>
                  <a:lnTo>
                    <a:pt x="957" y="983"/>
                  </a:lnTo>
                  <a:cubicBezTo>
                    <a:pt x="543" y="750"/>
                    <a:pt x="311" y="33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275;p77">
              <a:extLst>
                <a:ext uri="{FF2B5EF4-FFF2-40B4-BE49-F238E27FC236}">
                  <a16:creationId xmlns:a16="http://schemas.microsoft.com/office/drawing/2014/main" id="{7874A915-11B5-8B2E-0A92-09C5A68DCFA1}"/>
                </a:ext>
              </a:extLst>
            </p:cNvPr>
            <p:cNvSpPr/>
            <p:nvPr/>
          </p:nvSpPr>
          <p:spPr>
            <a:xfrm>
              <a:off x="4033961" y="2694979"/>
              <a:ext cx="158096" cy="236248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276;p77">
              <a:extLst>
                <a:ext uri="{FF2B5EF4-FFF2-40B4-BE49-F238E27FC236}">
                  <a16:creationId xmlns:a16="http://schemas.microsoft.com/office/drawing/2014/main" id="{0D198F94-E516-1B38-F1B7-FE52DE6F7620}"/>
                </a:ext>
              </a:extLst>
            </p:cNvPr>
            <p:cNvSpPr/>
            <p:nvPr/>
          </p:nvSpPr>
          <p:spPr>
            <a:xfrm>
              <a:off x="3912844" y="2602205"/>
              <a:ext cx="203618" cy="150354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3277;p77">
              <a:extLst>
                <a:ext uri="{FF2B5EF4-FFF2-40B4-BE49-F238E27FC236}">
                  <a16:creationId xmlns:a16="http://schemas.microsoft.com/office/drawing/2014/main" id="{F86B86DD-90AD-EA65-312B-07AFAEF482FB}"/>
                </a:ext>
              </a:extLst>
            </p:cNvPr>
            <p:cNvSpPr/>
            <p:nvPr/>
          </p:nvSpPr>
          <p:spPr>
            <a:xfrm>
              <a:off x="4037417" y="2706144"/>
              <a:ext cx="54128" cy="5329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278;p77">
              <a:extLst>
                <a:ext uri="{FF2B5EF4-FFF2-40B4-BE49-F238E27FC236}">
                  <a16:creationId xmlns:a16="http://schemas.microsoft.com/office/drawing/2014/main" id="{E6BEDE47-27E9-C602-EF57-110A3D836594}"/>
                </a:ext>
              </a:extLst>
            </p:cNvPr>
            <p:cNvSpPr/>
            <p:nvPr/>
          </p:nvSpPr>
          <p:spPr>
            <a:xfrm>
              <a:off x="4048582" y="2810082"/>
              <a:ext cx="128856" cy="99683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279;p77">
              <a:extLst>
                <a:ext uri="{FF2B5EF4-FFF2-40B4-BE49-F238E27FC236}">
                  <a16:creationId xmlns:a16="http://schemas.microsoft.com/office/drawing/2014/main" id="{3087D158-D3FE-AF52-1070-AD94ED68E80F}"/>
                </a:ext>
              </a:extLst>
            </p:cNvPr>
            <p:cNvSpPr/>
            <p:nvPr/>
          </p:nvSpPr>
          <p:spPr>
            <a:xfrm>
              <a:off x="4484937" y="2741366"/>
              <a:ext cx="128856" cy="193284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280;p77">
              <a:extLst>
                <a:ext uri="{FF2B5EF4-FFF2-40B4-BE49-F238E27FC236}">
                  <a16:creationId xmlns:a16="http://schemas.microsoft.com/office/drawing/2014/main" id="{7B3D348C-0383-AA29-5E31-22EE9CC03231}"/>
                </a:ext>
              </a:extLst>
            </p:cNvPr>
            <p:cNvSpPr/>
            <p:nvPr/>
          </p:nvSpPr>
          <p:spPr>
            <a:xfrm>
              <a:off x="4549334" y="2666635"/>
              <a:ext cx="164975" cy="122011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281;p77">
              <a:extLst>
                <a:ext uri="{FF2B5EF4-FFF2-40B4-BE49-F238E27FC236}">
                  <a16:creationId xmlns:a16="http://schemas.microsoft.com/office/drawing/2014/main" id="{983DCA46-BE5E-55A1-10D6-DFA01E5181BC}"/>
                </a:ext>
              </a:extLst>
            </p:cNvPr>
            <p:cNvSpPr/>
            <p:nvPr/>
          </p:nvSpPr>
          <p:spPr>
            <a:xfrm>
              <a:off x="4567377" y="2752531"/>
              <a:ext cx="42996" cy="4299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282;p77">
              <a:extLst>
                <a:ext uri="{FF2B5EF4-FFF2-40B4-BE49-F238E27FC236}">
                  <a16:creationId xmlns:a16="http://schemas.microsoft.com/office/drawing/2014/main" id="{17567D84-6655-2474-8594-2B90CBA573A1}"/>
                </a:ext>
              </a:extLst>
            </p:cNvPr>
            <p:cNvSpPr/>
            <p:nvPr/>
          </p:nvSpPr>
          <p:spPr>
            <a:xfrm>
              <a:off x="4499524" y="2835004"/>
              <a:ext cx="103969" cy="8247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3283;p77">
              <a:extLst>
                <a:ext uri="{FF2B5EF4-FFF2-40B4-BE49-F238E27FC236}">
                  <a16:creationId xmlns:a16="http://schemas.microsoft.com/office/drawing/2014/main" id="{4907A118-F867-D20C-9CAE-0C4DAB7C8F66}"/>
                </a:ext>
              </a:extLst>
            </p:cNvPr>
            <p:cNvSpPr/>
            <p:nvPr/>
          </p:nvSpPr>
          <p:spPr>
            <a:xfrm>
              <a:off x="3972987" y="2830418"/>
              <a:ext cx="455250" cy="111977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3284;p77">
              <a:extLst>
                <a:ext uri="{FF2B5EF4-FFF2-40B4-BE49-F238E27FC236}">
                  <a16:creationId xmlns:a16="http://schemas.microsoft.com/office/drawing/2014/main" id="{C31A9039-3F04-6467-61A3-2F0D664AF54B}"/>
                </a:ext>
              </a:extLst>
            </p:cNvPr>
            <p:cNvSpPr/>
            <p:nvPr/>
          </p:nvSpPr>
          <p:spPr>
            <a:xfrm>
              <a:off x="4406751" y="2893652"/>
              <a:ext cx="210496" cy="4874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5" name="Google Shape;3427;p77">
            <a:extLst>
              <a:ext uri="{FF2B5EF4-FFF2-40B4-BE49-F238E27FC236}">
                <a16:creationId xmlns:a16="http://schemas.microsoft.com/office/drawing/2014/main" id="{1589303A-0869-FFD0-0FEE-2B1652BDAFEA}"/>
              </a:ext>
            </a:extLst>
          </p:cNvPr>
          <p:cNvGrpSpPr/>
          <p:nvPr/>
        </p:nvGrpSpPr>
        <p:grpSpPr>
          <a:xfrm>
            <a:off x="8023849" y="5432214"/>
            <a:ext cx="1280412" cy="1400148"/>
            <a:chOff x="5444377" y="4557880"/>
            <a:chExt cx="386535" cy="422665"/>
          </a:xfrm>
        </p:grpSpPr>
        <p:sp>
          <p:nvSpPr>
            <p:cNvPr id="196" name="Google Shape;3428;p77">
              <a:extLst>
                <a:ext uri="{FF2B5EF4-FFF2-40B4-BE49-F238E27FC236}">
                  <a16:creationId xmlns:a16="http://schemas.microsoft.com/office/drawing/2014/main" id="{61ECC08C-7B90-EB87-2FF8-5E04AE8ADC5E}"/>
                </a:ext>
              </a:extLst>
            </p:cNvPr>
            <p:cNvSpPr/>
            <p:nvPr/>
          </p:nvSpPr>
          <p:spPr>
            <a:xfrm>
              <a:off x="5465843" y="4633475"/>
              <a:ext cx="225947" cy="347061"/>
            </a:xfrm>
            <a:custGeom>
              <a:avLst/>
              <a:gdLst/>
              <a:ahLst/>
              <a:cxnLst/>
              <a:rect l="l" t="t" r="r" b="b"/>
              <a:pathLst>
                <a:path w="6800" h="10445" extrusionOk="0">
                  <a:moveTo>
                    <a:pt x="1" y="1"/>
                  </a:moveTo>
                  <a:lnTo>
                    <a:pt x="440" y="2043"/>
                  </a:lnTo>
                  <a:lnTo>
                    <a:pt x="647" y="2586"/>
                  </a:lnTo>
                  <a:lnTo>
                    <a:pt x="5507" y="10444"/>
                  </a:lnTo>
                  <a:lnTo>
                    <a:pt x="5714" y="10341"/>
                  </a:lnTo>
                  <a:lnTo>
                    <a:pt x="6463" y="10005"/>
                  </a:lnTo>
                  <a:lnTo>
                    <a:pt x="6800" y="9798"/>
                  </a:lnTo>
                  <a:lnTo>
                    <a:pt x="1940" y="1836"/>
                  </a:lnTo>
                  <a:lnTo>
                    <a:pt x="1733" y="1397"/>
                  </a:lnTo>
                  <a:lnTo>
                    <a:pt x="1629" y="12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429;p77">
              <a:extLst>
                <a:ext uri="{FF2B5EF4-FFF2-40B4-BE49-F238E27FC236}">
                  <a16:creationId xmlns:a16="http://schemas.microsoft.com/office/drawing/2014/main" id="{73B755C6-97B1-E374-EF2B-54BE9927723A}"/>
                </a:ext>
              </a:extLst>
            </p:cNvPr>
            <p:cNvSpPr/>
            <p:nvPr/>
          </p:nvSpPr>
          <p:spPr>
            <a:xfrm>
              <a:off x="5465843" y="4633475"/>
              <a:ext cx="54161" cy="67884"/>
            </a:xfrm>
            <a:custGeom>
              <a:avLst/>
              <a:gdLst/>
              <a:ahLst/>
              <a:cxnLst/>
              <a:rect l="l" t="t" r="r" b="b"/>
              <a:pathLst>
                <a:path w="1630" h="2043" extrusionOk="0">
                  <a:moveTo>
                    <a:pt x="1" y="1"/>
                  </a:moveTo>
                  <a:lnTo>
                    <a:pt x="440" y="2043"/>
                  </a:lnTo>
                  <a:lnTo>
                    <a:pt x="647" y="1603"/>
                  </a:lnTo>
                  <a:lnTo>
                    <a:pt x="1087" y="1836"/>
                  </a:lnTo>
                  <a:lnTo>
                    <a:pt x="1190" y="1397"/>
                  </a:lnTo>
                  <a:lnTo>
                    <a:pt x="1526" y="1500"/>
                  </a:lnTo>
                  <a:lnTo>
                    <a:pt x="1629" y="12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430;p77">
              <a:extLst>
                <a:ext uri="{FF2B5EF4-FFF2-40B4-BE49-F238E27FC236}">
                  <a16:creationId xmlns:a16="http://schemas.microsoft.com/office/drawing/2014/main" id="{9780F6A5-84C7-E281-FD23-B6786C413101}"/>
                </a:ext>
              </a:extLst>
            </p:cNvPr>
            <p:cNvSpPr/>
            <p:nvPr/>
          </p:nvSpPr>
          <p:spPr>
            <a:xfrm>
              <a:off x="5465843" y="4633475"/>
              <a:ext cx="29240" cy="31832"/>
            </a:xfrm>
            <a:custGeom>
              <a:avLst/>
              <a:gdLst/>
              <a:ahLst/>
              <a:cxnLst/>
              <a:rect l="l" t="t" r="r" b="b"/>
              <a:pathLst>
                <a:path w="880" h="958" extrusionOk="0">
                  <a:moveTo>
                    <a:pt x="1" y="1"/>
                  </a:moveTo>
                  <a:lnTo>
                    <a:pt x="234" y="957"/>
                  </a:lnTo>
                  <a:lnTo>
                    <a:pt x="440" y="957"/>
                  </a:lnTo>
                  <a:cubicBezTo>
                    <a:pt x="647" y="854"/>
                    <a:pt x="776" y="750"/>
                    <a:pt x="880" y="6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431;p77">
              <a:extLst>
                <a:ext uri="{FF2B5EF4-FFF2-40B4-BE49-F238E27FC236}">
                  <a16:creationId xmlns:a16="http://schemas.microsoft.com/office/drawing/2014/main" id="{2BC6E537-0DF4-1809-F254-F25E36B0237C}"/>
                </a:ext>
              </a:extLst>
            </p:cNvPr>
            <p:cNvSpPr/>
            <p:nvPr/>
          </p:nvSpPr>
          <p:spPr>
            <a:xfrm>
              <a:off x="5648831" y="4953232"/>
              <a:ext cx="42963" cy="27313"/>
            </a:xfrm>
            <a:custGeom>
              <a:avLst/>
              <a:gdLst/>
              <a:ahLst/>
              <a:cxnLst/>
              <a:rect l="l" t="t" r="r" b="b"/>
              <a:pathLst>
                <a:path w="1293" h="822" extrusionOk="0">
                  <a:moveTo>
                    <a:pt x="704" y="1"/>
                  </a:moveTo>
                  <a:cubicBezTo>
                    <a:pt x="609" y="1"/>
                    <a:pt x="517" y="20"/>
                    <a:pt x="439" y="72"/>
                  </a:cubicBezTo>
                  <a:cubicBezTo>
                    <a:pt x="103" y="278"/>
                    <a:pt x="0" y="821"/>
                    <a:pt x="0" y="821"/>
                  </a:cubicBezTo>
                  <a:lnTo>
                    <a:pt x="207" y="718"/>
                  </a:lnTo>
                  <a:lnTo>
                    <a:pt x="956" y="382"/>
                  </a:lnTo>
                  <a:lnTo>
                    <a:pt x="1293" y="175"/>
                  </a:lnTo>
                  <a:cubicBezTo>
                    <a:pt x="1293" y="175"/>
                    <a:pt x="987" y="1"/>
                    <a:pt x="7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432;p77">
              <a:extLst>
                <a:ext uri="{FF2B5EF4-FFF2-40B4-BE49-F238E27FC236}">
                  <a16:creationId xmlns:a16="http://schemas.microsoft.com/office/drawing/2014/main" id="{582DCF40-D05E-4900-5A4B-7AFA8179D105}"/>
                </a:ext>
              </a:extLst>
            </p:cNvPr>
            <p:cNvSpPr/>
            <p:nvPr/>
          </p:nvSpPr>
          <p:spPr>
            <a:xfrm>
              <a:off x="5652254" y="4959047"/>
              <a:ext cx="28376" cy="18043"/>
            </a:xfrm>
            <a:custGeom>
              <a:avLst/>
              <a:gdLst/>
              <a:ahLst/>
              <a:cxnLst/>
              <a:rect l="l" t="t" r="r" b="b"/>
              <a:pathLst>
                <a:path w="854" h="543" extrusionOk="0">
                  <a:moveTo>
                    <a:pt x="647" y="0"/>
                  </a:moveTo>
                  <a:cubicBezTo>
                    <a:pt x="336" y="0"/>
                    <a:pt x="0" y="336"/>
                    <a:pt x="104" y="543"/>
                  </a:cubicBezTo>
                  <a:lnTo>
                    <a:pt x="853" y="207"/>
                  </a:lnTo>
                  <a:cubicBezTo>
                    <a:pt x="853" y="103"/>
                    <a:pt x="750" y="0"/>
                    <a:pt x="6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433;p77">
              <a:extLst>
                <a:ext uri="{FF2B5EF4-FFF2-40B4-BE49-F238E27FC236}">
                  <a16:creationId xmlns:a16="http://schemas.microsoft.com/office/drawing/2014/main" id="{2B8A10B8-622A-EC7C-B9B8-F0852F25EF43}"/>
                </a:ext>
              </a:extLst>
            </p:cNvPr>
            <p:cNvSpPr/>
            <p:nvPr/>
          </p:nvSpPr>
          <p:spPr>
            <a:xfrm>
              <a:off x="5587824" y="4575923"/>
              <a:ext cx="128889" cy="383113"/>
            </a:xfrm>
            <a:custGeom>
              <a:avLst/>
              <a:gdLst/>
              <a:ahLst/>
              <a:cxnLst/>
              <a:rect l="l" t="t" r="r" b="b"/>
              <a:pathLst>
                <a:path w="3879" h="11530" extrusionOk="0">
                  <a:moveTo>
                    <a:pt x="337" y="1"/>
                  </a:moveTo>
                  <a:lnTo>
                    <a:pt x="1" y="2172"/>
                  </a:lnTo>
                  <a:lnTo>
                    <a:pt x="207" y="2689"/>
                  </a:lnTo>
                  <a:lnTo>
                    <a:pt x="2586" y="11530"/>
                  </a:lnTo>
                  <a:lnTo>
                    <a:pt x="2689" y="11530"/>
                  </a:lnTo>
                  <a:lnTo>
                    <a:pt x="3568" y="11427"/>
                  </a:lnTo>
                  <a:lnTo>
                    <a:pt x="3878" y="11427"/>
                  </a:lnTo>
                  <a:lnTo>
                    <a:pt x="1629" y="2276"/>
                  </a:lnTo>
                  <a:lnTo>
                    <a:pt x="1500" y="1836"/>
                  </a:lnTo>
                  <a:lnTo>
                    <a:pt x="1397" y="1733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434;p77">
              <a:extLst>
                <a:ext uri="{FF2B5EF4-FFF2-40B4-BE49-F238E27FC236}">
                  <a16:creationId xmlns:a16="http://schemas.microsoft.com/office/drawing/2014/main" id="{860CE65D-9E5A-25D8-9598-5DC31F39785C}"/>
                </a:ext>
              </a:extLst>
            </p:cNvPr>
            <p:cNvSpPr/>
            <p:nvPr/>
          </p:nvSpPr>
          <p:spPr>
            <a:xfrm>
              <a:off x="5587824" y="4575923"/>
              <a:ext cx="46419" cy="72203"/>
            </a:xfrm>
            <a:custGeom>
              <a:avLst/>
              <a:gdLst/>
              <a:ahLst/>
              <a:cxnLst/>
              <a:rect l="l" t="t" r="r" b="b"/>
              <a:pathLst>
                <a:path w="1397" h="2173" extrusionOk="0">
                  <a:moveTo>
                    <a:pt x="337" y="1"/>
                  </a:moveTo>
                  <a:lnTo>
                    <a:pt x="1" y="2172"/>
                  </a:lnTo>
                  <a:lnTo>
                    <a:pt x="337" y="1733"/>
                  </a:lnTo>
                  <a:lnTo>
                    <a:pt x="750" y="2043"/>
                  </a:lnTo>
                  <a:lnTo>
                    <a:pt x="983" y="1733"/>
                  </a:lnTo>
                  <a:lnTo>
                    <a:pt x="1293" y="1940"/>
                  </a:lnTo>
                  <a:lnTo>
                    <a:pt x="1397" y="1733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435;p77">
              <a:extLst>
                <a:ext uri="{FF2B5EF4-FFF2-40B4-BE49-F238E27FC236}">
                  <a16:creationId xmlns:a16="http://schemas.microsoft.com/office/drawing/2014/main" id="{0FE05958-1460-30BA-E5EC-ED4AEDBD928A}"/>
                </a:ext>
              </a:extLst>
            </p:cNvPr>
            <p:cNvSpPr/>
            <p:nvPr/>
          </p:nvSpPr>
          <p:spPr>
            <a:xfrm>
              <a:off x="5594702" y="4575923"/>
              <a:ext cx="21498" cy="32696"/>
            </a:xfrm>
            <a:custGeom>
              <a:avLst/>
              <a:gdLst/>
              <a:ahLst/>
              <a:cxnLst/>
              <a:rect l="l" t="t" r="r" b="b"/>
              <a:pathLst>
                <a:path w="647" h="984" extrusionOk="0">
                  <a:moveTo>
                    <a:pt x="130" y="1"/>
                  </a:moveTo>
                  <a:lnTo>
                    <a:pt x="0" y="983"/>
                  </a:lnTo>
                  <a:lnTo>
                    <a:pt x="233" y="983"/>
                  </a:lnTo>
                  <a:cubicBezTo>
                    <a:pt x="440" y="983"/>
                    <a:pt x="543" y="983"/>
                    <a:pt x="647" y="880"/>
                  </a:cubicBezTo>
                  <a:lnTo>
                    <a:pt x="1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436;p77">
              <a:extLst>
                <a:ext uri="{FF2B5EF4-FFF2-40B4-BE49-F238E27FC236}">
                  <a16:creationId xmlns:a16="http://schemas.microsoft.com/office/drawing/2014/main" id="{41575DCB-FA5A-0EC3-B422-DC202CEA7608}"/>
                </a:ext>
              </a:extLst>
            </p:cNvPr>
            <p:cNvSpPr/>
            <p:nvPr/>
          </p:nvSpPr>
          <p:spPr>
            <a:xfrm>
              <a:off x="5673719" y="4940572"/>
              <a:ext cx="42996" cy="18474"/>
            </a:xfrm>
            <a:custGeom>
              <a:avLst/>
              <a:gdLst/>
              <a:ahLst/>
              <a:cxnLst/>
              <a:rect l="l" t="t" r="r" b="b"/>
              <a:pathLst>
                <a:path w="1294" h="556" extrusionOk="0">
                  <a:moveTo>
                    <a:pt x="627" y="0"/>
                  </a:moveTo>
                  <a:cubicBezTo>
                    <a:pt x="598" y="0"/>
                    <a:pt x="571" y="4"/>
                    <a:pt x="544" y="13"/>
                  </a:cubicBezTo>
                  <a:cubicBezTo>
                    <a:pt x="104" y="117"/>
                    <a:pt x="1" y="556"/>
                    <a:pt x="1" y="556"/>
                  </a:cubicBezTo>
                  <a:lnTo>
                    <a:pt x="104" y="556"/>
                  </a:lnTo>
                  <a:lnTo>
                    <a:pt x="983" y="453"/>
                  </a:lnTo>
                  <a:lnTo>
                    <a:pt x="1293" y="453"/>
                  </a:lnTo>
                  <a:cubicBezTo>
                    <a:pt x="1293" y="453"/>
                    <a:pt x="927" y="0"/>
                    <a:pt x="6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437;p77">
              <a:extLst>
                <a:ext uri="{FF2B5EF4-FFF2-40B4-BE49-F238E27FC236}">
                  <a16:creationId xmlns:a16="http://schemas.microsoft.com/office/drawing/2014/main" id="{D5748987-0DB1-FDC2-012A-BB17C7D2D948}"/>
                </a:ext>
              </a:extLst>
            </p:cNvPr>
            <p:cNvSpPr/>
            <p:nvPr/>
          </p:nvSpPr>
          <p:spPr>
            <a:xfrm>
              <a:off x="5677175" y="4948713"/>
              <a:ext cx="32663" cy="10334"/>
            </a:xfrm>
            <a:custGeom>
              <a:avLst/>
              <a:gdLst/>
              <a:ahLst/>
              <a:cxnLst/>
              <a:rect l="l" t="t" r="r" b="b"/>
              <a:pathLst>
                <a:path w="983" h="311" extrusionOk="0">
                  <a:moveTo>
                    <a:pt x="646" y="1"/>
                  </a:moveTo>
                  <a:cubicBezTo>
                    <a:pt x="440" y="1"/>
                    <a:pt x="0" y="104"/>
                    <a:pt x="0" y="311"/>
                  </a:cubicBezTo>
                  <a:lnTo>
                    <a:pt x="879" y="208"/>
                  </a:lnTo>
                  <a:cubicBezTo>
                    <a:pt x="982" y="104"/>
                    <a:pt x="879" y="1"/>
                    <a:pt x="6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438;p77">
              <a:extLst>
                <a:ext uri="{FF2B5EF4-FFF2-40B4-BE49-F238E27FC236}">
                  <a16:creationId xmlns:a16="http://schemas.microsoft.com/office/drawing/2014/main" id="{E8F46579-A779-543A-F6E8-D5C68B19A34C}"/>
                </a:ext>
              </a:extLst>
            </p:cNvPr>
            <p:cNvSpPr/>
            <p:nvPr/>
          </p:nvSpPr>
          <p:spPr>
            <a:xfrm>
              <a:off x="5684884" y="4557880"/>
              <a:ext cx="74762" cy="390855"/>
            </a:xfrm>
            <a:custGeom>
              <a:avLst/>
              <a:gdLst/>
              <a:ahLst/>
              <a:cxnLst/>
              <a:rect l="l" t="t" r="r" b="b"/>
              <a:pathLst>
                <a:path w="2250" h="11763" extrusionOk="0">
                  <a:moveTo>
                    <a:pt x="518" y="1"/>
                  </a:moveTo>
                  <a:lnTo>
                    <a:pt x="1" y="2069"/>
                  </a:lnTo>
                  <a:lnTo>
                    <a:pt x="1" y="2586"/>
                  </a:lnTo>
                  <a:lnTo>
                    <a:pt x="854" y="11763"/>
                  </a:lnTo>
                  <a:lnTo>
                    <a:pt x="2250" y="11763"/>
                  </a:lnTo>
                  <a:lnTo>
                    <a:pt x="1397" y="2483"/>
                  </a:lnTo>
                  <a:lnTo>
                    <a:pt x="1397" y="1940"/>
                  </a:lnTo>
                  <a:lnTo>
                    <a:pt x="1397" y="1836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439;p77">
              <a:extLst>
                <a:ext uri="{FF2B5EF4-FFF2-40B4-BE49-F238E27FC236}">
                  <a16:creationId xmlns:a16="http://schemas.microsoft.com/office/drawing/2014/main" id="{418340A1-D271-E796-45CF-691B036A502B}"/>
                </a:ext>
              </a:extLst>
            </p:cNvPr>
            <p:cNvSpPr/>
            <p:nvPr/>
          </p:nvSpPr>
          <p:spPr>
            <a:xfrm>
              <a:off x="5684884" y="4557880"/>
              <a:ext cx="46419" cy="72203"/>
            </a:xfrm>
            <a:custGeom>
              <a:avLst/>
              <a:gdLst/>
              <a:ahLst/>
              <a:cxnLst/>
              <a:rect l="l" t="t" r="r" b="b"/>
              <a:pathLst>
                <a:path w="1397" h="2173" extrusionOk="0">
                  <a:moveTo>
                    <a:pt x="518" y="1"/>
                  </a:moveTo>
                  <a:lnTo>
                    <a:pt x="1" y="2069"/>
                  </a:lnTo>
                  <a:lnTo>
                    <a:pt x="311" y="1733"/>
                  </a:lnTo>
                  <a:lnTo>
                    <a:pt x="647" y="2172"/>
                  </a:lnTo>
                  <a:lnTo>
                    <a:pt x="957" y="1836"/>
                  </a:lnTo>
                  <a:lnTo>
                    <a:pt x="1164" y="2069"/>
                  </a:lnTo>
                  <a:lnTo>
                    <a:pt x="1397" y="1836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440;p77">
              <a:extLst>
                <a:ext uri="{FF2B5EF4-FFF2-40B4-BE49-F238E27FC236}">
                  <a16:creationId xmlns:a16="http://schemas.microsoft.com/office/drawing/2014/main" id="{FC6E69FE-F157-0DF9-F7A9-416253E58539}"/>
                </a:ext>
              </a:extLst>
            </p:cNvPr>
            <p:cNvSpPr/>
            <p:nvPr/>
          </p:nvSpPr>
          <p:spPr>
            <a:xfrm>
              <a:off x="5695185" y="4557880"/>
              <a:ext cx="21531" cy="34125"/>
            </a:xfrm>
            <a:custGeom>
              <a:avLst/>
              <a:gdLst/>
              <a:ahLst/>
              <a:cxnLst/>
              <a:rect l="l" t="t" r="r" b="b"/>
              <a:pathLst>
                <a:path w="648" h="1027" extrusionOk="0">
                  <a:moveTo>
                    <a:pt x="208" y="1"/>
                  </a:moveTo>
                  <a:lnTo>
                    <a:pt x="1" y="880"/>
                  </a:lnTo>
                  <a:cubicBezTo>
                    <a:pt x="1" y="983"/>
                    <a:pt x="104" y="983"/>
                    <a:pt x="208" y="983"/>
                  </a:cubicBezTo>
                  <a:cubicBezTo>
                    <a:pt x="246" y="1013"/>
                    <a:pt x="290" y="1026"/>
                    <a:pt x="337" y="1026"/>
                  </a:cubicBezTo>
                  <a:cubicBezTo>
                    <a:pt x="449" y="1026"/>
                    <a:pt x="574" y="953"/>
                    <a:pt x="647" y="880"/>
                  </a:cubicBezTo>
                  <a:lnTo>
                    <a:pt x="2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441;p77">
              <a:extLst>
                <a:ext uri="{FF2B5EF4-FFF2-40B4-BE49-F238E27FC236}">
                  <a16:creationId xmlns:a16="http://schemas.microsoft.com/office/drawing/2014/main" id="{48F1B793-1F36-5B86-725A-2CAC4FF69B6D}"/>
                </a:ext>
              </a:extLst>
            </p:cNvPr>
            <p:cNvSpPr/>
            <p:nvPr/>
          </p:nvSpPr>
          <p:spPr>
            <a:xfrm>
              <a:off x="5713228" y="4934126"/>
              <a:ext cx="46419" cy="14620"/>
            </a:xfrm>
            <a:custGeom>
              <a:avLst/>
              <a:gdLst/>
              <a:ahLst/>
              <a:cxnLst/>
              <a:rect l="l" t="t" r="r" b="b"/>
              <a:pathLst>
                <a:path w="1397" h="440" extrusionOk="0">
                  <a:moveTo>
                    <a:pt x="647" y="0"/>
                  </a:moveTo>
                  <a:cubicBezTo>
                    <a:pt x="208" y="0"/>
                    <a:pt x="1" y="440"/>
                    <a:pt x="1" y="440"/>
                  </a:cubicBezTo>
                  <a:lnTo>
                    <a:pt x="1397" y="440"/>
                  </a:lnTo>
                  <a:cubicBezTo>
                    <a:pt x="1397" y="440"/>
                    <a:pt x="957" y="0"/>
                    <a:pt x="6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442;p77">
              <a:extLst>
                <a:ext uri="{FF2B5EF4-FFF2-40B4-BE49-F238E27FC236}">
                  <a16:creationId xmlns:a16="http://schemas.microsoft.com/office/drawing/2014/main" id="{DDA5CAC1-E544-FFCA-54B1-386C93B2D2D9}"/>
                </a:ext>
              </a:extLst>
            </p:cNvPr>
            <p:cNvSpPr/>
            <p:nvPr/>
          </p:nvSpPr>
          <p:spPr>
            <a:xfrm>
              <a:off x="5720106" y="4939675"/>
              <a:ext cx="29240" cy="9071"/>
            </a:xfrm>
            <a:custGeom>
              <a:avLst/>
              <a:gdLst/>
              <a:ahLst/>
              <a:cxnLst/>
              <a:rect l="l" t="t" r="r" b="b"/>
              <a:pathLst>
                <a:path w="880" h="273" extrusionOk="0">
                  <a:moveTo>
                    <a:pt x="448" y="0"/>
                  </a:moveTo>
                  <a:cubicBezTo>
                    <a:pt x="239" y="0"/>
                    <a:pt x="1" y="101"/>
                    <a:pt x="1" y="273"/>
                  </a:cubicBezTo>
                  <a:lnTo>
                    <a:pt x="880" y="273"/>
                  </a:lnTo>
                  <a:cubicBezTo>
                    <a:pt x="880" y="144"/>
                    <a:pt x="880" y="40"/>
                    <a:pt x="647" y="40"/>
                  </a:cubicBezTo>
                  <a:cubicBezTo>
                    <a:pt x="592" y="13"/>
                    <a:pt x="522" y="0"/>
                    <a:pt x="4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443;p77">
              <a:extLst>
                <a:ext uri="{FF2B5EF4-FFF2-40B4-BE49-F238E27FC236}">
                  <a16:creationId xmlns:a16="http://schemas.microsoft.com/office/drawing/2014/main" id="{31930ACE-BA3E-A283-B273-C7593655A1FD}"/>
                </a:ext>
              </a:extLst>
            </p:cNvPr>
            <p:cNvSpPr/>
            <p:nvPr/>
          </p:nvSpPr>
          <p:spPr>
            <a:xfrm>
              <a:off x="5444377" y="4837066"/>
              <a:ext cx="82504" cy="9363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3444;p77">
              <a:extLst>
                <a:ext uri="{FF2B5EF4-FFF2-40B4-BE49-F238E27FC236}">
                  <a16:creationId xmlns:a16="http://schemas.microsoft.com/office/drawing/2014/main" id="{9BCA8C4B-A09F-060C-1AEB-AB3EB04CC011}"/>
                </a:ext>
              </a:extLst>
            </p:cNvPr>
            <p:cNvSpPr/>
            <p:nvPr/>
          </p:nvSpPr>
          <p:spPr>
            <a:xfrm>
              <a:off x="5738108" y="4830229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3445;p77">
              <a:extLst>
                <a:ext uri="{FF2B5EF4-FFF2-40B4-BE49-F238E27FC236}">
                  <a16:creationId xmlns:a16="http://schemas.microsoft.com/office/drawing/2014/main" id="{E50CB660-ED8E-4834-36E7-1BCE63289ADB}"/>
                </a:ext>
              </a:extLst>
            </p:cNvPr>
            <p:cNvSpPr/>
            <p:nvPr/>
          </p:nvSpPr>
          <p:spPr>
            <a:xfrm>
              <a:off x="5720106" y="4612009"/>
              <a:ext cx="89382" cy="92804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3A51B06-CCD2-4D77-A839-C8A80EDD4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044" y="671266"/>
            <a:ext cx="2877561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96" y="2150773"/>
            <a:ext cx="10089754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413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21083" y="3505549"/>
            <a:ext cx="2540000" cy="34212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3032053"/>
            <a:ext cx="3469929" cy="3738552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027408" y="4355348"/>
            <a:ext cx="2208059" cy="25760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67" y="1470576"/>
            <a:ext cx="9650804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762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Để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giải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cứu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Khỉ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Con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bị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Sấu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thịt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72194" y="492369"/>
            <a:ext cx="8319806" cy="2533396"/>
            <a:chOff x="3577842" y="-59103"/>
            <a:chExt cx="831980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3577842" y="1118609"/>
              <a:ext cx="689477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 x 5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36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30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36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92337" y="20654"/>
            <a:ext cx="7174227" cy="2867606"/>
            <a:chOff x="4850848" y="-286037"/>
            <a:chExt cx="7174227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4850848" y="1070078"/>
              <a:ext cx="6290632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 x..?..= 36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3863" y="257131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6 x 9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60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54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48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5655897" y="2180463"/>
            <a:ext cx="6536102" cy="46775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4485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F69561-3F8A-4191-9030-4CC9784D4501}"/>
              </a:ext>
            </a:extLst>
          </p:cNvPr>
          <p:cNvSpPr/>
          <p:nvPr/>
        </p:nvSpPr>
        <p:spPr>
          <a:xfrm>
            <a:off x="285750" y="247650"/>
            <a:ext cx="11830050" cy="64865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13" name="Picture 4">
            <a:extLst>
              <a:ext uri="{FF2B5EF4-FFF2-40B4-BE49-F238E27FC236}">
                <a16:creationId xmlns:a16="http://schemas.microsoft.com/office/drawing/2014/main" id="{57498A2D-DB5A-4F01-8E8B-7323ADADA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52930" y="314326"/>
            <a:ext cx="1110223" cy="1110223"/>
          </a:xfrm>
          <a:prstGeom prst="rect">
            <a:avLst/>
          </a:prstGeom>
        </p:spPr>
      </p:pic>
      <p:sp>
        <p:nvSpPr>
          <p:cNvPr id="314" name="Hộp Văn bản 5">
            <a:extLst>
              <a:ext uri="{FF2B5EF4-FFF2-40B4-BE49-F238E27FC236}">
                <a16:creationId xmlns:a16="http://schemas.microsoft.com/office/drawing/2014/main" id="{9570481F-0BD6-47D6-BFF2-4791FFF9D830}"/>
              </a:ext>
            </a:extLst>
          </p:cNvPr>
          <p:cNvSpPr txBox="1"/>
          <p:nvPr/>
        </p:nvSpPr>
        <p:spPr>
          <a:xfrm>
            <a:off x="1895476" y="561659"/>
            <a:ext cx="1311578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SỐ?</a:t>
            </a:r>
          </a:p>
        </p:txBody>
      </p:sp>
      <p:pic>
        <p:nvPicPr>
          <p:cNvPr id="315" name="Hình ảnh 6">
            <a:extLst>
              <a:ext uri="{FF2B5EF4-FFF2-40B4-BE49-F238E27FC236}">
                <a16:creationId xmlns:a16="http://schemas.microsoft.com/office/drawing/2014/main" id="{CDB6F29A-4832-4B68-A920-AA43374F1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245" y="494985"/>
            <a:ext cx="3416300" cy="2222500"/>
          </a:xfrm>
          <a:prstGeom prst="rect">
            <a:avLst/>
          </a:prstGeom>
        </p:spPr>
      </p:pic>
      <p:pic>
        <p:nvPicPr>
          <p:cNvPr id="316" name="Hình ảnh 7">
            <a:extLst>
              <a:ext uri="{FF2B5EF4-FFF2-40B4-BE49-F238E27FC236}">
                <a16:creationId xmlns:a16="http://schemas.microsoft.com/office/drawing/2014/main" id="{2076C452-23A0-4943-BE86-F4542271EC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79" y="2949685"/>
            <a:ext cx="12192000" cy="13872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7" name="Hình chữ nhật: Góc Tròn 8">
                <a:extLst>
                  <a:ext uri="{FF2B5EF4-FFF2-40B4-BE49-F238E27FC236}">
                    <a16:creationId xmlns:a16="http://schemas.microsoft.com/office/drawing/2014/main" id="{18217508-F523-47CE-88E0-96629BEA734A}"/>
                  </a:ext>
                </a:extLst>
              </p:cNvPr>
              <p:cNvSpPr/>
              <p:nvPr/>
            </p:nvSpPr>
            <p:spPr>
              <a:xfrm>
                <a:off x="4550494" y="3692289"/>
                <a:ext cx="901316" cy="55974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𝟏𝟖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17" name="Hình chữ nhật: Góc Tròn 8">
                <a:extLst>
                  <a:ext uri="{FF2B5EF4-FFF2-40B4-BE49-F238E27FC236}">
                    <a16:creationId xmlns:a16="http://schemas.microsoft.com/office/drawing/2014/main" id="{18217508-F523-47CE-88E0-96629BEA73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0494" y="3692289"/>
                <a:ext cx="901316" cy="559748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8" name="Hình chữ nhật: Góc Tròn 30">
                <a:extLst>
                  <a:ext uri="{FF2B5EF4-FFF2-40B4-BE49-F238E27FC236}">
                    <a16:creationId xmlns:a16="http://schemas.microsoft.com/office/drawing/2014/main" id="{7EFC3423-726E-411E-96BD-449B5FDFA5B8}"/>
                  </a:ext>
                </a:extLst>
              </p:cNvPr>
              <p:cNvSpPr/>
              <p:nvPr/>
            </p:nvSpPr>
            <p:spPr>
              <a:xfrm>
                <a:off x="5522759" y="3683964"/>
                <a:ext cx="880636" cy="578469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𝟐𝟒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18" name="Hình chữ nhật: Góc Tròn 30">
                <a:extLst>
                  <a:ext uri="{FF2B5EF4-FFF2-40B4-BE49-F238E27FC236}">
                    <a16:creationId xmlns:a16="http://schemas.microsoft.com/office/drawing/2014/main" id="{7EFC3423-726E-411E-96BD-449B5FDFA5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2759" y="3683964"/>
                <a:ext cx="880636" cy="578469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Hình chữ nhật: Góc Tròn 31">
                <a:extLst>
                  <a:ext uri="{FF2B5EF4-FFF2-40B4-BE49-F238E27FC236}">
                    <a16:creationId xmlns:a16="http://schemas.microsoft.com/office/drawing/2014/main" id="{1E280829-322E-46E5-86E8-6FCE8BBE5370}"/>
                  </a:ext>
                </a:extLst>
              </p:cNvPr>
              <p:cNvSpPr/>
              <p:nvPr/>
            </p:nvSpPr>
            <p:spPr>
              <a:xfrm>
                <a:off x="6474345" y="3691198"/>
                <a:ext cx="880636" cy="571236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𝟑𝟎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19" name="Hình chữ nhật: Góc Tròn 31">
                <a:extLst>
                  <a:ext uri="{FF2B5EF4-FFF2-40B4-BE49-F238E27FC236}">
                    <a16:creationId xmlns:a16="http://schemas.microsoft.com/office/drawing/2014/main" id="{1E280829-322E-46E5-86E8-6FCE8BBE53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4345" y="3691198"/>
                <a:ext cx="880636" cy="57123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0" name="Hình chữ nhật: Góc Tròn 32">
                <a:extLst>
                  <a:ext uri="{FF2B5EF4-FFF2-40B4-BE49-F238E27FC236}">
                    <a16:creationId xmlns:a16="http://schemas.microsoft.com/office/drawing/2014/main" id="{EAE2F87A-3C8E-4B62-AF96-10CD5C06B5CD}"/>
                  </a:ext>
                </a:extLst>
              </p:cNvPr>
              <p:cNvSpPr/>
              <p:nvPr/>
            </p:nvSpPr>
            <p:spPr>
              <a:xfrm>
                <a:off x="7425930" y="3707933"/>
                <a:ext cx="901316" cy="55974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𝟑𝟔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0" name="Hình chữ nhật: Góc Tròn 32">
                <a:extLst>
                  <a:ext uri="{FF2B5EF4-FFF2-40B4-BE49-F238E27FC236}">
                    <a16:creationId xmlns:a16="http://schemas.microsoft.com/office/drawing/2014/main" id="{EAE2F87A-3C8E-4B62-AF96-10CD5C06B5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5930" y="3707933"/>
                <a:ext cx="901316" cy="55974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1" name="Hình chữ nhật: Góc Tròn 33">
                <a:extLst>
                  <a:ext uri="{FF2B5EF4-FFF2-40B4-BE49-F238E27FC236}">
                    <a16:creationId xmlns:a16="http://schemas.microsoft.com/office/drawing/2014/main" id="{B3905F16-D1A9-41B6-B7B3-0C25A0A11572}"/>
                  </a:ext>
                </a:extLst>
              </p:cNvPr>
              <p:cNvSpPr/>
              <p:nvPr/>
            </p:nvSpPr>
            <p:spPr>
              <a:xfrm>
                <a:off x="8384483" y="3692289"/>
                <a:ext cx="901316" cy="55974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𝟒𝟐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1" name="Hình chữ nhật: Góc Tròn 33">
                <a:extLst>
                  <a:ext uri="{FF2B5EF4-FFF2-40B4-BE49-F238E27FC236}">
                    <a16:creationId xmlns:a16="http://schemas.microsoft.com/office/drawing/2014/main" id="{B3905F16-D1A9-41B6-B7B3-0C25A0A115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4483" y="3692289"/>
                <a:ext cx="901316" cy="559748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2" name="Hình chữ nhật: Góc Tròn 34">
                <a:extLst>
                  <a:ext uri="{FF2B5EF4-FFF2-40B4-BE49-F238E27FC236}">
                    <a16:creationId xmlns:a16="http://schemas.microsoft.com/office/drawing/2014/main" id="{59436269-1C53-4243-9ACA-044B20F7C16F}"/>
                  </a:ext>
                </a:extLst>
              </p:cNvPr>
              <p:cNvSpPr/>
              <p:nvPr/>
            </p:nvSpPr>
            <p:spPr>
              <a:xfrm>
                <a:off x="9343037" y="3683965"/>
                <a:ext cx="901316" cy="55974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𝟒𝟖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2" name="Hình chữ nhật: Góc Tròn 34">
                <a:extLst>
                  <a:ext uri="{FF2B5EF4-FFF2-40B4-BE49-F238E27FC236}">
                    <a16:creationId xmlns:a16="http://schemas.microsoft.com/office/drawing/2014/main" id="{59436269-1C53-4243-9ACA-044B20F7C1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3037" y="3683965"/>
                <a:ext cx="901316" cy="559748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3" name="Hình chữ nhật: Góc Tròn 35">
                <a:extLst>
                  <a:ext uri="{FF2B5EF4-FFF2-40B4-BE49-F238E27FC236}">
                    <a16:creationId xmlns:a16="http://schemas.microsoft.com/office/drawing/2014/main" id="{8352C9BE-8847-407A-9B02-6F1619E7FD9A}"/>
                  </a:ext>
                </a:extLst>
              </p:cNvPr>
              <p:cNvSpPr/>
              <p:nvPr/>
            </p:nvSpPr>
            <p:spPr>
              <a:xfrm>
                <a:off x="10285825" y="3693325"/>
                <a:ext cx="901316" cy="55974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𝟓𝟒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3" name="Hình chữ nhật: Góc Tròn 35">
                <a:extLst>
                  <a:ext uri="{FF2B5EF4-FFF2-40B4-BE49-F238E27FC236}">
                    <a16:creationId xmlns:a16="http://schemas.microsoft.com/office/drawing/2014/main" id="{8352C9BE-8847-407A-9B02-6F1619E7FD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5825" y="3693325"/>
                <a:ext cx="901316" cy="559748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4" name="Hình chữ nhật: Góc Tròn 36">
                <a:extLst>
                  <a:ext uri="{FF2B5EF4-FFF2-40B4-BE49-F238E27FC236}">
                    <a16:creationId xmlns:a16="http://schemas.microsoft.com/office/drawing/2014/main" id="{DBFE2C8F-6A7C-44C6-A485-1096EAE15226}"/>
                  </a:ext>
                </a:extLst>
              </p:cNvPr>
              <p:cNvSpPr/>
              <p:nvPr/>
            </p:nvSpPr>
            <p:spPr>
              <a:xfrm>
                <a:off x="11263254" y="3696786"/>
                <a:ext cx="901316" cy="55974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𝟔𝟎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4" name="Hình chữ nhật: Góc Tròn 36">
                <a:extLst>
                  <a:ext uri="{FF2B5EF4-FFF2-40B4-BE49-F238E27FC236}">
                    <a16:creationId xmlns:a16="http://schemas.microsoft.com/office/drawing/2014/main" id="{DBFE2C8F-6A7C-44C6-A485-1096EAE152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3254" y="3696786"/>
                <a:ext cx="901316" cy="559748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70562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F69561-3F8A-4191-9030-4CC9784D4501}"/>
              </a:ext>
            </a:extLst>
          </p:cNvPr>
          <p:cNvSpPr/>
          <p:nvPr/>
        </p:nvSpPr>
        <p:spPr>
          <a:xfrm>
            <a:off x="533400" y="247650"/>
            <a:ext cx="11582400" cy="64865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5" name="Google Shape;1483;p51">
            <a:extLst>
              <a:ext uri="{FF2B5EF4-FFF2-40B4-BE49-F238E27FC236}">
                <a16:creationId xmlns:a16="http://schemas.microsoft.com/office/drawing/2014/main" id="{EDDFB1E2-565B-44F6-BFE5-98AE77529AEF}"/>
              </a:ext>
            </a:extLst>
          </p:cNvPr>
          <p:cNvGrpSpPr/>
          <p:nvPr/>
        </p:nvGrpSpPr>
        <p:grpSpPr>
          <a:xfrm>
            <a:off x="10968970" y="234116"/>
            <a:ext cx="653567" cy="672023"/>
            <a:chOff x="2365359" y="1539175"/>
            <a:chExt cx="490175" cy="504017"/>
          </a:xfrm>
        </p:grpSpPr>
        <p:sp>
          <p:nvSpPr>
            <p:cNvPr id="36" name="Google Shape;1484;p51">
              <a:extLst>
                <a:ext uri="{FF2B5EF4-FFF2-40B4-BE49-F238E27FC236}">
                  <a16:creationId xmlns:a16="http://schemas.microsoft.com/office/drawing/2014/main" id="{9008D2E8-8A07-421D-83C9-FD07BF8FD6F2}"/>
                </a:ext>
              </a:extLst>
            </p:cNvPr>
            <p:cNvSpPr/>
            <p:nvPr/>
          </p:nvSpPr>
          <p:spPr>
            <a:xfrm>
              <a:off x="2596253" y="1608303"/>
              <a:ext cx="28388" cy="51873"/>
            </a:xfrm>
            <a:custGeom>
              <a:avLst/>
              <a:gdLst/>
              <a:ahLst/>
              <a:cxnLst/>
              <a:rect l="l" t="t" r="r" b="b"/>
              <a:pathLst>
                <a:path w="1048" h="1915" extrusionOk="0">
                  <a:moveTo>
                    <a:pt x="1" y="1"/>
                  </a:moveTo>
                  <a:lnTo>
                    <a:pt x="1" y="1915"/>
                  </a:lnTo>
                  <a:cubicBezTo>
                    <a:pt x="205" y="1787"/>
                    <a:pt x="307" y="1787"/>
                    <a:pt x="537" y="1787"/>
                  </a:cubicBezTo>
                  <a:cubicBezTo>
                    <a:pt x="741" y="1787"/>
                    <a:pt x="843" y="1787"/>
                    <a:pt x="1047" y="1915"/>
                  </a:cubicBezTo>
                  <a:lnTo>
                    <a:pt x="1047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485;p51">
              <a:extLst>
                <a:ext uri="{FF2B5EF4-FFF2-40B4-BE49-F238E27FC236}">
                  <a16:creationId xmlns:a16="http://schemas.microsoft.com/office/drawing/2014/main" id="{86F5EE5F-27F7-4442-BE39-B362E1EC2FAE}"/>
                </a:ext>
              </a:extLst>
            </p:cNvPr>
            <p:cNvSpPr/>
            <p:nvPr/>
          </p:nvSpPr>
          <p:spPr>
            <a:xfrm>
              <a:off x="2596253" y="1539175"/>
              <a:ext cx="28388" cy="37354"/>
            </a:xfrm>
            <a:custGeom>
              <a:avLst/>
              <a:gdLst/>
              <a:ahLst/>
              <a:cxnLst/>
              <a:rect l="l" t="t" r="r" b="b"/>
              <a:pathLst>
                <a:path w="1048" h="1379" extrusionOk="0">
                  <a:moveTo>
                    <a:pt x="1" y="1"/>
                  </a:moveTo>
                  <a:lnTo>
                    <a:pt x="1" y="1379"/>
                  </a:lnTo>
                  <a:lnTo>
                    <a:pt x="1047" y="1379"/>
                  </a:lnTo>
                  <a:lnTo>
                    <a:pt x="1047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486;p51">
              <a:extLst>
                <a:ext uri="{FF2B5EF4-FFF2-40B4-BE49-F238E27FC236}">
                  <a16:creationId xmlns:a16="http://schemas.microsoft.com/office/drawing/2014/main" id="{0D61DB0A-BEA4-4EF6-AF1E-44E5227353CB}"/>
                </a:ext>
              </a:extLst>
            </p:cNvPr>
            <p:cNvSpPr/>
            <p:nvPr/>
          </p:nvSpPr>
          <p:spPr>
            <a:xfrm>
              <a:off x="2489799" y="1633900"/>
              <a:ext cx="54635" cy="57398"/>
            </a:xfrm>
            <a:custGeom>
              <a:avLst/>
              <a:gdLst/>
              <a:ahLst/>
              <a:cxnLst/>
              <a:rect l="l" t="t" r="r" b="b"/>
              <a:pathLst>
                <a:path w="2017" h="2119" extrusionOk="0">
                  <a:moveTo>
                    <a:pt x="945" y="0"/>
                  </a:moveTo>
                  <a:lnTo>
                    <a:pt x="0" y="638"/>
                  </a:lnTo>
                  <a:lnTo>
                    <a:pt x="1149" y="2118"/>
                  </a:lnTo>
                  <a:cubicBezTo>
                    <a:pt x="1378" y="1914"/>
                    <a:pt x="1685" y="1710"/>
                    <a:pt x="2016" y="1480"/>
                  </a:cubicBezTo>
                  <a:lnTo>
                    <a:pt x="945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487;p51">
              <a:extLst>
                <a:ext uri="{FF2B5EF4-FFF2-40B4-BE49-F238E27FC236}">
                  <a16:creationId xmlns:a16="http://schemas.microsoft.com/office/drawing/2014/main" id="{859592C4-4F76-466A-968E-227301A123EB}"/>
                </a:ext>
              </a:extLst>
            </p:cNvPr>
            <p:cNvSpPr/>
            <p:nvPr/>
          </p:nvSpPr>
          <p:spPr>
            <a:xfrm>
              <a:off x="2449006" y="1579265"/>
              <a:ext cx="46347" cy="46347"/>
            </a:xfrm>
            <a:custGeom>
              <a:avLst/>
              <a:gdLst/>
              <a:ahLst/>
              <a:cxnLst/>
              <a:rect l="l" t="t" r="r" b="b"/>
              <a:pathLst>
                <a:path w="1711" h="1711" extrusionOk="0">
                  <a:moveTo>
                    <a:pt x="970" y="1"/>
                  </a:moveTo>
                  <a:lnTo>
                    <a:pt x="0" y="639"/>
                  </a:lnTo>
                  <a:lnTo>
                    <a:pt x="868" y="1711"/>
                  </a:lnTo>
                  <a:lnTo>
                    <a:pt x="1710" y="1073"/>
                  </a:lnTo>
                  <a:lnTo>
                    <a:pt x="970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488;p51">
              <a:extLst>
                <a:ext uri="{FF2B5EF4-FFF2-40B4-BE49-F238E27FC236}">
                  <a16:creationId xmlns:a16="http://schemas.microsoft.com/office/drawing/2014/main" id="{F21637D0-F60A-41BE-8298-F96CE5B2A1A8}"/>
                </a:ext>
              </a:extLst>
            </p:cNvPr>
            <p:cNvSpPr/>
            <p:nvPr/>
          </p:nvSpPr>
          <p:spPr>
            <a:xfrm>
              <a:off x="2431724" y="1720309"/>
              <a:ext cx="58103" cy="43584"/>
            </a:xfrm>
            <a:custGeom>
              <a:avLst/>
              <a:gdLst/>
              <a:ahLst/>
              <a:cxnLst/>
              <a:rect l="l" t="t" r="r" b="b"/>
              <a:pathLst>
                <a:path w="2145" h="1609" extrusionOk="0">
                  <a:moveTo>
                    <a:pt x="332" y="0"/>
                  </a:moveTo>
                  <a:lnTo>
                    <a:pt x="0" y="1072"/>
                  </a:lnTo>
                  <a:lnTo>
                    <a:pt x="1812" y="1608"/>
                  </a:lnTo>
                  <a:cubicBezTo>
                    <a:pt x="1812" y="1277"/>
                    <a:pt x="1914" y="970"/>
                    <a:pt x="2144" y="638"/>
                  </a:cubicBezTo>
                  <a:lnTo>
                    <a:pt x="332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89;p51">
              <a:extLst>
                <a:ext uri="{FF2B5EF4-FFF2-40B4-BE49-F238E27FC236}">
                  <a16:creationId xmlns:a16="http://schemas.microsoft.com/office/drawing/2014/main" id="{84FC58B5-CB7E-4F42-A122-AE6D7CFEE4DA}"/>
                </a:ext>
              </a:extLst>
            </p:cNvPr>
            <p:cNvSpPr/>
            <p:nvPr/>
          </p:nvSpPr>
          <p:spPr>
            <a:xfrm>
              <a:off x="2365359" y="1700265"/>
              <a:ext cx="46347" cy="40117"/>
            </a:xfrm>
            <a:custGeom>
              <a:avLst/>
              <a:gdLst/>
              <a:ahLst/>
              <a:cxnLst/>
              <a:rect l="l" t="t" r="r" b="b"/>
              <a:pathLst>
                <a:path w="1711" h="1481" extrusionOk="0">
                  <a:moveTo>
                    <a:pt x="332" y="0"/>
                  </a:moveTo>
                  <a:lnTo>
                    <a:pt x="0" y="945"/>
                  </a:lnTo>
                  <a:lnTo>
                    <a:pt x="1404" y="1481"/>
                  </a:lnTo>
                  <a:lnTo>
                    <a:pt x="1710" y="434"/>
                  </a:lnTo>
                  <a:lnTo>
                    <a:pt x="332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490;p51">
              <a:extLst>
                <a:ext uri="{FF2B5EF4-FFF2-40B4-BE49-F238E27FC236}">
                  <a16:creationId xmlns:a16="http://schemas.microsoft.com/office/drawing/2014/main" id="{67B2B775-825D-48A9-BE2B-206AB1E41EDE}"/>
                </a:ext>
              </a:extLst>
            </p:cNvPr>
            <p:cNvSpPr/>
            <p:nvPr/>
          </p:nvSpPr>
          <p:spPr>
            <a:xfrm>
              <a:off x="2431724" y="1818475"/>
              <a:ext cx="58103" cy="42880"/>
            </a:xfrm>
            <a:custGeom>
              <a:avLst/>
              <a:gdLst/>
              <a:ahLst/>
              <a:cxnLst/>
              <a:rect l="l" t="t" r="r" b="b"/>
              <a:pathLst>
                <a:path w="2145" h="1583" extrusionOk="0">
                  <a:moveTo>
                    <a:pt x="1812" y="1"/>
                  </a:moveTo>
                  <a:lnTo>
                    <a:pt x="0" y="537"/>
                  </a:lnTo>
                  <a:lnTo>
                    <a:pt x="332" y="1583"/>
                  </a:lnTo>
                  <a:lnTo>
                    <a:pt x="2144" y="1047"/>
                  </a:lnTo>
                  <a:cubicBezTo>
                    <a:pt x="1914" y="741"/>
                    <a:pt x="1812" y="307"/>
                    <a:pt x="1812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491;p51">
              <a:extLst>
                <a:ext uri="{FF2B5EF4-FFF2-40B4-BE49-F238E27FC236}">
                  <a16:creationId xmlns:a16="http://schemas.microsoft.com/office/drawing/2014/main" id="{5BAD531E-D983-4CAF-A840-AE2D1AD2E55E}"/>
                </a:ext>
              </a:extLst>
            </p:cNvPr>
            <p:cNvSpPr/>
            <p:nvPr/>
          </p:nvSpPr>
          <p:spPr>
            <a:xfrm>
              <a:off x="2365359" y="1844045"/>
              <a:ext cx="46347" cy="40821"/>
            </a:xfrm>
            <a:custGeom>
              <a:avLst/>
              <a:gdLst/>
              <a:ahLst/>
              <a:cxnLst/>
              <a:rect l="l" t="t" r="r" b="b"/>
              <a:pathLst>
                <a:path w="1711" h="1507" extrusionOk="0">
                  <a:moveTo>
                    <a:pt x="1404" y="1"/>
                  </a:moveTo>
                  <a:lnTo>
                    <a:pt x="0" y="435"/>
                  </a:lnTo>
                  <a:lnTo>
                    <a:pt x="332" y="1507"/>
                  </a:lnTo>
                  <a:lnTo>
                    <a:pt x="1710" y="1073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492;p51">
              <a:extLst>
                <a:ext uri="{FF2B5EF4-FFF2-40B4-BE49-F238E27FC236}">
                  <a16:creationId xmlns:a16="http://schemas.microsoft.com/office/drawing/2014/main" id="{38BCAAC8-6872-4587-BBF6-A518483AC6C5}"/>
                </a:ext>
              </a:extLst>
            </p:cNvPr>
            <p:cNvSpPr/>
            <p:nvPr/>
          </p:nvSpPr>
          <p:spPr>
            <a:xfrm>
              <a:off x="2489799" y="1890365"/>
              <a:ext cx="54635" cy="57426"/>
            </a:xfrm>
            <a:custGeom>
              <a:avLst/>
              <a:gdLst/>
              <a:ahLst/>
              <a:cxnLst/>
              <a:rect l="l" t="t" r="r" b="b"/>
              <a:pathLst>
                <a:path w="2017" h="2120" extrusionOk="0">
                  <a:moveTo>
                    <a:pt x="1149" y="1"/>
                  </a:moveTo>
                  <a:lnTo>
                    <a:pt x="0" y="1481"/>
                  </a:lnTo>
                  <a:lnTo>
                    <a:pt x="945" y="2119"/>
                  </a:lnTo>
                  <a:lnTo>
                    <a:pt x="2016" y="639"/>
                  </a:lnTo>
                  <a:cubicBezTo>
                    <a:pt x="1685" y="435"/>
                    <a:pt x="1378" y="205"/>
                    <a:pt x="1149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493;p51">
              <a:extLst>
                <a:ext uri="{FF2B5EF4-FFF2-40B4-BE49-F238E27FC236}">
                  <a16:creationId xmlns:a16="http://schemas.microsoft.com/office/drawing/2014/main" id="{46201B02-0096-43C0-A4EE-517F7616561D}"/>
                </a:ext>
              </a:extLst>
            </p:cNvPr>
            <p:cNvSpPr/>
            <p:nvPr/>
          </p:nvSpPr>
          <p:spPr>
            <a:xfrm>
              <a:off x="2449006" y="1956756"/>
              <a:ext cx="46347" cy="45642"/>
            </a:xfrm>
            <a:custGeom>
              <a:avLst/>
              <a:gdLst/>
              <a:ahLst/>
              <a:cxnLst/>
              <a:rect l="l" t="t" r="r" b="b"/>
              <a:pathLst>
                <a:path w="1711" h="1685" extrusionOk="0">
                  <a:moveTo>
                    <a:pt x="868" y="0"/>
                  </a:moveTo>
                  <a:lnTo>
                    <a:pt x="0" y="1047"/>
                  </a:lnTo>
                  <a:lnTo>
                    <a:pt x="970" y="1685"/>
                  </a:lnTo>
                  <a:lnTo>
                    <a:pt x="1710" y="638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494;p51">
              <a:extLst>
                <a:ext uri="{FF2B5EF4-FFF2-40B4-BE49-F238E27FC236}">
                  <a16:creationId xmlns:a16="http://schemas.microsoft.com/office/drawing/2014/main" id="{33658AE2-FEC1-4547-94B9-3D3871138ED7}"/>
                </a:ext>
              </a:extLst>
            </p:cNvPr>
            <p:cNvSpPr/>
            <p:nvPr/>
          </p:nvSpPr>
          <p:spPr>
            <a:xfrm>
              <a:off x="2596253" y="1924956"/>
              <a:ext cx="28388" cy="49110"/>
            </a:xfrm>
            <a:custGeom>
              <a:avLst/>
              <a:gdLst/>
              <a:ahLst/>
              <a:cxnLst/>
              <a:rect l="l" t="t" r="r" b="b"/>
              <a:pathLst>
                <a:path w="1048" h="1813" extrusionOk="0">
                  <a:moveTo>
                    <a:pt x="1" y="0"/>
                  </a:moveTo>
                  <a:lnTo>
                    <a:pt x="1" y="1812"/>
                  </a:lnTo>
                  <a:lnTo>
                    <a:pt x="1047" y="1812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495;p51">
              <a:extLst>
                <a:ext uri="{FF2B5EF4-FFF2-40B4-BE49-F238E27FC236}">
                  <a16:creationId xmlns:a16="http://schemas.microsoft.com/office/drawing/2014/main" id="{2DAC0F9B-710A-4A1E-9CC7-75AC488E1F6C}"/>
                </a:ext>
              </a:extLst>
            </p:cNvPr>
            <p:cNvSpPr/>
            <p:nvPr/>
          </p:nvSpPr>
          <p:spPr>
            <a:xfrm>
              <a:off x="2596253" y="2005839"/>
              <a:ext cx="28388" cy="37354"/>
            </a:xfrm>
            <a:custGeom>
              <a:avLst/>
              <a:gdLst/>
              <a:ahLst/>
              <a:cxnLst/>
              <a:rect l="l" t="t" r="r" b="b"/>
              <a:pathLst>
                <a:path w="1048" h="1379" extrusionOk="0">
                  <a:moveTo>
                    <a:pt x="1" y="0"/>
                  </a:moveTo>
                  <a:lnTo>
                    <a:pt x="1" y="1378"/>
                  </a:lnTo>
                  <a:lnTo>
                    <a:pt x="1047" y="137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496;p51">
              <a:extLst>
                <a:ext uri="{FF2B5EF4-FFF2-40B4-BE49-F238E27FC236}">
                  <a16:creationId xmlns:a16="http://schemas.microsoft.com/office/drawing/2014/main" id="{4083B7E5-B0BC-4B5A-9A41-4B2A4F01C15C}"/>
                </a:ext>
              </a:extLst>
            </p:cNvPr>
            <p:cNvSpPr/>
            <p:nvPr/>
          </p:nvSpPr>
          <p:spPr>
            <a:xfrm>
              <a:off x="2676459" y="1890365"/>
              <a:ext cx="55340" cy="57426"/>
            </a:xfrm>
            <a:custGeom>
              <a:avLst/>
              <a:gdLst/>
              <a:ahLst/>
              <a:cxnLst/>
              <a:rect l="l" t="t" r="r" b="b"/>
              <a:pathLst>
                <a:path w="2043" h="2120" extrusionOk="0">
                  <a:moveTo>
                    <a:pt x="868" y="1"/>
                  </a:moveTo>
                  <a:cubicBezTo>
                    <a:pt x="638" y="205"/>
                    <a:pt x="332" y="435"/>
                    <a:pt x="0" y="639"/>
                  </a:cubicBezTo>
                  <a:lnTo>
                    <a:pt x="1072" y="2119"/>
                  </a:lnTo>
                  <a:lnTo>
                    <a:pt x="2042" y="1481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497;p51">
              <a:extLst>
                <a:ext uri="{FF2B5EF4-FFF2-40B4-BE49-F238E27FC236}">
                  <a16:creationId xmlns:a16="http://schemas.microsoft.com/office/drawing/2014/main" id="{6ADCB22E-FB09-40D7-8036-A34FD1478315}"/>
                </a:ext>
              </a:extLst>
            </p:cNvPr>
            <p:cNvSpPr/>
            <p:nvPr/>
          </p:nvSpPr>
          <p:spPr>
            <a:xfrm>
              <a:off x="2725542" y="1956756"/>
              <a:ext cx="46347" cy="45642"/>
            </a:xfrm>
            <a:custGeom>
              <a:avLst/>
              <a:gdLst/>
              <a:ahLst/>
              <a:cxnLst/>
              <a:rect l="l" t="t" r="r" b="b"/>
              <a:pathLst>
                <a:path w="1711" h="1685" extrusionOk="0">
                  <a:moveTo>
                    <a:pt x="868" y="0"/>
                  </a:moveTo>
                  <a:lnTo>
                    <a:pt x="0" y="638"/>
                  </a:lnTo>
                  <a:lnTo>
                    <a:pt x="741" y="1685"/>
                  </a:lnTo>
                  <a:lnTo>
                    <a:pt x="1710" y="1047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98;p51">
              <a:extLst>
                <a:ext uri="{FF2B5EF4-FFF2-40B4-BE49-F238E27FC236}">
                  <a16:creationId xmlns:a16="http://schemas.microsoft.com/office/drawing/2014/main" id="{1B28E6FE-7BD2-4FDE-9C30-EFB7167C6C5D}"/>
                </a:ext>
              </a:extLst>
            </p:cNvPr>
            <p:cNvSpPr/>
            <p:nvPr/>
          </p:nvSpPr>
          <p:spPr>
            <a:xfrm>
              <a:off x="2731772" y="1818475"/>
              <a:ext cx="57398" cy="42880"/>
            </a:xfrm>
            <a:custGeom>
              <a:avLst/>
              <a:gdLst/>
              <a:ahLst/>
              <a:cxnLst/>
              <a:rect l="l" t="t" r="r" b="b"/>
              <a:pathLst>
                <a:path w="2119" h="1583" extrusionOk="0">
                  <a:moveTo>
                    <a:pt x="306" y="1"/>
                  </a:moveTo>
                  <a:cubicBezTo>
                    <a:pt x="306" y="307"/>
                    <a:pt x="204" y="741"/>
                    <a:pt x="0" y="1047"/>
                  </a:cubicBezTo>
                  <a:lnTo>
                    <a:pt x="1787" y="1583"/>
                  </a:lnTo>
                  <a:lnTo>
                    <a:pt x="2118" y="537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99;p51">
              <a:extLst>
                <a:ext uri="{FF2B5EF4-FFF2-40B4-BE49-F238E27FC236}">
                  <a16:creationId xmlns:a16="http://schemas.microsoft.com/office/drawing/2014/main" id="{1147C0AD-FC2B-4C80-B555-8ECA9129A1B9}"/>
                </a:ext>
              </a:extLst>
            </p:cNvPr>
            <p:cNvSpPr/>
            <p:nvPr/>
          </p:nvSpPr>
          <p:spPr>
            <a:xfrm>
              <a:off x="2809188" y="1844045"/>
              <a:ext cx="46347" cy="40821"/>
            </a:xfrm>
            <a:custGeom>
              <a:avLst/>
              <a:gdLst/>
              <a:ahLst/>
              <a:cxnLst/>
              <a:rect l="l" t="t" r="r" b="b"/>
              <a:pathLst>
                <a:path w="1711" h="1507" extrusionOk="0">
                  <a:moveTo>
                    <a:pt x="332" y="1"/>
                  </a:moveTo>
                  <a:lnTo>
                    <a:pt x="1" y="1073"/>
                  </a:lnTo>
                  <a:lnTo>
                    <a:pt x="1379" y="1507"/>
                  </a:lnTo>
                  <a:lnTo>
                    <a:pt x="1711" y="435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500;p51">
              <a:extLst>
                <a:ext uri="{FF2B5EF4-FFF2-40B4-BE49-F238E27FC236}">
                  <a16:creationId xmlns:a16="http://schemas.microsoft.com/office/drawing/2014/main" id="{3CE5A365-96E7-4865-810E-B7DDBB0F9006}"/>
                </a:ext>
              </a:extLst>
            </p:cNvPr>
            <p:cNvSpPr/>
            <p:nvPr/>
          </p:nvSpPr>
          <p:spPr>
            <a:xfrm>
              <a:off x="2731772" y="1720309"/>
              <a:ext cx="57398" cy="43584"/>
            </a:xfrm>
            <a:custGeom>
              <a:avLst/>
              <a:gdLst/>
              <a:ahLst/>
              <a:cxnLst/>
              <a:rect l="l" t="t" r="r" b="b"/>
              <a:pathLst>
                <a:path w="2119" h="1609" extrusionOk="0">
                  <a:moveTo>
                    <a:pt x="1787" y="0"/>
                  </a:moveTo>
                  <a:lnTo>
                    <a:pt x="0" y="638"/>
                  </a:lnTo>
                  <a:cubicBezTo>
                    <a:pt x="204" y="970"/>
                    <a:pt x="306" y="1277"/>
                    <a:pt x="306" y="1608"/>
                  </a:cubicBezTo>
                  <a:lnTo>
                    <a:pt x="2118" y="1072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501;p51">
              <a:extLst>
                <a:ext uri="{FF2B5EF4-FFF2-40B4-BE49-F238E27FC236}">
                  <a16:creationId xmlns:a16="http://schemas.microsoft.com/office/drawing/2014/main" id="{5A5776D7-DCED-4F73-B67F-778561B1DE87}"/>
                </a:ext>
              </a:extLst>
            </p:cNvPr>
            <p:cNvSpPr/>
            <p:nvPr/>
          </p:nvSpPr>
          <p:spPr>
            <a:xfrm>
              <a:off x="2809188" y="1700265"/>
              <a:ext cx="46347" cy="40117"/>
            </a:xfrm>
            <a:custGeom>
              <a:avLst/>
              <a:gdLst/>
              <a:ahLst/>
              <a:cxnLst/>
              <a:rect l="l" t="t" r="r" b="b"/>
              <a:pathLst>
                <a:path w="1711" h="1481" extrusionOk="0">
                  <a:moveTo>
                    <a:pt x="1379" y="0"/>
                  </a:moveTo>
                  <a:lnTo>
                    <a:pt x="1" y="434"/>
                  </a:lnTo>
                  <a:lnTo>
                    <a:pt x="332" y="1481"/>
                  </a:lnTo>
                  <a:lnTo>
                    <a:pt x="1711" y="945"/>
                  </a:lnTo>
                  <a:lnTo>
                    <a:pt x="1379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502;p51">
              <a:extLst>
                <a:ext uri="{FF2B5EF4-FFF2-40B4-BE49-F238E27FC236}">
                  <a16:creationId xmlns:a16="http://schemas.microsoft.com/office/drawing/2014/main" id="{8D80BF0D-1D18-46ED-9F81-C6FC6C227202}"/>
                </a:ext>
              </a:extLst>
            </p:cNvPr>
            <p:cNvSpPr/>
            <p:nvPr/>
          </p:nvSpPr>
          <p:spPr>
            <a:xfrm>
              <a:off x="2676459" y="1633900"/>
              <a:ext cx="55340" cy="57398"/>
            </a:xfrm>
            <a:custGeom>
              <a:avLst/>
              <a:gdLst/>
              <a:ahLst/>
              <a:cxnLst/>
              <a:rect l="l" t="t" r="r" b="b"/>
              <a:pathLst>
                <a:path w="2043" h="2119" extrusionOk="0">
                  <a:moveTo>
                    <a:pt x="1072" y="0"/>
                  </a:moveTo>
                  <a:lnTo>
                    <a:pt x="0" y="1480"/>
                  </a:lnTo>
                  <a:cubicBezTo>
                    <a:pt x="332" y="1710"/>
                    <a:pt x="638" y="1914"/>
                    <a:pt x="868" y="2118"/>
                  </a:cubicBezTo>
                  <a:lnTo>
                    <a:pt x="2042" y="638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503;p51">
              <a:extLst>
                <a:ext uri="{FF2B5EF4-FFF2-40B4-BE49-F238E27FC236}">
                  <a16:creationId xmlns:a16="http://schemas.microsoft.com/office/drawing/2014/main" id="{1FAD1021-82DF-4476-AE75-A262B5315CAF}"/>
                </a:ext>
              </a:extLst>
            </p:cNvPr>
            <p:cNvSpPr/>
            <p:nvPr/>
          </p:nvSpPr>
          <p:spPr>
            <a:xfrm>
              <a:off x="2725542" y="1579265"/>
              <a:ext cx="46347" cy="46347"/>
            </a:xfrm>
            <a:custGeom>
              <a:avLst/>
              <a:gdLst/>
              <a:ahLst/>
              <a:cxnLst/>
              <a:rect l="l" t="t" r="r" b="b"/>
              <a:pathLst>
                <a:path w="1711" h="1711" extrusionOk="0">
                  <a:moveTo>
                    <a:pt x="741" y="1"/>
                  </a:moveTo>
                  <a:lnTo>
                    <a:pt x="0" y="1073"/>
                  </a:lnTo>
                  <a:lnTo>
                    <a:pt x="868" y="1711"/>
                  </a:lnTo>
                  <a:lnTo>
                    <a:pt x="1710" y="639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504;p51">
              <a:extLst>
                <a:ext uri="{FF2B5EF4-FFF2-40B4-BE49-F238E27FC236}">
                  <a16:creationId xmlns:a16="http://schemas.microsoft.com/office/drawing/2014/main" id="{6F9FE0EB-A6D0-439B-A4A9-BE3636AEEBC9}"/>
                </a:ext>
              </a:extLst>
            </p:cNvPr>
            <p:cNvSpPr/>
            <p:nvPr/>
          </p:nvSpPr>
          <p:spPr>
            <a:xfrm>
              <a:off x="2507081" y="1688509"/>
              <a:ext cx="207409" cy="207436"/>
            </a:xfrm>
            <a:custGeom>
              <a:avLst/>
              <a:gdLst/>
              <a:ahLst/>
              <a:cxnLst/>
              <a:rect l="l" t="t" r="r" b="b"/>
              <a:pathLst>
                <a:path w="7657" h="7658" extrusionOk="0">
                  <a:moveTo>
                    <a:pt x="3829" y="0"/>
                  </a:moveTo>
                  <a:cubicBezTo>
                    <a:pt x="1685" y="0"/>
                    <a:pt x="0" y="1710"/>
                    <a:pt x="0" y="3829"/>
                  </a:cubicBezTo>
                  <a:cubicBezTo>
                    <a:pt x="0" y="5973"/>
                    <a:pt x="1685" y="7657"/>
                    <a:pt x="3829" y="7657"/>
                  </a:cubicBezTo>
                  <a:cubicBezTo>
                    <a:pt x="5947" y="7657"/>
                    <a:pt x="7657" y="5973"/>
                    <a:pt x="7657" y="3829"/>
                  </a:cubicBezTo>
                  <a:cubicBezTo>
                    <a:pt x="7657" y="2782"/>
                    <a:pt x="7223" y="1812"/>
                    <a:pt x="6483" y="1072"/>
                  </a:cubicBezTo>
                  <a:cubicBezTo>
                    <a:pt x="5845" y="332"/>
                    <a:pt x="4875" y="0"/>
                    <a:pt x="3829" y="0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8" name="Hình ảnh 27">
            <a:extLst>
              <a:ext uri="{FF2B5EF4-FFF2-40B4-BE49-F238E27FC236}">
                <a16:creationId xmlns:a16="http://schemas.microsoft.com/office/drawing/2014/main" id="{C07D801A-F5E5-4333-BAC0-FE251832B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14" y="2083468"/>
            <a:ext cx="4097549" cy="3400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Hình ảnh 28">
            <a:extLst>
              <a:ext uri="{FF2B5EF4-FFF2-40B4-BE49-F238E27FC236}">
                <a16:creationId xmlns:a16="http://schemas.microsoft.com/office/drawing/2014/main" id="{B972C63E-CF8F-43D0-91DD-F44FD5270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328" y="2083469"/>
            <a:ext cx="6734116" cy="3400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8" name="Picture 7">
            <a:extLst>
              <a:ext uri="{FF2B5EF4-FFF2-40B4-BE49-F238E27FC236}">
                <a16:creationId xmlns:a16="http://schemas.microsoft.com/office/drawing/2014/main" id="{C25612EA-7518-4497-B1F8-A896765735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1972" y="288962"/>
            <a:ext cx="1182088" cy="1182088"/>
          </a:xfrm>
          <a:prstGeom prst="rect">
            <a:avLst/>
          </a:prstGeom>
        </p:spPr>
      </p:pic>
      <p:sp>
        <p:nvSpPr>
          <p:cNvPr id="89" name="Hộp Văn bản 114">
            <a:extLst>
              <a:ext uri="{FF2B5EF4-FFF2-40B4-BE49-F238E27FC236}">
                <a16:creationId xmlns:a16="http://schemas.microsoft.com/office/drawing/2014/main" id="{733B36CD-2566-4600-8F46-CFEB2C8E65D9}"/>
              </a:ext>
            </a:extLst>
          </p:cNvPr>
          <p:cNvSpPr txBox="1"/>
          <p:nvPr/>
        </p:nvSpPr>
        <p:spPr>
          <a:xfrm>
            <a:off x="1697246" y="541393"/>
            <a:ext cx="6817892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Nêu</a:t>
            </a:r>
            <a:r>
              <a:rPr lang="en-US" sz="42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phép</a:t>
            </a:r>
            <a:r>
              <a:rPr lang="en-US" sz="42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nhân</a:t>
            </a:r>
            <a:r>
              <a:rPr lang="en-US" sz="42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thích</a:t>
            </a:r>
            <a:r>
              <a:rPr lang="en-US" sz="42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hợp</a:t>
            </a:r>
            <a:endParaRPr lang="en-US" sz="4267" b="1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A9EE6F50-6F1F-414A-B81A-9EDE1A458326}"/>
              </a:ext>
            </a:extLst>
          </p:cNvPr>
          <p:cNvSpPr/>
          <p:nvPr/>
        </p:nvSpPr>
        <p:spPr>
          <a:xfrm>
            <a:off x="885825" y="4791075"/>
            <a:ext cx="648942" cy="61912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C59C1574-7896-433A-9BAB-CABE88322163}"/>
              </a:ext>
            </a:extLst>
          </p:cNvPr>
          <p:cNvSpPr/>
          <p:nvPr/>
        </p:nvSpPr>
        <p:spPr>
          <a:xfrm>
            <a:off x="1581150" y="4791075"/>
            <a:ext cx="628650" cy="617469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B9C4887D-DE3A-4890-A423-00F486EC7273}"/>
              </a:ext>
            </a:extLst>
          </p:cNvPr>
          <p:cNvSpPr/>
          <p:nvPr/>
        </p:nvSpPr>
        <p:spPr>
          <a:xfrm>
            <a:off x="2352676" y="4772025"/>
            <a:ext cx="590550" cy="63817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C9EE3986-02DD-4EE4-BE32-A546334D2E22}"/>
              </a:ext>
            </a:extLst>
          </p:cNvPr>
          <p:cNvSpPr/>
          <p:nvPr/>
        </p:nvSpPr>
        <p:spPr>
          <a:xfrm>
            <a:off x="3369780" y="4800599"/>
            <a:ext cx="697396" cy="61912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189E0F7A-E73E-4F67-B8F1-A688AB31A73B}"/>
              </a:ext>
            </a:extLst>
          </p:cNvPr>
          <p:cNvSpPr/>
          <p:nvPr/>
        </p:nvSpPr>
        <p:spPr>
          <a:xfrm>
            <a:off x="6915150" y="4791075"/>
            <a:ext cx="667992" cy="628650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8EF16AFF-CDE1-474A-A314-26BEB598DE2A}"/>
              </a:ext>
            </a:extLst>
          </p:cNvPr>
          <p:cNvSpPr/>
          <p:nvPr/>
        </p:nvSpPr>
        <p:spPr>
          <a:xfrm>
            <a:off x="7696200" y="4791075"/>
            <a:ext cx="628650" cy="617469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3E5A0BE4-79E0-4C50-9CE5-BAE523888976}"/>
              </a:ext>
            </a:extLst>
          </p:cNvPr>
          <p:cNvSpPr/>
          <p:nvPr/>
        </p:nvSpPr>
        <p:spPr>
          <a:xfrm>
            <a:off x="8448676" y="4791075"/>
            <a:ext cx="657224" cy="63817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5A3799C9-A30C-47B1-B549-0053CDC81FE3}"/>
              </a:ext>
            </a:extLst>
          </p:cNvPr>
          <p:cNvSpPr/>
          <p:nvPr/>
        </p:nvSpPr>
        <p:spPr>
          <a:xfrm>
            <a:off x="9494354" y="4791074"/>
            <a:ext cx="716445" cy="61912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4398657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8272317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287</Words>
  <Application>Microsoft Office PowerPoint</Application>
  <PresentationFormat>Widescreen</PresentationFormat>
  <Paragraphs>63</Paragraphs>
  <Slides>19</Slides>
  <Notes>6</Notes>
  <HiddenSlides>0</HiddenSlides>
  <MMClips>8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等线</vt:lpstr>
      <vt:lpstr>等线 Light</vt:lpstr>
      <vt:lpstr>Arial</vt:lpstr>
      <vt:lpstr>Bebas Neue</vt:lpstr>
      <vt:lpstr>Calibri</vt:lpstr>
      <vt:lpstr>Cambria Math</vt:lpstr>
      <vt:lpstr>Life Savers</vt:lpstr>
      <vt:lpstr>Life Savers ExtraBold</vt:lpstr>
      <vt:lpstr>Quicksand</vt:lpstr>
      <vt:lpstr>Quicksand SemiBold</vt:lpstr>
      <vt:lpstr>Roboto Condensed Light</vt:lpstr>
      <vt:lpstr>Tahoma</vt:lpstr>
      <vt:lpstr>Times New Roman</vt:lpstr>
      <vt:lpstr>VNI-Times</vt:lpstr>
      <vt:lpstr>字魂107号-萌趣欢乐体</vt:lpstr>
      <vt:lpstr>Office 主题​​</vt:lpstr>
      <vt:lpstr>1_Office Theme</vt:lpstr>
      <vt:lpstr>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22</cp:revision>
  <dcterms:created xsi:type="dcterms:W3CDTF">2022-09-07T04:35:41Z</dcterms:created>
  <dcterms:modified xsi:type="dcterms:W3CDTF">2022-09-23T13:53:03Z</dcterms:modified>
</cp:coreProperties>
</file>