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74" r:id="rId3"/>
    <p:sldId id="273" r:id="rId4"/>
    <p:sldId id="258" r:id="rId5"/>
    <p:sldId id="259" r:id="rId6"/>
    <p:sldId id="260" r:id="rId7"/>
    <p:sldId id="275" r:id="rId8"/>
    <p:sldId id="279" r:id="rId9"/>
    <p:sldId id="276" r:id="rId10"/>
    <p:sldId id="277" r:id="rId11"/>
    <p:sldId id="278" r:id="rId12"/>
    <p:sldId id="266" r:id="rId13"/>
    <p:sldId id="269" r:id="rId14"/>
    <p:sldId id="280" r:id="rId15"/>
    <p:sldId id="281" r:id="rId16"/>
    <p:sldId id="27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2D16"/>
    <a:srgbClr val="FFBF1F"/>
    <a:srgbClr val="5B9BD5"/>
    <a:srgbClr val="FF8D6F"/>
    <a:srgbClr val="98DAC4"/>
    <a:srgbClr val="DDF3FF"/>
    <a:srgbClr val="FEC453"/>
    <a:srgbClr val="DFDD6C"/>
    <a:srgbClr val="817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311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BE1D7-C8D9-4576-870B-130F261BC46B}" type="datetimeFigureOut">
              <a:rPr lang="vi-VN" smtClean="0"/>
              <a:t>22/09/2021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957D9-99B4-4C11-8EFB-96EC02863311}" type="slidenum">
              <a:rPr lang="vi-VN" smtClean="0"/>
              <a:t>‹#›</a:t>
            </a:fld>
            <a:endParaRPr lang="vi-VN"/>
          </a:p>
        </p:txBody>
      </p:sp>
    </p:spTree>
    <p:extLst>
      <p:ext uri="{BB962C8B-B14F-4D97-AF65-F5344CB8AC3E}">
        <p14:creationId xmlns:p14="http://schemas.microsoft.com/office/powerpoint/2010/main" val="62431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mưa</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D8957D9-99B4-4C11-8EFB-96EC02863311}" type="slidenum">
              <a:rPr lang="vi-VN" smtClean="0"/>
              <a:t>1</a:t>
            </a:fld>
            <a:endParaRPr lang="vi-VN"/>
          </a:p>
        </p:txBody>
      </p:sp>
    </p:spTree>
    <p:extLst>
      <p:ext uri="{BB962C8B-B14F-4D97-AF65-F5344CB8AC3E}">
        <p14:creationId xmlns:p14="http://schemas.microsoft.com/office/powerpoint/2010/main" val="82957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13847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 Yêu</a:t>
            </a:r>
            <a:r>
              <a:rPr lang="da-DK" sz="1200" kern="1200" baseline="0" dirty="0" smtClean="0">
                <a:solidFill>
                  <a:schemeClr val="tx1"/>
                </a:solidFill>
                <a:effectLst/>
                <a:latin typeface="+mn-lt"/>
                <a:ea typeface="+mn-ea"/>
                <a:cs typeface="+mn-cs"/>
              </a:rPr>
              <a:t> cầu HS </a:t>
            </a:r>
            <a:r>
              <a:rPr lang="da-DK" sz="1200" kern="1200" dirty="0" smtClean="0">
                <a:solidFill>
                  <a:schemeClr val="tx1"/>
                </a:solidFill>
                <a:effectLst/>
                <a:latin typeface="+mn-lt"/>
                <a:ea typeface="+mn-ea"/>
                <a:cs typeface="+mn-cs"/>
              </a:rPr>
              <a:t>Trao đổi cặp đôi trả lời các câu hỏi.</a:t>
            </a:r>
            <a:endParaRPr lang="en-US"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8D8957D9-99B4-4C11-8EFB-96EC02863311}" type="slidenum">
              <a:rPr lang="vi-VN" smtClean="0"/>
              <a:t>5</a:t>
            </a:fld>
            <a:endParaRPr lang="vi-VN"/>
          </a:p>
        </p:txBody>
      </p:sp>
    </p:spTree>
    <p:extLst>
      <p:ext uri="{BB962C8B-B14F-4D97-AF65-F5344CB8AC3E}">
        <p14:creationId xmlns:p14="http://schemas.microsoft.com/office/powerpoint/2010/main" val="276278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27431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40873956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68166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5316840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5860446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1171158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387029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F0214-E0F6-43FB-915A-937A2633A832}" type="datetimeFigureOut">
              <a:rPr lang="en-US" smtClean="0"/>
              <a:t>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30716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F0214-E0F6-43FB-915A-937A2633A832}" type="datetimeFigureOut">
              <a:rPr lang="en-US" smtClean="0"/>
              <a:t>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227101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F0214-E0F6-43FB-915A-937A2633A832}" type="datetimeFigureOut">
              <a:rPr lang="en-US" smtClean="0"/>
              <a:t>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03796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137515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36625681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3109982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2288034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33134885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4482171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41936938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0214-E0F6-43FB-915A-937A2633A832}"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1499014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9F0214-E0F6-43FB-915A-937A2633A832}" type="datetimeFigureOut">
              <a:rPr lang="en-US" smtClean="0"/>
              <a:t>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090041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9F0214-E0F6-43FB-915A-937A2633A832}" type="datetimeFigureOut">
              <a:rPr lang="en-US" smtClean="0"/>
              <a:t>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4345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4051165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73398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462076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913139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4014883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165829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4323162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20552002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0214-E0F6-43FB-915A-937A2633A832}"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3E6B1-6D0E-49C7-9FA6-A7B266E5B261}" type="slidenum">
              <a:rPr lang="en-US" smtClean="0"/>
              <a:t>‹#›</a:t>
            </a:fld>
            <a:endParaRPr lang="en-US"/>
          </a:p>
        </p:txBody>
      </p:sp>
    </p:spTree>
    <p:extLst>
      <p:ext uri="{BB962C8B-B14F-4D97-AF65-F5344CB8AC3E}">
        <p14:creationId xmlns:p14="http://schemas.microsoft.com/office/powerpoint/2010/main" val="3125911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3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0214-E0F6-43FB-915A-937A2633A832}" type="datetimeFigureOut">
              <a:rPr lang="en-US" smtClean="0"/>
              <a:t>22/9/2021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3E6B1-6D0E-49C7-9FA6-A7B266E5B261}" type="slidenum">
              <a:rPr lang="en-US" smtClean="0"/>
              <a:t>‹#›</a:t>
            </a:fld>
            <a:endParaRPr lang="en-US"/>
          </a:p>
        </p:txBody>
      </p:sp>
    </p:spTree>
    <p:extLst>
      <p:ext uri="{BB962C8B-B14F-4D97-AF65-F5344CB8AC3E}">
        <p14:creationId xmlns:p14="http://schemas.microsoft.com/office/powerpoint/2010/main" val="340990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6" r:id="rId4"/>
    <p:sldLayoutId id="2147483675" r:id="rId5"/>
    <p:sldLayoutId id="2147483673" r:id="rId6"/>
    <p:sldLayoutId id="2147483669" r:id="rId7"/>
    <p:sldLayoutId id="2147483668" r:id="rId8"/>
    <p:sldLayoutId id="2147483667" r:id="rId9"/>
    <p:sldLayoutId id="2147483666" r:id="rId10"/>
    <p:sldLayoutId id="2147483665" r:id="rId11"/>
    <p:sldLayoutId id="2147483664" r:id="rId12"/>
    <p:sldLayoutId id="2147483663" r:id="rId13"/>
    <p:sldLayoutId id="2147483661" r:id="rId14"/>
    <p:sldLayoutId id="2147483651" r:id="rId15"/>
    <p:sldLayoutId id="2147483652" r:id="rId16"/>
    <p:sldLayoutId id="2147483653" r:id="rId17"/>
    <p:sldLayoutId id="2147483654" r:id="rId18"/>
    <p:sldLayoutId id="2147483655" r:id="rId19"/>
    <p:sldLayoutId id="2147483674" r:id="rId20"/>
    <p:sldLayoutId id="2147483672" r:id="rId21"/>
    <p:sldLayoutId id="2147483671" r:id="rId22"/>
    <p:sldLayoutId id="2147483670" r:id="rId23"/>
    <p:sldLayoutId id="2147483662" r:id="rId24"/>
    <p:sldLayoutId id="2147483660" r:id="rId25"/>
    <p:sldLayoutId id="2147483656" r:id="rId26"/>
    <p:sldLayoutId id="2147483657" r:id="rId27"/>
    <p:sldLayoutId id="2147483658" r:id="rId28"/>
    <p:sldLayoutId id="214748365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64158" y="2314192"/>
            <a:ext cx="3690434"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KHỞI ĐỘNG</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TextBox 6"/>
          <p:cNvSpPr txBox="1"/>
          <p:nvPr/>
        </p:nvSpPr>
        <p:spPr>
          <a:xfrm>
            <a:off x="3199515" y="1324879"/>
            <a:ext cx="7590405" cy="646331"/>
          </a:xfrm>
          <a:prstGeom prst="rect">
            <a:avLst/>
          </a:prstGeom>
          <a:noFill/>
        </p:spPr>
        <p:txBody>
          <a:bodyPr wrap="square" rtlCol="0">
            <a:spAutoFit/>
          </a:bodyPr>
          <a:lstStyle/>
          <a:p>
            <a:pPr algn="ctr"/>
            <a:r>
              <a:rPr lang="en-US" sz="3600" b="1" i="1" dirty="0" err="1" smtClean="0">
                <a:latin typeface="Times New Roman" panose="02020603050405020304" pitchFamily="18" charset="0"/>
                <a:cs typeface="Times New Roman" panose="02020603050405020304" pitchFamily="18" charset="0"/>
              </a:rPr>
              <a:t>Em</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hãy</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nêu</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cấu</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tạo</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bài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văn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tả</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cảnh</a:t>
            </a:r>
            <a:r>
              <a:rPr lang="en-US" sz="3600" b="1" i="1" dirty="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428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641" y="-101600"/>
            <a:ext cx="10336035" cy="833433"/>
          </a:xfrm>
          <a:prstGeom prst="rect">
            <a:avLst/>
          </a:prstGeom>
        </p:spPr>
        <p:txBody>
          <a:bodyPr wrap="none">
            <a:spAutoFit/>
          </a:bodyPr>
          <a:lstStyle/>
          <a:p>
            <a:pPr algn="just">
              <a:lnSpc>
                <a:spcPct val="200000"/>
              </a:lnSpc>
              <a:spcBef>
                <a:spcPct val="50000"/>
              </a:spcBef>
            </a:pPr>
            <a:r>
              <a:rPr lang="en-US" altLang="en-US" sz="2800" b="1" i="1" dirty="0">
                <a:solidFill>
                  <a:srgbClr val="C00000"/>
                </a:solidFill>
                <a:latin typeface="+mj-lt"/>
                <a:cs typeface="Times New Roman" panose="02020603050405020304" pitchFamily="18" charset="0"/>
              </a:rPr>
              <a:t>c) </a:t>
            </a:r>
            <a:r>
              <a:rPr lang="en-US" altLang="en-US" sz="2800" b="1" i="1" dirty="0" err="1">
                <a:solidFill>
                  <a:srgbClr val="C00000"/>
                </a:solidFill>
                <a:latin typeface="+mj-lt"/>
                <a:cs typeface="Times New Roman" panose="02020603050405020304" pitchFamily="18" charset="0"/>
              </a:rPr>
              <a:t>Tìm</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những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từ</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ngữ</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tả</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cây</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cối</a:t>
            </a:r>
            <a:r>
              <a:rPr lang="en-US" altLang="en-US" sz="2800" b="1" i="1" dirty="0">
                <a:solidFill>
                  <a:srgbClr val="C00000"/>
                </a:solidFill>
                <a:latin typeface="+mj-lt"/>
                <a:cs typeface="Times New Roman" panose="02020603050405020304" pitchFamily="18" charset="0"/>
              </a:rPr>
              <a:t>, con </a:t>
            </a:r>
            <a:r>
              <a:rPr lang="en-US" altLang="en-US" sz="2800" b="1" i="1" dirty="0" err="1">
                <a:solidFill>
                  <a:srgbClr val="C00000"/>
                </a:solidFill>
                <a:latin typeface="+mj-lt"/>
                <a:cs typeface="Times New Roman" panose="02020603050405020304" pitchFamily="18" charset="0"/>
              </a:rPr>
              <a:t>vật</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bầu</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trời</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trong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và</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sau</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trận</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mưa</a:t>
            </a:r>
            <a:r>
              <a:rPr lang="en-US" altLang="en-US" sz="2800" b="1" i="1" dirty="0">
                <a:solidFill>
                  <a:srgbClr val="C00000"/>
                </a:solidFill>
                <a:latin typeface="+mj-lt"/>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5" y="1002872"/>
            <a:ext cx="11432497" cy="5855128"/>
          </a:xfrm>
          <a:prstGeom prst="rect">
            <a:avLst/>
          </a:prstGeom>
        </p:spPr>
      </p:pic>
      <p:pic>
        <p:nvPicPr>
          <p:cNvPr id="6" name="Picture 5">
            <a:extLst>
              <a:ext uri="{FF2B5EF4-FFF2-40B4-BE49-F238E27FC236}">
                <a16:creationId xmlns:a16="http://schemas.microsoft.com/office/drawing/2014/main" id="{B6F26A88-3F6F-4BB1-99D7-48260E1D4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 y="670793"/>
            <a:ext cx="1450974" cy="688908"/>
          </a:xfrm>
          <a:prstGeom prst="rect">
            <a:avLst/>
          </a:prstGeom>
        </p:spPr>
      </p:pic>
      <p:pic>
        <p:nvPicPr>
          <p:cNvPr id="7" name="Picture 6">
            <a:extLst>
              <a:ext uri="{FF2B5EF4-FFF2-40B4-BE49-F238E27FC236}">
                <a16:creationId xmlns:a16="http://schemas.microsoft.com/office/drawing/2014/main" id="{584A4DF7-4493-4DBD-A936-9163C9C2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788" y="5272230"/>
            <a:ext cx="1450974" cy="688908"/>
          </a:xfrm>
          <a:prstGeom prst="rect">
            <a:avLst/>
          </a:prstGeom>
        </p:spPr>
      </p:pic>
      <p:pic>
        <p:nvPicPr>
          <p:cNvPr id="9" name="Picture 8">
            <a:extLst>
              <a:ext uri="{FF2B5EF4-FFF2-40B4-BE49-F238E27FC236}">
                <a16:creationId xmlns:a16="http://schemas.microsoft.com/office/drawing/2014/main" id="{584A4DF7-4493-4DBD-A936-9163C9C2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788" y="867144"/>
            <a:ext cx="1450974" cy="688908"/>
          </a:xfrm>
          <a:prstGeom prst="rect">
            <a:avLst/>
          </a:prstGeom>
        </p:spPr>
      </p:pic>
    </p:spTree>
    <p:extLst>
      <p:ext uri="{BB962C8B-B14F-4D97-AF65-F5344CB8AC3E}">
        <p14:creationId xmlns:p14="http://schemas.microsoft.com/office/powerpoint/2010/main" val="206479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422049" y="409073"/>
            <a:ext cx="929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dirty="0">
                <a:solidFill>
                  <a:srgbClr val="C00000"/>
                </a:solidFill>
                <a:latin typeface="+mj-lt"/>
                <a:cs typeface="Times New Roman" panose="02020603050405020304" pitchFamily="18" charset="0"/>
              </a:rPr>
              <a:t>d</a:t>
            </a:r>
            <a:r>
              <a:rPr lang="en-US" altLang="en-US" sz="2800" b="1" i="1" dirty="0" smtClean="0">
                <a:solidFill>
                  <a:srgbClr val="C00000"/>
                </a:solidFill>
                <a:latin typeface="+mj-lt"/>
                <a:cs typeface="Times New Roman" panose="02020603050405020304" pitchFamily="18" charset="0"/>
              </a:rPr>
              <a:t>. </a:t>
            </a:r>
            <a:r>
              <a:rPr lang="en-US" altLang="en-US" sz="2800" b="1" i="1" dirty="0" err="1" smtClean="0">
                <a:solidFill>
                  <a:srgbClr val="C00000"/>
                </a:solidFill>
                <a:latin typeface="+mj-lt"/>
                <a:cs typeface="Times New Roman" panose="02020603050405020304" pitchFamily="18" charset="0"/>
              </a:rPr>
              <a:t>Tác</a:t>
            </a:r>
            <a:r>
              <a:rPr lang="en-US" altLang="en-US" sz="2800" b="1" i="1" dirty="0" smtClean="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giả</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đã</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quan</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sát</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cơn</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mưa</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bằng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những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giác</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quan</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nào</a:t>
            </a:r>
            <a:r>
              <a:rPr lang="en-US" altLang="en-US" sz="2800" b="1" i="1" dirty="0">
                <a:solidFill>
                  <a:srgbClr val="C00000"/>
                </a:solidFill>
                <a:latin typeface="+mj-lt"/>
                <a:cs typeface="Times New Roman" panose="02020603050405020304" pitchFamily="18" charset="0"/>
              </a:rPr>
              <a:t>?</a:t>
            </a:r>
          </a:p>
        </p:txBody>
      </p:sp>
      <p:sp>
        <p:nvSpPr>
          <p:cNvPr id="5" name="Text Box 18"/>
          <p:cNvSpPr txBox="1">
            <a:spLocks noChangeArrowheads="1"/>
          </p:cNvSpPr>
          <p:nvPr/>
        </p:nvSpPr>
        <p:spPr bwMode="auto">
          <a:xfrm>
            <a:off x="276905" y="1313997"/>
            <a:ext cx="114070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b="1" dirty="0">
                <a:solidFill>
                  <a:srgbClr val="0099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Bằng</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mắt</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nhìn</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thị</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giác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nên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thấy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những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đám</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mây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biến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đổi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trước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cơn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Thấy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rơi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những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đổi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thay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của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cây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cối</a:t>
            </a:r>
            <a:r>
              <a:rPr lang="en-US" altLang="en-US" sz="2600" b="1" dirty="0">
                <a:latin typeface="+mj-lt"/>
                <a:cs typeface="Times New Roman" panose="02020603050405020304" pitchFamily="18" charset="0"/>
              </a:rPr>
              <a:t>, con </a:t>
            </a:r>
            <a:r>
              <a:rPr lang="en-US" altLang="en-US" sz="2600" b="1" dirty="0" err="1">
                <a:latin typeface="+mj-lt"/>
                <a:cs typeface="Times New Roman" panose="02020603050405020304" pitchFamily="18" charset="0"/>
              </a:rPr>
              <a:t>vật</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bầu</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trời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cảnh</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tượng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xung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quanh</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khi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tuôn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lúc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ngớt</a:t>
            </a:r>
            <a:r>
              <a:rPr lang="en-US" altLang="en-US" sz="2600" b="1" dirty="0">
                <a:latin typeface="+mj-lt"/>
                <a:cs typeface="Times New Roman" panose="02020603050405020304" pitchFamily="18" charset="0"/>
              </a:rPr>
              <a:t>.</a:t>
            </a:r>
          </a:p>
        </p:txBody>
      </p:sp>
      <p:sp>
        <p:nvSpPr>
          <p:cNvPr id="6" name="Text Box 19"/>
          <p:cNvSpPr txBox="1">
            <a:spLocks noChangeArrowheads="1"/>
          </p:cNvSpPr>
          <p:nvPr/>
        </p:nvSpPr>
        <p:spPr bwMode="auto">
          <a:xfrm>
            <a:off x="189819" y="2768147"/>
            <a:ext cx="11494181"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b="1" dirty="0">
                <a:solidFill>
                  <a:srgbClr val="0000FF"/>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Bằng</a:t>
            </a:r>
            <a:r>
              <a:rPr lang="en-US" altLang="en-US" sz="2600" b="1" dirty="0">
                <a:solidFill>
                  <a:srgbClr val="FF0000"/>
                </a:solidFill>
                <a:latin typeface="+mj-lt"/>
                <a:cs typeface="Times New Roman" panose="02020603050405020304" pitchFamily="18" charset="0"/>
              </a:rPr>
              <a:t> tai </a:t>
            </a:r>
            <a:r>
              <a:rPr lang="en-US" altLang="en-US" sz="2600" b="1" dirty="0" err="1">
                <a:solidFill>
                  <a:srgbClr val="FF0000"/>
                </a:solidFill>
                <a:latin typeface="+mj-lt"/>
                <a:cs typeface="Times New Roman" panose="02020603050405020304" pitchFamily="18" charset="0"/>
              </a:rPr>
              <a:t>nghe</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thính</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giác</a:t>
            </a:r>
            <a:r>
              <a:rPr lang="en-US" altLang="en-US" sz="2600" b="1" dirty="0">
                <a:solidFill>
                  <a:srgbClr val="FF0000"/>
                </a:solidFill>
                <a:latin typeface="+mj-lt"/>
                <a:cs typeface="Times New Roman" panose="02020603050405020304" pitchFamily="18" charset="0"/>
              </a:rPr>
              <a:t>) </a:t>
            </a:r>
            <a:r>
              <a:rPr lang="en-US" altLang="en-US" sz="2600" b="1" dirty="0" err="1">
                <a:latin typeface="+mj-lt"/>
                <a:cs typeface="Times New Roman" panose="02020603050405020304" pitchFamily="18" charset="0"/>
              </a:rPr>
              <a:t>nên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nghe</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thấy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tiếng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gió</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thổi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sự</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biến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đổi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của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tiếng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tiếng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sấm</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tiếng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hót</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của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chào</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mào</a:t>
            </a:r>
            <a:r>
              <a:rPr lang="en-US" altLang="en-US" sz="2600" b="1" dirty="0">
                <a:latin typeface="+mj-lt"/>
                <a:cs typeface="Times New Roman" panose="02020603050405020304" pitchFamily="18" charset="0"/>
              </a:rPr>
              <a:t>.</a:t>
            </a:r>
          </a:p>
        </p:txBody>
      </p:sp>
      <p:sp>
        <p:nvSpPr>
          <p:cNvPr id="7" name="Text Box 20"/>
          <p:cNvSpPr txBox="1">
            <a:spLocks noChangeArrowheads="1"/>
          </p:cNvSpPr>
          <p:nvPr/>
        </p:nvSpPr>
        <p:spPr bwMode="auto">
          <a:xfrm>
            <a:off x="276904" y="4035676"/>
            <a:ext cx="11407096"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US" sz="2600" b="1" dirty="0">
                <a:solidFill>
                  <a:srgbClr val="0099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Bằng</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cảm</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giác</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của</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làn</a:t>
            </a:r>
            <a:r>
              <a:rPr lang="en-US" altLang="en-US" sz="2600" b="1" dirty="0">
                <a:solidFill>
                  <a:srgbClr val="FF0000"/>
                </a:solidFill>
                <a:latin typeface="+mj-lt"/>
                <a:cs typeface="Times New Roman" panose="02020603050405020304" pitchFamily="18" charset="0"/>
              </a:rPr>
              <a:t> da (</a:t>
            </a:r>
            <a:r>
              <a:rPr lang="en-US" altLang="en-US" sz="2600" b="1" dirty="0" err="1">
                <a:solidFill>
                  <a:srgbClr val="FF0000"/>
                </a:solidFill>
                <a:latin typeface="+mj-lt"/>
                <a:cs typeface="Times New Roman" panose="02020603050405020304" pitchFamily="18" charset="0"/>
              </a:rPr>
              <a:t>xúc</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giác</a:t>
            </a:r>
            <a:r>
              <a:rPr lang="en-US" altLang="en-US" sz="2600" b="1" dirty="0">
                <a:solidFill>
                  <a:srgbClr val="FF0000"/>
                </a:solidFill>
                <a:latin typeface="+mj-lt"/>
                <a:cs typeface="Times New Roman" panose="02020603050405020304" pitchFamily="18" charset="0"/>
              </a:rPr>
              <a:t>) </a:t>
            </a:r>
            <a:r>
              <a:rPr lang="en-US" altLang="en-US" sz="2600" b="1" dirty="0" err="1">
                <a:latin typeface="+mj-lt"/>
                <a:cs typeface="Times New Roman" panose="02020603050405020304" pitchFamily="18" charset="0"/>
              </a:rPr>
              <a:t>nên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cảm</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thấy</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sự</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mát</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lạnh</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của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làn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gió</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nhuốm</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hơi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nước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mát</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lạnh</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trước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cơn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a:t>
            </a:r>
          </a:p>
        </p:txBody>
      </p:sp>
      <p:sp>
        <p:nvSpPr>
          <p:cNvPr id="8" name="Text Box 21"/>
          <p:cNvSpPr txBox="1">
            <a:spLocks noChangeArrowheads="1"/>
          </p:cNvSpPr>
          <p:nvPr/>
        </p:nvSpPr>
        <p:spPr bwMode="auto">
          <a:xfrm>
            <a:off x="233361" y="5303205"/>
            <a:ext cx="11407096"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b="1" dirty="0">
                <a:solidFill>
                  <a:srgbClr val="0000FF"/>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Bằng</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mũi</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ngửi</a:t>
            </a:r>
            <a:r>
              <a:rPr lang="en-US" altLang="en-US" sz="2600" b="1" dirty="0">
                <a:solidFill>
                  <a:srgbClr val="660066"/>
                </a:solidFill>
                <a:latin typeface="+mj-lt"/>
                <a:cs typeface="Times New Roman" panose="02020603050405020304" pitchFamily="18" charset="0"/>
              </a:rPr>
              <a:t> </a:t>
            </a:r>
            <a:r>
              <a:rPr lang="en-US" altLang="en-US" sz="2600" b="1" dirty="0">
                <a:solidFill>
                  <a:srgbClr val="FF0000"/>
                </a:solidFill>
                <a:latin typeface="+mj-lt"/>
                <a:cs typeface="Times New Roman" panose="02020603050405020304" pitchFamily="18" charset="0"/>
              </a:rPr>
              <a:t>(</a:t>
            </a:r>
            <a:r>
              <a:rPr lang="en-US" altLang="en-US" sz="2600" b="1" dirty="0" err="1">
                <a:solidFill>
                  <a:srgbClr val="FF0000"/>
                </a:solidFill>
                <a:latin typeface="+mj-lt"/>
                <a:cs typeface="Times New Roman" panose="02020603050405020304" pitchFamily="18" charset="0"/>
              </a:rPr>
              <a:t>khứu</a:t>
            </a:r>
            <a:r>
              <a:rPr lang="en-US" altLang="en-US" sz="2600" b="1" dirty="0">
                <a:solidFill>
                  <a:srgbClr val="FF0000"/>
                </a:solidFill>
                <a:latin typeface="+mj-lt"/>
                <a:cs typeface="Times New Roman" panose="02020603050405020304" pitchFamily="18" charset="0"/>
              </a:rPr>
              <a:t> </a:t>
            </a:r>
            <a:r>
              <a:rPr lang="en-US" altLang="en-US" sz="2600" b="1" dirty="0" err="1">
                <a:solidFill>
                  <a:srgbClr val="FF0000"/>
                </a:solidFill>
                <a:latin typeface="+mj-lt"/>
                <a:cs typeface="Times New Roman" panose="02020603050405020304" pitchFamily="18" charset="0"/>
              </a:rPr>
              <a:t>giác</a:t>
            </a:r>
            <a:r>
              <a:rPr lang="en-US" altLang="en-US" sz="2600" b="1" dirty="0">
                <a:solidFill>
                  <a:srgbClr val="FF0000"/>
                </a:solidFill>
                <a:latin typeface="+mj-lt"/>
                <a:cs typeface="Times New Roman" panose="02020603050405020304" pitchFamily="18" charset="0"/>
              </a:rPr>
              <a:t>) </a:t>
            </a:r>
            <a:r>
              <a:rPr lang="en-US" altLang="en-US" sz="2600" b="1" dirty="0" err="1">
                <a:latin typeface="+mj-lt"/>
                <a:cs typeface="Times New Roman" panose="02020603050405020304" pitchFamily="18" charset="0"/>
              </a:rPr>
              <a:t>nên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biết</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được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mùi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nồng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ngai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ngái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xa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lạ</a:t>
            </a:r>
            <a:r>
              <a:rPr lang="en-US" altLang="en-US" sz="2600" b="1" dirty="0">
                <a:latin typeface="+mj-lt"/>
                <a:cs typeface="Times New Roman" panose="02020603050405020304" pitchFamily="18" charset="0"/>
              </a:rPr>
              <a:t> man </a:t>
            </a:r>
            <a:r>
              <a:rPr lang="en-US" altLang="en-US" sz="2600" b="1" dirty="0" err="1">
                <a:latin typeface="+mj-lt"/>
                <a:cs typeface="Times New Roman" panose="02020603050405020304" pitchFamily="18" charset="0"/>
              </a:rPr>
              <a:t>mác</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của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những</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trận</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mưa</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mới</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đầu</a:t>
            </a:r>
            <a:r>
              <a:rPr lang="en-US" altLang="en-US" sz="2600" b="1" dirty="0">
                <a:latin typeface="+mj-lt"/>
                <a:cs typeface="Times New Roman" panose="02020603050405020304" pitchFamily="18" charset="0"/>
              </a:rPr>
              <a:t> </a:t>
            </a:r>
            <a:r>
              <a:rPr lang="en-US" altLang="en-US" sz="2600" b="1" dirty="0" err="1">
                <a:latin typeface="+mj-lt"/>
                <a:cs typeface="Times New Roman" panose="02020603050405020304" pitchFamily="18" charset="0"/>
              </a:rPr>
              <a:t>mùa</a:t>
            </a:r>
            <a:r>
              <a:rPr lang="en-US" altLang="en-US" sz="2600" b="1" dirty="0">
                <a:latin typeface="+mj-lt"/>
                <a:cs typeface="Times New Roman" panose="02020603050405020304" pitchFamily="18" charset="0"/>
              </a:rPr>
              <a:t>.</a:t>
            </a:r>
          </a:p>
        </p:txBody>
      </p:sp>
    </p:spTree>
    <p:extLst>
      <p:ext uri="{BB962C8B-B14F-4D97-AF65-F5344CB8AC3E}">
        <p14:creationId xmlns:p14="http://schemas.microsoft.com/office/powerpoint/2010/main" val="18072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AAA9AE-B39D-4211-917A-DA58FF69B472}"/>
              </a:ext>
            </a:extLst>
          </p:cNvPr>
          <p:cNvGrpSpPr/>
          <p:nvPr/>
        </p:nvGrpSpPr>
        <p:grpSpPr>
          <a:xfrm>
            <a:off x="116114" y="0"/>
            <a:ext cx="11002552" cy="783771"/>
            <a:chOff x="1219423" y="1177026"/>
            <a:chExt cx="9167061" cy="1200006"/>
          </a:xfrm>
        </p:grpSpPr>
        <p:sp>
          <p:nvSpPr>
            <p:cNvPr id="8" name="Rounded Rectangle 4">
              <a:extLst>
                <a:ext uri="{FF2B5EF4-FFF2-40B4-BE49-F238E27FC236}">
                  <a16:creationId xmlns:a16="http://schemas.microsoft.com/office/drawing/2014/main" id="{F49B3FDA-CDA6-4ECC-8FE7-27965DC50C17}"/>
                </a:ext>
              </a:extLst>
            </p:cNvPr>
            <p:cNvSpPr/>
            <p:nvPr/>
          </p:nvSpPr>
          <p:spPr>
            <a:xfrm>
              <a:off x="1598531" y="1429534"/>
              <a:ext cx="8787953" cy="947498"/>
            </a:xfrm>
            <a:prstGeom prst="roundRect">
              <a:avLst/>
            </a:prstGeom>
            <a:solidFill>
              <a:srgbClr val="FEC453">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tx1"/>
                  </a:solidFill>
                  <a:latin typeface="#9Slide03 Arima Madurai Black" panose="00000A00000000000000" pitchFamily="2" charset="0"/>
                  <a:cs typeface="#9Slide03 Arima Madurai Black" panose="00000A00000000000000" pitchFamily="2" charset="0"/>
                </a:rPr>
                <a:t>  </a:t>
              </a:r>
              <a:r>
                <a:rPr lang="en-US" altLang="en-US" sz="2400" b="1" dirty="0" err="1" smtClean="0">
                  <a:solidFill>
                    <a:schemeClr val="tx1"/>
                  </a:solidFill>
                  <a:latin typeface="+mj-lt"/>
                </a:rPr>
                <a:t>Từ</a:t>
              </a:r>
              <a:r>
                <a:rPr lang="en-US" altLang="en-US" sz="2400" b="1" dirty="0" smtClean="0">
                  <a:solidFill>
                    <a:schemeClr val="tx1"/>
                  </a:solidFill>
                  <a:latin typeface="+mj-lt"/>
                </a:rPr>
                <a:t> </a:t>
              </a:r>
              <a:r>
                <a:rPr lang="en-US" altLang="en-US" sz="2400" b="1" dirty="0" err="1">
                  <a:solidFill>
                    <a:schemeClr val="tx1"/>
                  </a:solidFill>
                  <a:latin typeface="+mj-lt"/>
                </a:rPr>
                <a:t>những</a:t>
              </a:r>
              <a:r>
                <a:rPr lang="en-US" altLang="en-US" sz="2400" b="1" dirty="0">
                  <a:solidFill>
                    <a:schemeClr val="tx1"/>
                  </a:solidFill>
                  <a:latin typeface="+mj-lt"/>
                </a:rPr>
                <a:t> </a:t>
              </a:r>
              <a:r>
                <a:rPr lang="en-US" altLang="en-US" sz="2400" b="1" dirty="0" err="1">
                  <a:solidFill>
                    <a:schemeClr val="tx1"/>
                  </a:solidFill>
                  <a:latin typeface="+mj-lt"/>
                </a:rPr>
                <a:t>điều</a:t>
              </a:r>
              <a:r>
                <a:rPr lang="en-US" altLang="en-US" sz="2400" b="1" dirty="0">
                  <a:solidFill>
                    <a:schemeClr val="tx1"/>
                  </a:solidFill>
                  <a:latin typeface="+mj-lt"/>
                </a:rPr>
                <a:t> </a:t>
              </a:r>
              <a:r>
                <a:rPr lang="en-US" altLang="en-US" sz="2400" b="1" dirty="0" err="1">
                  <a:solidFill>
                    <a:schemeClr val="tx1"/>
                  </a:solidFill>
                  <a:latin typeface="+mj-lt"/>
                </a:rPr>
                <a:t>em</a:t>
              </a:r>
              <a:r>
                <a:rPr lang="en-US" altLang="en-US" sz="2400" b="1" dirty="0">
                  <a:solidFill>
                    <a:schemeClr val="tx1"/>
                  </a:solidFill>
                  <a:latin typeface="+mj-lt"/>
                </a:rPr>
                <a:t> </a:t>
              </a:r>
              <a:r>
                <a:rPr lang="en-US" altLang="en-US" sz="2400" b="1" dirty="0" err="1">
                  <a:solidFill>
                    <a:schemeClr val="tx1"/>
                  </a:solidFill>
                  <a:latin typeface="+mj-lt"/>
                </a:rPr>
                <a:t>đã</a:t>
              </a:r>
              <a:r>
                <a:rPr lang="en-US" altLang="en-US" sz="2400" b="1" dirty="0">
                  <a:solidFill>
                    <a:schemeClr val="tx1"/>
                  </a:solidFill>
                  <a:latin typeface="+mj-lt"/>
                </a:rPr>
                <a:t> </a:t>
              </a:r>
              <a:r>
                <a:rPr lang="en-US" altLang="en-US" sz="2400" b="1" dirty="0" err="1">
                  <a:solidFill>
                    <a:schemeClr val="tx1"/>
                  </a:solidFill>
                  <a:latin typeface="+mj-lt"/>
                </a:rPr>
                <a:t>quan</a:t>
              </a:r>
              <a:r>
                <a:rPr lang="en-US" altLang="en-US" sz="2400" b="1" dirty="0">
                  <a:solidFill>
                    <a:schemeClr val="tx1"/>
                  </a:solidFill>
                  <a:latin typeface="+mj-lt"/>
                </a:rPr>
                <a:t> </a:t>
              </a:r>
              <a:r>
                <a:rPr lang="en-US" altLang="en-US" sz="2400" b="1" dirty="0" err="1">
                  <a:solidFill>
                    <a:schemeClr val="tx1"/>
                  </a:solidFill>
                  <a:latin typeface="+mj-lt"/>
                </a:rPr>
                <a:t>sát</a:t>
              </a:r>
              <a:r>
                <a:rPr lang="en-US" altLang="en-US" sz="2400" b="1" dirty="0">
                  <a:solidFill>
                    <a:schemeClr val="tx1"/>
                  </a:solidFill>
                  <a:latin typeface="+mj-lt"/>
                </a:rPr>
                <a:t> </a:t>
              </a:r>
              <a:r>
                <a:rPr lang="en-US" altLang="en-US" sz="2400" b="1" dirty="0" err="1">
                  <a:solidFill>
                    <a:schemeClr val="tx1"/>
                  </a:solidFill>
                  <a:latin typeface="+mj-lt"/>
                </a:rPr>
                <a:t>được</a:t>
              </a:r>
              <a:r>
                <a:rPr lang="en-US" altLang="en-US" sz="2400" b="1" dirty="0">
                  <a:solidFill>
                    <a:schemeClr val="tx1"/>
                  </a:solidFill>
                  <a:latin typeface="+mj-lt"/>
                </a:rPr>
                <a:t>, </a:t>
              </a:r>
              <a:r>
                <a:rPr lang="en-US" altLang="en-US" sz="2400" b="1" dirty="0" err="1">
                  <a:solidFill>
                    <a:schemeClr val="tx1"/>
                  </a:solidFill>
                  <a:latin typeface="+mj-lt"/>
                </a:rPr>
                <a:t>hãy</a:t>
              </a:r>
              <a:r>
                <a:rPr lang="en-US" altLang="en-US" sz="2400" b="1" dirty="0">
                  <a:solidFill>
                    <a:schemeClr val="tx1"/>
                  </a:solidFill>
                  <a:latin typeface="+mj-lt"/>
                </a:rPr>
                <a:t> </a:t>
              </a:r>
              <a:r>
                <a:rPr lang="en-US" altLang="en-US" sz="2400" b="1" dirty="0" err="1">
                  <a:solidFill>
                    <a:schemeClr val="tx1"/>
                  </a:solidFill>
                  <a:latin typeface="+mj-lt"/>
                </a:rPr>
                <a:t>lập</a:t>
              </a:r>
              <a:r>
                <a:rPr lang="en-US" altLang="en-US" sz="2400" b="1" dirty="0">
                  <a:solidFill>
                    <a:schemeClr val="tx1"/>
                  </a:solidFill>
                  <a:latin typeface="+mj-lt"/>
                </a:rPr>
                <a:t> </a:t>
              </a:r>
              <a:r>
                <a:rPr lang="en-US" altLang="en-US" sz="2400" b="1" dirty="0" err="1">
                  <a:solidFill>
                    <a:schemeClr val="tx1"/>
                  </a:solidFill>
                  <a:latin typeface="+mj-lt"/>
                </a:rPr>
                <a:t>dàn</a:t>
              </a:r>
              <a:r>
                <a:rPr lang="en-US" altLang="en-US" sz="2400" b="1" dirty="0">
                  <a:solidFill>
                    <a:schemeClr val="tx1"/>
                  </a:solidFill>
                  <a:latin typeface="+mj-lt"/>
                </a:rPr>
                <a:t> ý </a:t>
              </a:r>
              <a:r>
                <a:rPr lang="en-US" altLang="en-US" sz="2400" b="1" dirty="0" err="1">
                  <a:solidFill>
                    <a:schemeClr val="tx1"/>
                  </a:solidFill>
                  <a:latin typeface="+mj-lt"/>
                </a:rPr>
                <a:t>bài</a:t>
              </a:r>
              <a:r>
                <a:rPr lang="en-US" altLang="en-US" sz="2400" b="1" dirty="0">
                  <a:solidFill>
                    <a:schemeClr val="tx1"/>
                  </a:solidFill>
                  <a:latin typeface="+mj-lt"/>
                </a:rPr>
                <a:t> </a:t>
              </a:r>
              <a:r>
                <a:rPr lang="en-US" altLang="en-US" sz="2400" b="1" dirty="0" err="1">
                  <a:solidFill>
                    <a:schemeClr val="tx1"/>
                  </a:solidFill>
                  <a:latin typeface="+mj-lt"/>
                </a:rPr>
                <a:t>văn</a:t>
              </a:r>
              <a:r>
                <a:rPr lang="en-US" altLang="en-US" sz="2400" b="1" dirty="0">
                  <a:solidFill>
                    <a:schemeClr val="tx1"/>
                  </a:solidFill>
                  <a:latin typeface="+mj-lt"/>
                </a:rPr>
                <a:t> </a:t>
              </a:r>
              <a:r>
                <a:rPr lang="en-US" altLang="en-US" sz="2400" b="1" dirty="0" err="1">
                  <a:solidFill>
                    <a:schemeClr val="tx1"/>
                  </a:solidFill>
                  <a:latin typeface="+mj-lt"/>
                </a:rPr>
                <a:t>miêu</a:t>
              </a:r>
              <a:r>
                <a:rPr lang="en-US" altLang="en-US" sz="2400" b="1" dirty="0">
                  <a:solidFill>
                    <a:schemeClr val="tx1"/>
                  </a:solidFill>
                  <a:latin typeface="+mj-lt"/>
                </a:rPr>
                <a:t> </a:t>
              </a:r>
              <a:r>
                <a:rPr lang="en-US" altLang="en-US" sz="2400" b="1" dirty="0" err="1">
                  <a:solidFill>
                    <a:schemeClr val="tx1"/>
                  </a:solidFill>
                  <a:latin typeface="+mj-lt"/>
                </a:rPr>
                <a:t>tả</a:t>
              </a:r>
              <a:r>
                <a:rPr lang="en-US" altLang="en-US" sz="2400" b="1" dirty="0">
                  <a:solidFill>
                    <a:schemeClr val="tx1"/>
                  </a:solidFill>
                  <a:latin typeface="+mj-lt"/>
                </a:rPr>
                <a:t> </a:t>
              </a:r>
              <a:r>
                <a:rPr lang="en-US" altLang="en-US" sz="2400" b="1" dirty="0" err="1">
                  <a:solidFill>
                    <a:schemeClr val="tx1"/>
                  </a:solidFill>
                  <a:latin typeface="+mj-lt"/>
                </a:rPr>
                <a:t>một</a:t>
              </a:r>
              <a:r>
                <a:rPr lang="en-US" altLang="en-US" sz="2400" b="1" dirty="0">
                  <a:solidFill>
                    <a:schemeClr val="tx1"/>
                  </a:solidFill>
                  <a:latin typeface="+mj-lt"/>
                </a:rPr>
                <a:t> </a:t>
              </a:r>
              <a:r>
                <a:rPr lang="en-US" altLang="en-US" sz="2400" b="1" dirty="0" err="1">
                  <a:solidFill>
                    <a:schemeClr val="tx1"/>
                  </a:solidFill>
                  <a:latin typeface="+mj-lt"/>
                </a:rPr>
                <a:t>cơn</a:t>
              </a:r>
              <a:r>
                <a:rPr lang="en-US" altLang="en-US" sz="2400" b="1" dirty="0">
                  <a:solidFill>
                    <a:schemeClr val="tx1"/>
                  </a:solidFill>
                  <a:latin typeface="+mj-lt"/>
                </a:rPr>
                <a:t> </a:t>
              </a:r>
              <a:r>
                <a:rPr lang="en-US" altLang="en-US" sz="2400" b="1" dirty="0" err="1">
                  <a:solidFill>
                    <a:schemeClr val="tx1"/>
                  </a:solidFill>
                  <a:latin typeface="+mj-lt"/>
                </a:rPr>
                <a:t>mưa</a:t>
              </a:r>
              <a:r>
                <a:rPr lang="en-US" altLang="en-US" sz="2400" b="1" dirty="0" smtClean="0">
                  <a:solidFill>
                    <a:schemeClr val="tx1"/>
                  </a:solidFill>
                  <a:latin typeface="+mj-lt"/>
                </a:rPr>
                <a:t>.</a:t>
              </a:r>
              <a:endParaRPr lang="en-US" altLang="en-US" sz="2800" b="1" dirty="0">
                <a:solidFill>
                  <a:schemeClr val="tx1"/>
                </a:solidFill>
                <a:latin typeface="+mj-lt"/>
              </a:endParaRPr>
            </a:p>
          </p:txBody>
        </p:sp>
        <p:sp>
          <p:nvSpPr>
            <p:cNvPr id="9" name="Oval 8">
              <a:extLst>
                <a:ext uri="{FF2B5EF4-FFF2-40B4-BE49-F238E27FC236}">
                  <a16:creationId xmlns:a16="http://schemas.microsoft.com/office/drawing/2014/main" id="{61312912-8F1F-4A92-876F-957A391ABD1C}"/>
                </a:ext>
              </a:extLst>
            </p:cNvPr>
            <p:cNvSpPr/>
            <p:nvPr/>
          </p:nvSpPr>
          <p:spPr>
            <a:xfrm>
              <a:off x="1219423" y="1177026"/>
              <a:ext cx="758215" cy="894270"/>
            </a:xfrm>
            <a:prstGeom prst="ellipse">
              <a:avLst/>
            </a:prstGeom>
            <a:solidFill>
              <a:srgbClr val="FF8D6F"/>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3200" b="1" dirty="0">
                  <a:solidFill>
                    <a:schemeClr val="tx1"/>
                  </a:solidFill>
                  <a:latin typeface="#9Slide03 Arima Madurai Black" panose="00000A00000000000000" pitchFamily="2" charset="0"/>
                  <a:cs typeface="#9Slide03 Arima Madurai Black" panose="00000A00000000000000" pitchFamily="2" charset="0"/>
                </a:rPr>
                <a:t>2</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8694"/>
            <a:ext cx="6220956" cy="31443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522" y="948694"/>
            <a:ext cx="5689600" cy="3144335"/>
          </a:xfrm>
          <a:prstGeom prst="rect">
            <a:avLst/>
          </a:prstGeom>
        </p:spPr>
      </p:pic>
      <p:sp>
        <p:nvSpPr>
          <p:cNvPr id="14" name="Text Box 15"/>
          <p:cNvSpPr txBox="1">
            <a:spLocks noChangeArrowheads="1"/>
          </p:cNvSpPr>
          <p:nvPr/>
        </p:nvSpPr>
        <p:spPr bwMode="auto">
          <a:xfrm>
            <a:off x="3225801" y="4149566"/>
            <a:ext cx="82296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en-US" sz="2000" b="1" i="1" u="sng" dirty="0" err="1">
                <a:solidFill>
                  <a:srgbClr val="3333CC"/>
                </a:solidFill>
                <a:effectLst>
                  <a:outerShdw blurRad="38100" dist="38100" dir="2700000" algn="tl">
                    <a:srgbClr val="C0C0C0"/>
                  </a:outerShdw>
                </a:effectLst>
                <a:latin typeface="+mj-lt"/>
              </a:rPr>
              <a:t>Chú</a:t>
            </a:r>
            <a:r>
              <a:rPr lang="en-US" altLang="en-US" sz="2000" b="1" i="1" u="sng" dirty="0">
                <a:solidFill>
                  <a:srgbClr val="3333CC"/>
                </a:solidFill>
                <a:effectLst>
                  <a:outerShdw blurRad="38100" dist="38100" dir="2700000" algn="tl">
                    <a:srgbClr val="C0C0C0"/>
                  </a:outerShdw>
                </a:effectLst>
                <a:latin typeface="+mj-lt"/>
              </a:rPr>
              <a:t> ý:</a:t>
            </a:r>
          </a:p>
          <a:p>
            <a:pPr algn="just" eaLnBrk="1" hangingPunct="1">
              <a:spcBef>
                <a:spcPct val="50000"/>
              </a:spcBef>
              <a:defRPr/>
            </a:pPr>
            <a:r>
              <a:rPr lang="en-US" altLang="en-US" sz="2000" b="1" i="1" dirty="0">
                <a:latin typeface="+mj-lt"/>
              </a:rPr>
              <a:t> </a:t>
            </a:r>
            <a:r>
              <a:rPr lang="en-US" altLang="en-US" sz="2000" b="1" i="1" dirty="0">
                <a:solidFill>
                  <a:srgbClr val="990000"/>
                </a:solidFill>
                <a:latin typeface="+mj-lt"/>
              </a:rPr>
              <a:t>- </a:t>
            </a:r>
            <a:r>
              <a:rPr lang="en-US" altLang="en-US" sz="2000" b="1" i="1" dirty="0" err="1">
                <a:solidFill>
                  <a:srgbClr val="990000"/>
                </a:solidFill>
                <a:latin typeface="+mj-lt"/>
              </a:rPr>
              <a:t>Chọn</a:t>
            </a:r>
            <a:r>
              <a:rPr lang="en-US" altLang="en-US" sz="2000" b="1" i="1" dirty="0">
                <a:solidFill>
                  <a:srgbClr val="990000"/>
                </a:solidFill>
                <a:latin typeface="+mj-lt"/>
              </a:rPr>
              <a:t> </a:t>
            </a:r>
            <a:r>
              <a:rPr lang="en-US" altLang="en-US" sz="2000" b="1" i="1" dirty="0" err="1">
                <a:solidFill>
                  <a:srgbClr val="990000"/>
                </a:solidFill>
                <a:latin typeface="+mj-lt"/>
              </a:rPr>
              <a:t>trình</a:t>
            </a:r>
            <a:r>
              <a:rPr lang="en-US" altLang="en-US" sz="2000" b="1" i="1" dirty="0">
                <a:solidFill>
                  <a:srgbClr val="990000"/>
                </a:solidFill>
                <a:latin typeface="+mj-lt"/>
              </a:rPr>
              <a:t> </a:t>
            </a:r>
            <a:r>
              <a:rPr lang="en-US" altLang="en-US" sz="2000" b="1" i="1" dirty="0" err="1">
                <a:solidFill>
                  <a:srgbClr val="990000"/>
                </a:solidFill>
                <a:latin typeface="+mj-lt"/>
              </a:rPr>
              <a:t>tự</a:t>
            </a:r>
            <a:r>
              <a:rPr lang="en-US" altLang="en-US" sz="2000" b="1" i="1" dirty="0">
                <a:solidFill>
                  <a:srgbClr val="990000"/>
                </a:solidFill>
                <a:latin typeface="+mj-lt"/>
              </a:rPr>
              <a:t> </a:t>
            </a:r>
            <a:r>
              <a:rPr lang="en-US" altLang="en-US" sz="2000" b="1" i="1" dirty="0" err="1">
                <a:solidFill>
                  <a:srgbClr val="990000"/>
                </a:solidFill>
                <a:latin typeface="+mj-lt"/>
              </a:rPr>
              <a:t>miêu</a:t>
            </a:r>
            <a:r>
              <a:rPr lang="en-US" altLang="en-US" sz="2000" b="1" i="1" dirty="0">
                <a:solidFill>
                  <a:srgbClr val="990000"/>
                </a:solidFill>
                <a:latin typeface="+mj-lt"/>
              </a:rPr>
              <a:t> </a:t>
            </a:r>
            <a:r>
              <a:rPr lang="en-US" altLang="en-US" sz="2000" b="1" i="1" dirty="0" err="1">
                <a:solidFill>
                  <a:srgbClr val="990000"/>
                </a:solidFill>
                <a:latin typeface="+mj-lt"/>
              </a:rPr>
              <a:t>tả</a:t>
            </a:r>
            <a:r>
              <a:rPr lang="en-US" altLang="en-US" sz="2000" b="1" i="1" dirty="0">
                <a:solidFill>
                  <a:srgbClr val="990000"/>
                </a:solidFill>
                <a:latin typeface="+mj-lt"/>
              </a:rPr>
              <a:t> ( Theo </a:t>
            </a:r>
            <a:r>
              <a:rPr lang="en-US" altLang="en-US" sz="2000" b="1" i="1" dirty="0" err="1">
                <a:solidFill>
                  <a:srgbClr val="990000"/>
                </a:solidFill>
                <a:latin typeface="+mj-lt"/>
              </a:rPr>
              <a:t>thời</a:t>
            </a:r>
            <a:r>
              <a:rPr lang="en-US" altLang="en-US" sz="2000" b="1" i="1" dirty="0">
                <a:solidFill>
                  <a:srgbClr val="990000"/>
                </a:solidFill>
                <a:latin typeface="+mj-lt"/>
              </a:rPr>
              <a:t> </a:t>
            </a:r>
            <a:r>
              <a:rPr lang="en-US" altLang="en-US" sz="2000" b="1" i="1" dirty="0" err="1">
                <a:solidFill>
                  <a:srgbClr val="990000"/>
                </a:solidFill>
                <a:latin typeface="+mj-lt"/>
              </a:rPr>
              <a:t>gian</a:t>
            </a:r>
            <a:r>
              <a:rPr lang="en-US" altLang="en-US" sz="2000" b="1" i="1" dirty="0">
                <a:solidFill>
                  <a:srgbClr val="990000"/>
                </a:solidFill>
                <a:latin typeface="+mj-lt"/>
              </a:rPr>
              <a:t> </a:t>
            </a:r>
            <a:r>
              <a:rPr lang="en-US" altLang="en-US" sz="2000" b="1" i="1" dirty="0" err="1">
                <a:solidFill>
                  <a:srgbClr val="990000"/>
                </a:solidFill>
                <a:latin typeface="+mj-lt"/>
              </a:rPr>
              <a:t>hoặc</a:t>
            </a:r>
            <a:r>
              <a:rPr lang="en-US" altLang="en-US" sz="2000" b="1" i="1" dirty="0">
                <a:solidFill>
                  <a:srgbClr val="990000"/>
                </a:solidFill>
                <a:latin typeface="+mj-lt"/>
              </a:rPr>
              <a:t> </a:t>
            </a:r>
            <a:r>
              <a:rPr lang="en-US" altLang="en-US" sz="2000" b="1" i="1" dirty="0" err="1">
                <a:solidFill>
                  <a:srgbClr val="990000"/>
                </a:solidFill>
                <a:latin typeface="+mj-lt"/>
              </a:rPr>
              <a:t>theo</a:t>
            </a:r>
            <a:r>
              <a:rPr lang="en-US" altLang="en-US" sz="2000" b="1" i="1" dirty="0">
                <a:solidFill>
                  <a:srgbClr val="990000"/>
                </a:solidFill>
                <a:latin typeface="+mj-lt"/>
              </a:rPr>
              <a:t> </a:t>
            </a:r>
            <a:r>
              <a:rPr lang="en-US" altLang="en-US" sz="2000" b="1" i="1" dirty="0" err="1">
                <a:solidFill>
                  <a:srgbClr val="990000"/>
                </a:solidFill>
                <a:latin typeface="+mj-lt"/>
              </a:rPr>
              <a:t>từng</a:t>
            </a:r>
            <a:r>
              <a:rPr lang="en-US" altLang="en-US" sz="2000" b="1" i="1" dirty="0">
                <a:solidFill>
                  <a:srgbClr val="990000"/>
                </a:solidFill>
                <a:latin typeface="+mj-lt"/>
              </a:rPr>
              <a:t> </a:t>
            </a:r>
            <a:r>
              <a:rPr lang="en-US" altLang="en-US" sz="2000" b="1" i="1" dirty="0" err="1">
                <a:solidFill>
                  <a:srgbClr val="990000"/>
                </a:solidFill>
                <a:latin typeface="+mj-lt"/>
              </a:rPr>
              <a:t>bộ</a:t>
            </a:r>
            <a:r>
              <a:rPr lang="en-US" altLang="en-US" sz="2000" b="1" i="1" dirty="0">
                <a:solidFill>
                  <a:srgbClr val="990000"/>
                </a:solidFill>
                <a:latin typeface="+mj-lt"/>
              </a:rPr>
              <a:t> </a:t>
            </a:r>
            <a:r>
              <a:rPr lang="en-US" altLang="en-US" sz="2000" b="1" i="1" dirty="0" err="1">
                <a:solidFill>
                  <a:srgbClr val="990000"/>
                </a:solidFill>
                <a:latin typeface="+mj-lt"/>
              </a:rPr>
              <a:t>phận</a:t>
            </a:r>
            <a:r>
              <a:rPr lang="en-US" altLang="en-US" sz="2000" b="1" i="1" dirty="0">
                <a:solidFill>
                  <a:srgbClr val="990000"/>
                </a:solidFill>
                <a:latin typeface="+mj-lt"/>
              </a:rPr>
              <a:t> </a:t>
            </a:r>
            <a:r>
              <a:rPr lang="en-US" altLang="en-US" sz="2000" b="1" i="1" dirty="0" smtClean="0">
                <a:solidFill>
                  <a:srgbClr val="990000"/>
                </a:solidFill>
                <a:latin typeface="+mj-lt"/>
              </a:rPr>
              <a:t>).</a:t>
            </a:r>
            <a:endParaRPr lang="en-US" altLang="en-US" sz="2000" b="1" i="1" dirty="0">
              <a:solidFill>
                <a:srgbClr val="990000"/>
              </a:solidFill>
              <a:latin typeface="+mj-lt"/>
            </a:endParaRPr>
          </a:p>
          <a:p>
            <a:pPr algn="just" eaLnBrk="1" hangingPunct="1">
              <a:spcBef>
                <a:spcPct val="50000"/>
              </a:spcBef>
              <a:defRPr/>
            </a:pPr>
            <a:r>
              <a:rPr lang="en-US" altLang="en-US" sz="2000" b="1" i="1" dirty="0">
                <a:solidFill>
                  <a:srgbClr val="990000"/>
                </a:solidFill>
                <a:latin typeface="+mj-lt"/>
              </a:rPr>
              <a:t> - </a:t>
            </a:r>
            <a:r>
              <a:rPr lang="en-US" altLang="en-US" sz="2000" b="1" i="1" dirty="0" err="1">
                <a:solidFill>
                  <a:srgbClr val="990000"/>
                </a:solidFill>
                <a:latin typeface="+mj-lt"/>
              </a:rPr>
              <a:t>Thể</a:t>
            </a:r>
            <a:r>
              <a:rPr lang="en-US" altLang="en-US" sz="2000" b="1" i="1" dirty="0">
                <a:solidFill>
                  <a:srgbClr val="990000"/>
                </a:solidFill>
                <a:latin typeface="+mj-lt"/>
              </a:rPr>
              <a:t> </a:t>
            </a:r>
            <a:r>
              <a:rPr lang="en-US" altLang="en-US" sz="2000" b="1" i="1" dirty="0" err="1">
                <a:solidFill>
                  <a:srgbClr val="990000"/>
                </a:solidFill>
                <a:latin typeface="+mj-lt"/>
              </a:rPr>
              <a:t>hiện</a:t>
            </a:r>
            <a:r>
              <a:rPr lang="en-US" altLang="en-US" sz="2000" b="1" i="1" dirty="0">
                <a:solidFill>
                  <a:srgbClr val="990000"/>
                </a:solidFill>
                <a:latin typeface="+mj-lt"/>
              </a:rPr>
              <a:t> </a:t>
            </a:r>
            <a:r>
              <a:rPr lang="en-US" altLang="en-US" sz="2000" b="1" i="1" dirty="0" err="1">
                <a:solidFill>
                  <a:srgbClr val="990000"/>
                </a:solidFill>
                <a:latin typeface="+mj-lt"/>
              </a:rPr>
              <a:t>đúng</a:t>
            </a:r>
            <a:r>
              <a:rPr lang="en-US" altLang="en-US" sz="2000" b="1" i="1" dirty="0">
                <a:solidFill>
                  <a:srgbClr val="990000"/>
                </a:solidFill>
                <a:latin typeface="+mj-lt"/>
              </a:rPr>
              <a:t> </a:t>
            </a:r>
            <a:r>
              <a:rPr lang="en-US" altLang="en-US" sz="2000" b="1" i="1" dirty="0" err="1">
                <a:solidFill>
                  <a:srgbClr val="990000"/>
                </a:solidFill>
                <a:latin typeface="+mj-lt"/>
              </a:rPr>
              <a:t>cấu</a:t>
            </a:r>
            <a:r>
              <a:rPr lang="en-US" altLang="en-US" sz="2000" b="1" i="1" dirty="0">
                <a:solidFill>
                  <a:srgbClr val="990000"/>
                </a:solidFill>
                <a:latin typeface="+mj-lt"/>
              </a:rPr>
              <a:t> </a:t>
            </a:r>
            <a:r>
              <a:rPr lang="en-US" altLang="en-US" sz="2000" b="1" i="1" dirty="0" err="1">
                <a:solidFill>
                  <a:srgbClr val="990000"/>
                </a:solidFill>
                <a:latin typeface="+mj-lt"/>
              </a:rPr>
              <a:t>tạo</a:t>
            </a:r>
            <a:r>
              <a:rPr lang="en-US" altLang="en-US" sz="2000" b="1" i="1" dirty="0">
                <a:solidFill>
                  <a:srgbClr val="990000"/>
                </a:solidFill>
                <a:latin typeface="+mj-lt"/>
              </a:rPr>
              <a:t> </a:t>
            </a:r>
            <a:r>
              <a:rPr lang="en-US" altLang="en-US" sz="2000" b="1" i="1" dirty="0" err="1">
                <a:solidFill>
                  <a:srgbClr val="990000"/>
                </a:solidFill>
                <a:latin typeface="+mj-lt"/>
              </a:rPr>
              <a:t>của</a:t>
            </a:r>
            <a:r>
              <a:rPr lang="en-US" altLang="en-US" sz="2000" b="1" i="1" dirty="0">
                <a:solidFill>
                  <a:srgbClr val="990000"/>
                </a:solidFill>
                <a:latin typeface="+mj-lt"/>
              </a:rPr>
              <a:t> </a:t>
            </a:r>
            <a:r>
              <a:rPr lang="en-US" altLang="en-US" sz="2000" b="1" i="1" dirty="0" err="1">
                <a:solidFill>
                  <a:srgbClr val="990000"/>
                </a:solidFill>
                <a:latin typeface="+mj-lt"/>
              </a:rPr>
              <a:t>bài</a:t>
            </a:r>
            <a:r>
              <a:rPr lang="en-US" altLang="en-US" sz="2000" b="1" i="1" dirty="0">
                <a:solidFill>
                  <a:srgbClr val="990000"/>
                </a:solidFill>
                <a:latin typeface="+mj-lt"/>
              </a:rPr>
              <a:t> </a:t>
            </a:r>
            <a:r>
              <a:rPr lang="en-US" altLang="en-US" sz="2000" b="1" i="1" dirty="0" err="1">
                <a:solidFill>
                  <a:srgbClr val="990000"/>
                </a:solidFill>
                <a:latin typeface="+mj-lt"/>
              </a:rPr>
              <a:t>văn</a:t>
            </a:r>
            <a:r>
              <a:rPr lang="en-US" altLang="en-US" sz="2000" b="1" i="1" dirty="0">
                <a:solidFill>
                  <a:srgbClr val="990000"/>
                </a:solidFill>
                <a:latin typeface="+mj-lt"/>
              </a:rPr>
              <a:t> </a:t>
            </a:r>
            <a:r>
              <a:rPr lang="en-US" altLang="en-US" sz="2000" b="1" i="1" dirty="0" err="1">
                <a:solidFill>
                  <a:srgbClr val="990000"/>
                </a:solidFill>
                <a:latin typeface="+mj-lt"/>
              </a:rPr>
              <a:t>tả</a:t>
            </a:r>
            <a:r>
              <a:rPr lang="en-US" altLang="en-US" sz="2000" b="1" i="1" dirty="0">
                <a:solidFill>
                  <a:srgbClr val="990000"/>
                </a:solidFill>
                <a:latin typeface="+mj-lt"/>
              </a:rPr>
              <a:t> </a:t>
            </a:r>
            <a:r>
              <a:rPr lang="en-US" altLang="en-US" sz="2000" b="1" i="1" dirty="0" err="1" smtClean="0">
                <a:solidFill>
                  <a:srgbClr val="990000"/>
                </a:solidFill>
                <a:latin typeface="+mj-lt"/>
              </a:rPr>
              <a:t>cảnh</a:t>
            </a:r>
            <a:r>
              <a:rPr lang="en-US" altLang="en-US" sz="2000" b="1" i="1" dirty="0" smtClean="0">
                <a:solidFill>
                  <a:srgbClr val="990000"/>
                </a:solidFill>
                <a:latin typeface="+mj-lt"/>
              </a:rPr>
              <a:t>.</a:t>
            </a:r>
            <a:endParaRPr lang="en-US" altLang="en-US" sz="2000" b="1" i="1" dirty="0">
              <a:solidFill>
                <a:srgbClr val="990000"/>
              </a:solidFill>
              <a:latin typeface="+mj-lt"/>
            </a:endParaRPr>
          </a:p>
          <a:p>
            <a:pPr algn="just" eaLnBrk="1" hangingPunct="1">
              <a:spcBef>
                <a:spcPct val="50000"/>
              </a:spcBef>
              <a:defRPr/>
            </a:pPr>
            <a:r>
              <a:rPr lang="en-US" altLang="en-US" sz="2000" b="1" i="1" dirty="0">
                <a:solidFill>
                  <a:srgbClr val="990000"/>
                </a:solidFill>
                <a:latin typeface="+mj-lt"/>
              </a:rPr>
              <a:t> - </a:t>
            </a:r>
            <a:r>
              <a:rPr lang="en-US" altLang="en-US" sz="2000" b="1" i="1" dirty="0" err="1">
                <a:solidFill>
                  <a:srgbClr val="990000"/>
                </a:solidFill>
                <a:latin typeface="+mj-lt"/>
              </a:rPr>
              <a:t>Chọn</a:t>
            </a:r>
            <a:r>
              <a:rPr lang="en-US" altLang="en-US" sz="2000" b="1" i="1" dirty="0">
                <a:solidFill>
                  <a:srgbClr val="990000"/>
                </a:solidFill>
                <a:latin typeface="+mj-lt"/>
              </a:rPr>
              <a:t> </a:t>
            </a:r>
            <a:r>
              <a:rPr lang="en-US" altLang="en-US" sz="2000" b="1" i="1" dirty="0" err="1">
                <a:solidFill>
                  <a:srgbClr val="990000"/>
                </a:solidFill>
                <a:latin typeface="+mj-lt"/>
              </a:rPr>
              <a:t>lọc</a:t>
            </a:r>
            <a:r>
              <a:rPr lang="en-US" altLang="en-US" sz="2000" b="1" i="1" dirty="0">
                <a:solidFill>
                  <a:srgbClr val="990000"/>
                </a:solidFill>
                <a:latin typeface="+mj-lt"/>
              </a:rPr>
              <a:t> chi </a:t>
            </a:r>
            <a:r>
              <a:rPr lang="en-US" altLang="en-US" sz="2000" b="1" i="1" dirty="0" err="1">
                <a:solidFill>
                  <a:srgbClr val="990000"/>
                </a:solidFill>
                <a:latin typeface="+mj-lt"/>
              </a:rPr>
              <a:t>tiết</a:t>
            </a:r>
            <a:r>
              <a:rPr lang="en-US" altLang="en-US" sz="2000" b="1" i="1" dirty="0">
                <a:solidFill>
                  <a:srgbClr val="990000"/>
                </a:solidFill>
                <a:latin typeface="+mj-lt"/>
              </a:rPr>
              <a:t>, </a:t>
            </a:r>
            <a:r>
              <a:rPr lang="en-US" altLang="en-US" sz="2000" b="1" i="1" dirty="0" err="1">
                <a:solidFill>
                  <a:srgbClr val="990000"/>
                </a:solidFill>
                <a:latin typeface="+mj-lt"/>
              </a:rPr>
              <a:t>hình</a:t>
            </a:r>
            <a:r>
              <a:rPr lang="en-US" altLang="en-US" sz="2000" b="1" i="1" dirty="0">
                <a:solidFill>
                  <a:srgbClr val="990000"/>
                </a:solidFill>
                <a:latin typeface="+mj-lt"/>
              </a:rPr>
              <a:t> </a:t>
            </a:r>
            <a:r>
              <a:rPr lang="en-US" altLang="en-US" sz="2000" b="1" i="1" dirty="0" err="1">
                <a:solidFill>
                  <a:srgbClr val="990000"/>
                </a:solidFill>
                <a:latin typeface="+mj-lt"/>
              </a:rPr>
              <a:t>ảnh</a:t>
            </a:r>
            <a:r>
              <a:rPr lang="en-US" altLang="en-US" sz="2000" b="1" i="1" dirty="0">
                <a:solidFill>
                  <a:srgbClr val="990000"/>
                </a:solidFill>
                <a:latin typeface="+mj-lt"/>
              </a:rPr>
              <a:t> </a:t>
            </a:r>
            <a:r>
              <a:rPr lang="en-US" altLang="en-US" sz="2000" b="1" i="1" dirty="0" err="1">
                <a:solidFill>
                  <a:srgbClr val="990000"/>
                </a:solidFill>
                <a:latin typeface="+mj-lt"/>
              </a:rPr>
              <a:t>tiêu</a:t>
            </a:r>
            <a:r>
              <a:rPr lang="en-US" altLang="en-US" sz="2000" b="1" i="1" dirty="0">
                <a:solidFill>
                  <a:srgbClr val="990000"/>
                </a:solidFill>
                <a:latin typeface="+mj-lt"/>
              </a:rPr>
              <a:t> </a:t>
            </a:r>
            <a:r>
              <a:rPr lang="en-US" altLang="en-US" sz="2000" b="1" i="1" dirty="0" err="1">
                <a:solidFill>
                  <a:srgbClr val="990000"/>
                </a:solidFill>
                <a:latin typeface="+mj-lt"/>
              </a:rPr>
              <a:t>biểu</a:t>
            </a:r>
            <a:r>
              <a:rPr lang="en-US" altLang="en-US" sz="2000" b="1" i="1" dirty="0">
                <a:solidFill>
                  <a:srgbClr val="990000"/>
                </a:solidFill>
                <a:latin typeface="+mj-lt"/>
              </a:rPr>
              <a:t> </a:t>
            </a:r>
            <a:r>
              <a:rPr lang="en-US" altLang="en-US" sz="2000" b="1" i="1" dirty="0" err="1">
                <a:solidFill>
                  <a:srgbClr val="990000"/>
                </a:solidFill>
                <a:latin typeface="+mj-lt"/>
              </a:rPr>
              <a:t>để</a:t>
            </a:r>
            <a:r>
              <a:rPr lang="en-US" altLang="en-US" sz="2000" b="1" i="1" dirty="0">
                <a:solidFill>
                  <a:srgbClr val="990000"/>
                </a:solidFill>
                <a:latin typeface="+mj-lt"/>
              </a:rPr>
              <a:t> </a:t>
            </a:r>
            <a:r>
              <a:rPr lang="en-US" altLang="en-US" sz="2000" b="1" i="1" dirty="0" err="1">
                <a:solidFill>
                  <a:srgbClr val="990000"/>
                </a:solidFill>
                <a:latin typeface="+mj-lt"/>
              </a:rPr>
              <a:t>miêu</a:t>
            </a:r>
            <a:r>
              <a:rPr lang="en-US" altLang="en-US" sz="2000" b="1" i="1" dirty="0">
                <a:solidFill>
                  <a:srgbClr val="990000"/>
                </a:solidFill>
                <a:latin typeface="+mj-lt"/>
              </a:rPr>
              <a:t> </a:t>
            </a:r>
            <a:r>
              <a:rPr lang="en-US" altLang="en-US" sz="2000" b="1" i="1" dirty="0" err="1">
                <a:solidFill>
                  <a:srgbClr val="990000"/>
                </a:solidFill>
                <a:latin typeface="+mj-lt"/>
              </a:rPr>
              <a:t>tả</a:t>
            </a:r>
            <a:r>
              <a:rPr lang="en-US" altLang="en-US" sz="2000" b="1" i="1" dirty="0">
                <a:solidFill>
                  <a:srgbClr val="990000"/>
                </a:solidFill>
                <a:latin typeface="+mj-lt"/>
              </a:rPr>
              <a:t>.</a:t>
            </a:r>
          </a:p>
          <a:p>
            <a:pPr algn="just" eaLnBrk="1" hangingPunct="1">
              <a:spcBef>
                <a:spcPct val="50000"/>
              </a:spcBef>
              <a:defRPr/>
            </a:pPr>
            <a:r>
              <a:rPr lang="en-US" altLang="en-US" sz="2000" b="1" i="1" dirty="0">
                <a:solidFill>
                  <a:srgbClr val="990000"/>
                </a:solidFill>
                <a:latin typeface="+mj-lt"/>
              </a:rPr>
              <a:t> - </a:t>
            </a:r>
            <a:r>
              <a:rPr lang="en-US" altLang="en-US" sz="2000" b="1" i="1" dirty="0" err="1">
                <a:solidFill>
                  <a:srgbClr val="990000"/>
                </a:solidFill>
                <a:latin typeface="+mj-lt"/>
              </a:rPr>
              <a:t>Kết</a:t>
            </a:r>
            <a:r>
              <a:rPr lang="en-US" altLang="en-US" sz="2000" b="1" i="1" dirty="0">
                <a:solidFill>
                  <a:srgbClr val="990000"/>
                </a:solidFill>
                <a:latin typeface="+mj-lt"/>
              </a:rPr>
              <a:t> </a:t>
            </a:r>
            <a:r>
              <a:rPr lang="en-US" altLang="en-US" sz="2000" b="1" i="1" dirty="0" err="1">
                <a:solidFill>
                  <a:srgbClr val="990000"/>
                </a:solidFill>
                <a:latin typeface="+mj-lt"/>
              </a:rPr>
              <a:t>hợp</a:t>
            </a:r>
            <a:r>
              <a:rPr lang="en-US" altLang="en-US" sz="2000" b="1" i="1" dirty="0">
                <a:solidFill>
                  <a:srgbClr val="990000"/>
                </a:solidFill>
                <a:latin typeface="+mj-lt"/>
              </a:rPr>
              <a:t> </a:t>
            </a:r>
            <a:r>
              <a:rPr lang="en-US" altLang="en-US" sz="2000" b="1" i="1" dirty="0" err="1">
                <a:solidFill>
                  <a:srgbClr val="990000"/>
                </a:solidFill>
                <a:latin typeface="+mj-lt"/>
              </a:rPr>
              <a:t>các</a:t>
            </a:r>
            <a:r>
              <a:rPr lang="en-US" altLang="en-US" sz="2000" b="1" i="1" dirty="0">
                <a:solidFill>
                  <a:srgbClr val="990000"/>
                </a:solidFill>
                <a:latin typeface="+mj-lt"/>
              </a:rPr>
              <a:t> </a:t>
            </a:r>
            <a:r>
              <a:rPr lang="en-US" altLang="en-US" sz="2000" b="1" i="1" dirty="0" err="1">
                <a:solidFill>
                  <a:srgbClr val="990000"/>
                </a:solidFill>
                <a:latin typeface="+mj-lt"/>
              </a:rPr>
              <a:t>giác</a:t>
            </a:r>
            <a:r>
              <a:rPr lang="en-US" altLang="en-US" sz="2000" b="1" i="1" dirty="0">
                <a:solidFill>
                  <a:srgbClr val="990000"/>
                </a:solidFill>
                <a:latin typeface="+mj-lt"/>
              </a:rPr>
              <a:t> </a:t>
            </a:r>
            <a:r>
              <a:rPr lang="en-US" altLang="en-US" sz="2000" b="1" i="1" dirty="0" err="1">
                <a:solidFill>
                  <a:srgbClr val="990000"/>
                </a:solidFill>
                <a:latin typeface="+mj-lt"/>
              </a:rPr>
              <a:t>quan</a:t>
            </a:r>
            <a:r>
              <a:rPr lang="en-US" altLang="en-US" sz="2000" b="1" i="1" dirty="0">
                <a:solidFill>
                  <a:srgbClr val="990000"/>
                </a:solidFill>
                <a:latin typeface="+mj-lt"/>
              </a:rPr>
              <a:t> </a:t>
            </a:r>
            <a:r>
              <a:rPr lang="en-US" altLang="en-US" sz="2000" b="1" i="1" dirty="0" err="1">
                <a:solidFill>
                  <a:srgbClr val="990000"/>
                </a:solidFill>
                <a:latin typeface="+mj-lt"/>
              </a:rPr>
              <a:t>trong</a:t>
            </a:r>
            <a:r>
              <a:rPr lang="en-US" altLang="en-US" sz="2000" b="1" i="1" dirty="0">
                <a:solidFill>
                  <a:srgbClr val="990000"/>
                </a:solidFill>
                <a:latin typeface="+mj-lt"/>
              </a:rPr>
              <a:t> </a:t>
            </a:r>
            <a:r>
              <a:rPr lang="en-US" altLang="en-US" sz="2000" b="1" i="1" dirty="0" err="1">
                <a:solidFill>
                  <a:srgbClr val="990000"/>
                </a:solidFill>
                <a:latin typeface="+mj-lt"/>
              </a:rPr>
              <a:t>quan</a:t>
            </a:r>
            <a:r>
              <a:rPr lang="en-US" altLang="en-US" sz="2000" b="1" i="1" dirty="0">
                <a:solidFill>
                  <a:srgbClr val="990000"/>
                </a:solidFill>
                <a:latin typeface="+mj-lt"/>
              </a:rPr>
              <a:t> </a:t>
            </a:r>
            <a:r>
              <a:rPr lang="en-US" altLang="en-US" sz="2000" b="1" i="1" dirty="0" err="1">
                <a:solidFill>
                  <a:srgbClr val="990000"/>
                </a:solidFill>
                <a:latin typeface="+mj-lt"/>
              </a:rPr>
              <a:t>sát</a:t>
            </a:r>
            <a:r>
              <a:rPr lang="en-US" altLang="en-US" sz="2000" b="1" i="1" dirty="0">
                <a:solidFill>
                  <a:srgbClr val="990000"/>
                </a:solidFill>
                <a:latin typeface="+mj-lt"/>
              </a:rPr>
              <a:t> chi </a:t>
            </a:r>
            <a:r>
              <a:rPr lang="en-US" altLang="en-US" sz="2000" b="1" i="1" dirty="0" err="1">
                <a:solidFill>
                  <a:srgbClr val="990000"/>
                </a:solidFill>
                <a:latin typeface="+mj-lt"/>
              </a:rPr>
              <a:t>tiết</a:t>
            </a:r>
            <a:r>
              <a:rPr lang="en-US" altLang="en-US" sz="2000" b="1" i="1" dirty="0">
                <a:solidFill>
                  <a:srgbClr val="990000"/>
                </a:solidFill>
                <a:latin typeface="+mj-lt"/>
              </a:rPr>
              <a:t>, </a:t>
            </a:r>
            <a:r>
              <a:rPr lang="en-US" altLang="en-US" sz="2000" b="1" i="1" dirty="0" err="1">
                <a:solidFill>
                  <a:srgbClr val="990000"/>
                </a:solidFill>
                <a:latin typeface="+mj-lt"/>
              </a:rPr>
              <a:t>hình</a:t>
            </a:r>
            <a:r>
              <a:rPr lang="en-US" altLang="en-US" sz="2000" b="1" i="1" dirty="0">
                <a:solidFill>
                  <a:srgbClr val="990000"/>
                </a:solidFill>
                <a:latin typeface="+mj-lt"/>
              </a:rPr>
              <a:t> </a:t>
            </a:r>
            <a:r>
              <a:rPr lang="en-US" altLang="en-US" sz="2000" b="1" i="1" dirty="0" err="1" smtClean="0">
                <a:solidFill>
                  <a:srgbClr val="990000"/>
                </a:solidFill>
                <a:latin typeface="+mj-lt"/>
              </a:rPr>
              <a:t>ảnh</a:t>
            </a:r>
            <a:r>
              <a:rPr lang="en-US" altLang="en-US" sz="2000" b="1" i="1" dirty="0" smtClean="0">
                <a:solidFill>
                  <a:srgbClr val="990000"/>
                </a:solidFill>
                <a:latin typeface="+mj-lt"/>
              </a:rPr>
              <a:t>.</a:t>
            </a:r>
            <a:endParaRPr lang="en-US" altLang="en-US" sz="2000" b="1" i="1" dirty="0">
              <a:solidFill>
                <a:srgbClr val="990000"/>
              </a:solidFill>
              <a:latin typeface="+mj-lt"/>
            </a:endParaRPr>
          </a:p>
          <a:p>
            <a:pPr algn="just" eaLnBrk="1" hangingPunct="1">
              <a:spcBef>
                <a:spcPct val="50000"/>
              </a:spcBef>
              <a:defRPr/>
            </a:pPr>
            <a:r>
              <a:rPr lang="en-US" altLang="en-US" sz="2000" b="1" i="1" dirty="0">
                <a:solidFill>
                  <a:srgbClr val="990000"/>
                </a:solidFill>
                <a:latin typeface="+mj-lt"/>
              </a:rPr>
              <a:t> - </a:t>
            </a:r>
            <a:r>
              <a:rPr lang="en-US" altLang="en-US" sz="2000" b="1" i="1" dirty="0" err="1">
                <a:solidFill>
                  <a:srgbClr val="990000"/>
                </a:solidFill>
                <a:latin typeface="+mj-lt"/>
              </a:rPr>
              <a:t>Viết</a:t>
            </a:r>
            <a:r>
              <a:rPr lang="en-US" altLang="en-US" sz="2000" b="1" i="1" dirty="0">
                <a:solidFill>
                  <a:srgbClr val="990000"/>
                </a:solidFill>
                <a:latin typeface="+mj-lt"/>
              </a:rPr>
              <a:t> </a:t>
            </a:r>
            <a:r>
              <a:rPr lang="en-US" altLang="en-US" sz="2000" b="1" i="1" dirty="0" err="1">
                <a:solidFill>
                  <a:srgbClr val="990000"/>
                </a:solidFill>
                <a:latin typeface="+mj-lt"/>
              </a:rPr>
              <a:t>ngắn</a:t>
            </a:r>
            <a:r>
              <a:rPr lang="en-US" altLang="en-US" sz="2000" b="1" i="1" dirty="0">
                <a:solidFill>
                  <a:srgbClr val="990000"/>
                </a:solidFill>
                <a:latin typeface="+mj-lt"/>
              </a:rPr>
              <a:t> </a:t>
            </a:r>
            <a:r>
              <a:rPr lang="en-US" altLang="en-US" sz="2000" b="1" i="1" dirty="0" err="1">
                <a:solidFill>
                  <a:srgbClr val="990000"/>
                </a:solidFill>
                <a:latin typeface="+mj-lt"/>
              </a:rPr>
              <a:t>gọn</a:t>
            </a:r>
            <a:r>
              <a:rPr lang="en-US" altLang="en-US" sz="2000" b="1" i="1" dirty="0">
                <a:solidFill>
                  <a:srgbClr val="990000"/>
                </a:solidFill>
                <a:latin typeface="+mj-lt"/>
              </a:rPr>
              <a:t> ý </a:t>
            </a:r>
            <a:r>
              <a:rPr lang="en-US" altLang="en-US" sz="2000" b="1" i="1" dirty="0" err="1">
                <a:solidFill>
                  <a:srgbClr val="990000"/>
                </a:solidFill>
                <a:latin typeface="+mj-lt"/>
              </a:rPr>
              <a:t>chính</a:t>
            </a:r>
            <a:r>
              <a:rPr lang="en-US" altLang="en-US" sz="2000" b="1" i="1" dirty="0">
                <a:solidFill>
                  <a:srgbClr val="990000"/>
                </a:solidFill>
                <a:latin typeface="+mj-lt"/>
              </a:rPr>
              <a:t> </a:t>
            </a:r>
            <a:r>
              <a:rPr lang="en-US" altLang="en-US" sz="2000" b="1" i="1" dirty="0" err="1">
                <a:solidFill>
                  <a:srgbClr val="990000"/>
                </a:solidFill>
                <a:latin typeface="+mj-lt"/>
              </a:rPr>
              <a:t>dưới</a:t>
            </a:r>
            <a:r>
              <a:rPr lang="en-US" altLang="en-US" sz="2000" b="1" i="1" dirty="0">
                <a:solidFill>
                  <a:srgbClr val="990000"/>
                </a:solidFill>
                <a:latin typeface="+mj-lt"/>
              </a:rPr>
              <a:t> </a:t>
            </a:r>
            <a:r>
              <a:rPr lang="en-US" altLang="en-US" sz="2000" b="1" i="1" dirty="0" err="1">
                <a:solidFill>
                  <a:srgbClr val="990000"/>
                </a:solidFill>
                <a:latin typeface="+mj-lt"/>
              </a:rPr>
              <a:t>dạng</a:t>
            </a:r>
            <a:r>
              <a:rPr lang="en-US" altLang="en-US" sz="2000" b="1" i="1" dirty="0">
                <a:solidFill>
                  <a:srgbClr val="990000"/>
                </a:solidFill>
                <a:latin typeface="+mj-lt"/>
              </a:rPr>
              <a:t> </a:t>
            </a:r>
            <a:r>
              <a:rPr lang="en-US" altLang="en-US" sz="2000" b="1" i="1" dirty="0" err="1">
                <a:solidFill>
                  <a:srgbClr val="990000"/>
                </a:solidFill>
                <a:latin typeface="+mj-lt"/>
              </a:rPr>
              <a:t>dàn</a:t>
            </a:r>
            <a:r>
              <a:rPr lang="en-US" altLang="en-US" sz="2000" b="1" i="1" dirty="0">
                <a:solidFill>
                  <a:srgbClr val="990000"/>
                </a:solidFill>
                <a:latin typeface="+mj-lt"/>
              </a:rPr>
              <a:t> ý.</a:t>
            </a:r>
          </a:p>
        </p:txBody>
      </p:sp>
      <p:pic>
        <p:nvPicPr>
          <p:cNvPr id="10" name="图片 71695" descr="2"/>
          <p:cNvPicPr>
            <a:picLocks noChangeAspect="1"/>
          </p:cNvPicPr>
          <p:nvPr/>
        </p:nvPicPr>
        <p:blipFill>
          <a:blip r:embed="rId4"/>
          <a:stretch>
            <a:fillRect/>
          </a:stretch>
        </p:blipFill>
        <p:spPr>
          <a:xfrm>
            <a:off x="53687" y="5728909"/>
            <a:ext cx="1554560" cy="896862"/>
          </a:xfrm>
          <a:prstGeom prst="rect">
            <a:avLst/>
          </a:prstGeom>
          <a:noFill/>
          <a:ln w="9525">
            <a:noFill/>
          </a:ln>
        </p:spPr>
      </p:pic>
      <p:pic>
        <p:nvPicPr>
          <p:cNvPr id="11" name="Picture 10">
            <a:extLst>
              <a:ext uri="{FF2B5EF4-FFF2-40B4-BE49-F238E27FC236}">
                <a16:creationId xmlns:a16="http://schemas.microsoft.com/office/drawing/2014/main" id="{584A4DF7-4493-4DBD-A936-9163C9C29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6970" y="4752961"/>
            <a:ext cx="1450974" cy="688908"/>
          </a:xfrm>
          <a:prstGeom prst="rect">
            <a:avLst/>
          </a:prstGeom>
        </p:spPr>
      </p:pic>
    </p:spTree>
    <p:extLst>
      <p:ext uri="{BB962C8B-B14F-4D97-AF65-F5344CB8AC3E}">
        <p14:creationId xmlns:p14="http://schemas.microsoft.com/office/powerpoint/2010/main" val="20617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9952" y="505652"/>
            <a:ext cx="2515888" cy="928047"/>
          </a:xfrm>
          <a:prstGeom prst="roundRect">
            <a:avLst/>
          </a:prstGeom>
          <a:solidFill>
            <a:srgbClr val="FEC4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mj-lt"/>
                <a:cs typeface="#9Slide03 Arima Madurai Black" panose="00000A00000000000000" pitchFamily="2" charset="0"/>
              </a:rPr>
              <a:t>Mở</a:t>
            </a:r>
            <a:r>
              <a:rPr lang="en-US" sz="3200" b="1" dirty="0">
                <a:solidFill>
                  <a:schemeClr val="tx1"/>
                </a:solidFill>
                <a:latin typeface="+mj-lt"/>
                <a:cs typeface="#9Slide03 Arima Madurai Black" panose="00000A00000000000000" pitchFamily="2" charset="0"/>
              </a:rPr>
              <a:t> </a:t>
            </a:r>
            <a:r>
              <a:rPr lang="en-US" sz="3200" b="1" dirty="0" err="1">
                <a:solidFill>
                  <a:schemeClr val="tx1"/>
                </a:solidFill>
                <a:latin typeface="+mj-lt"/>
                <a:cs typeface="#9Slide03 Arima Madurai Black" panose="00000A00000000000000" pitchFamily="2" charset="0"/>
              </a:rPr>
              <a:t>bài</a:t>
            </a:r>
            <a:endParaRPr lang="en-US" sz="3200" b="1" dirty="0">
              <a:solidFill>
                <a:schemeClr val="tx1"/>
              </a:solidFill>
              <a:latin typeface="+mj-lt"/>
              <a:cs typeface="#9Slide03 Arima Madurai Black" panose="00000A00000000000000" pitchFamily="2" charset="0"/>
            </a:endParaRPr>
          </a:p>
        </p:txBody>
      </p:sp>
      <p:sp>
        <p:nvSpPr>
          <p:cNvPr id="4" name="TextBox 3"/>
          <p:cNvSpPr txBox="1"/>
          <p:nvPr/>
        </p:nvSpPr>
        <p:spPr>
          <a:xfrm>
            <a:off x="5082520" y="312336"/>
            <a:ext cx="6049937" cy="461665"/>
          </a:xfrm>
          <a:prstGeom prst="rect">
            <a:avLst/>
          </a:prstGeom>
          <a:noFill/>
        </p:spPr>
        <p:txBody>
          <a:bodyPr wrap="square" rtlCol="0">
            <a:spAutoFit/>
          </a:bodyPr>
          <a:lstStyle/>
          <a:p>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vào</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thời</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điểm</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nào</a:t>
            </a:r>
            <a:r>
              <a:rPr lang="en-US" sz="2400" dirty="0" smtClean="0">
                <a:latin typeface="+mj-lt"/>
                <a:cs typeface="#9Slide03 Arima Madurai Black" panose="00000A00000000000000" pitchFamily="2" charset="0"/>
              </a:rPr>
              <a:t>? Ở </a:t>
            </a:r>
            <a:r>
              <a:rPr lang="en-US" sz="2400" dirty="0" err="1" smtClean="0">
                <a:latin typeface="+mj-lt"/>
                <a:cs typeface="#9Slide03 Arima Madurai Black" panose="00000A00000000000000" pitchFamily="2" charset="0"/>
              </a:rPr>
              <a:t>đâu</a:t>
            </a:r>
            <a:r>
              <a:rPr lang="en-US" sz="2400" dirty="0" smtClean="0">
                <a:latin typeface="+mj-lt"/>
                <a:cs typeface="#9Slide03 Arima Madurai Black" panose="00000A00000000000000" pitchFamily="2" charset="0"/>
              </a:rPr>
              <a:t>?</a:t>
            </a:r>
            <a:endParaRPr lang="en-US" sz="2400" dirty="0">
              <a:latin typeface="+mj-lt"/>
              <a:cs typeface="#9Slide03 Arima Madurai Black" panose="00000A00000000000000" pitchFamily="2" charset="0"/>
            </a:endParaRPr>
          </a:p>
        </p:txBody>
      </p:sp>
      <p:sp>
        <p:nvSpPr>
          <p:cNvPr id="5" name="TextBox 4"/>
          <p:cNvSpPr txBox="1"/>
          <p:nvPr/>
        </p:nvSpPr>
        <p:spPr>
          <a:xfrm>
            <a:off x="5082520" y="1042623"/>
            <a:ext cx="4772460" cy="461665"/>
          </a:xfrm>
          <a:prstGeom prst="rect">
            <a:avLst/>
          </a:prstGeom>
          <a:noFill/>
        </p:spPr>
        <p:txBody>
          <a:bodyPr wrap="none" rtlCol="0">
            <a:spAutoFit/>
          </a:bodyPr>
          <a:lstStyle/>
          <a:p>
            <a:r>
              <a:rPr lang="en-US" sz="2400" dirty="0" err="1" smtClean="0">
                <a:latin typeface="+mj-lt"/>
                <a:cs typeface="#9Slide03 Arima Madurai Black" panose="00000A00000000000000" pitchFamily="2" charset="0"/>
              </a:rPr>
              <a:t>Dấu</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hiệu</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báo</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hiệu</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cơn</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sắp</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đến</a:t>
            </a:r>
            <a:r>
              <a:rPr lang="en-US" sz="2400" dirty="0" smtClean="0">
                <a:latin typeface="+mj-lt"/>
                <a:cs typeface="#9Slide03 Arima Madurai Black" panose="00000A00000000000000" pitchFamily="2" charset="0"/>
              </a:rPr>
              <a:t>?</a:t>
            </a:r>
            <a:endParaRPr lang="en-US" sz="2400" dirty="0">
              <a:latin typeface="+mj-lt"/>
              <a:cs typeface="#9Slide03 Arima Madurai Black" panose="00000A00000000000000" pitchFamily="2" charset="0"/>
            </a:endParaRPr>
          </a:p>
        </p:txBody>
      </p:sp>
      <p:cxnSp>
        <p:nvCxnSpPr>
          <p:cNvPr id="8" name="Straight Arrow Connector 7"/>
          <p:cNvCxnSpPr>
            <a:cxnSpLocks/>
            <a:stCxn id="2" idx="3"/>
            <a:endCxn id="4" idx="1"/>
          </p:cNvCxnSpPr>
          <p:nvPr/>
        </p:nvCxnSpPr>
        <p:spPr>
          <a:xfrm flipV="1">
            <a:off x="3435840" y="543169"/>
            <a:ext cx="1646680" cy="426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a:stCxn id="2" idx="3"/>
          </p:cNvCxnSpPr>
          <p:nvPr/>
        </p:nvCxnSpPr>
        <p:spPr>
          <a:xfrm>
            <a:off x="3435840" y="969676"/>
            <a:ext cx="1646680" cy="268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919952" y="2923899"/>
            <a:ext cx="2515888" cy="928047"/>
          </a:xfrm>
          <a:prstGeom prst="roundRect">
            <a:avLst/>
          </a:prstGeom>
          <a:solidFill>
            <a:srgbClr val="FF8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mj-lt"/>
                <a:cs typeface="#9Slide03 Arima Madurai Black" panose="00000A00000000000000" pitchFamily="2" charset="0"/>
              </a:rPr>
              <a:t>Thân</a:t>
            </a:r>
            <a:r>
              <a:rPr lang="en-US" sz="3200" b="1" dirty="0">
                <a:solidFill>
                  <a:schemeClr val="tx1"/>
                </a:solidFill>
                <a:latin typeface="+mj-lt"/>
                <a:cs typeface="#9Slide03 Arima Madurai Black" panose="00000A00000000000000" pitchFamily="2" charset="0"/>
              </a:rPr>
              <a:t> </a:t>
            </a:r>
            <a:r>
              <a:rPr lang="en-US" sz="3200" b="1" dirty="0" err="1">
                <a:solidFill>
                  <a:schemeClr val="tx1"/>
                </a:solidFill>
                <a:latin typeface="+mj-lt"/>
                <a:cs typeface="#9Slide03 Arima Madurai Black" panose="00000A00000000000000" pitchFamily="2" charset="0"/>
              </a:rPr>
              <a:t>bài</a:t>
            </a:r>
            <a:endParaRPr lang="en-US" sz="3200" b="1" dirty="0">
              <a:solidFill>
                <a:schemeClr val="tx1"/>
              </a:solidFill>
              <a:latin typeface="+mj-lt"/>
              <a:cs typeface="#9Slide03 Arima Madurai Black" panose="00000A00000000000000" pitchFamily="2" charset="0"/>
            </a:endParaRPr>
          </a:p>
        </p:txBody>
      </p:sp>
      <p:sp>
        <p:nvSpPr>
          <p:cNvPr id="21" name="TextBox 20"/>
          <p:cNvSpPr txBox="1"/>
          <p:nvPr/>
        </p:nvSpPr>
        <p:spPr>
          <a:xfrm>
            <a:off x="5082520" y="2262034"/>
            <a:ext cx="7717997" cy="461665"/>
          </a:xfrm>
          <a:prstGeom prst="rect">
            <a:avLst/>
          </a:prstGeom>
          <a:noFill/>
        </p:spPr>
        <p:txBody>
          <a:bodyPr wrap="square" rtlCol="0">
            <a:spAutoFit/>
          </a:bodyPr>
          <a:lstStyle/>
          <a:p>
            <a:r>
              <a:rPr lang="en-US" sz="2400" dirty="0" err="1" smtClean="0">
                <a:latin typeface="+mj-lt"/>
                <a:cs typeface="#9Slide03 Arima Madurai Black" panose="00000A00000000000000" pitchFamily="2" charset="0"/>
              </a:rPr>
              <a:t>Cảnh</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trước</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cơn</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 </a:t>
            </a:r>
            <a:r>
              <a:rPr lang="en-US" sz="2400" i="1" dirty="0" err="1" smtClean="0">
                <a:solidFill>
                  <a:srgbClr val="FF0000"/>
                </a:solidFill>
                <a:latin typeface="+mj-lt"/>
                <a:cs typeface="#9Slide03 Arima Madurai Black" panose="00000A00000000000000" pitchFamily="2" charset="0"/>
              </a:rPr>
              <a:t>bầu</a:t>
            </a:r>
            <a:r>
              <a:rPr lang="en-US" sz="2400" i="1" dirty="0" smtClean="0">
                <a:solidFill>
                  <a:srgbClr val="FF0000"/>
                </a:solidFill>
                <a:latin typeface="+mj-lt"/>
                <a:cs typeface="#9Slide03 Arima Madurai Black" panose="00000A00000000000000" pitchFamily="2" charset="0"/>
              </a:rPr>
              <a:t> </a:t>
            </a:r>
            <a:r>
              <a:rPr lang="en-US" sz="2400" i="1" dirty="0" err="1">
                <a:solidFill>
                  <a:srgbClr val="FF0000"/>
                </a:solidFill>
                <a:latin typeface="+mj-lt"/>
                <a:cs typeface="#9Slide03 Arima Madurai Black" panose="00000A00000000000000" pitchFamily="2" charset="0"/>
              </a:rPr>
              <a:t>trời</a:t>
            </a:r>
            <a:r>
              <a:rPr lang="en-US" sz="2400" i="1" dirty="0">
                <a:solidFill>
                  <a:srgbClr val="FF0000"/>
                </a:solidFill>
                <a:latin typeface="+mj-lt"/>
                <a:cs typeface="#9Slide03 Arima Madurai Black" panose="00000A00000000000000" pitchFamily="2" charset="0"/>
              </a:rPr>
              <a:t>, </a:t>
            </a:r>
            <a:r>
              <a:rPr lang="en-US" sz="2400" i="1" dirty="0" err="1">
                <a:solidFill>
                  <a:srgbClr val="FF0000"/>
                </a:solidFill>
                <a:latin typeface="+mj-lt"/>
                <a:cs typeface="#9Slide03 Arima Madurai Black" panose="00000A00000000000000" pitchFamily="2" charset="0"/>
              </a:rPr>
              <a:t>mây</a:t>
            </a:r>
            <a:r>
              <a:rPr lang="en-US" sz="2400" i="1" dirty="0">
                <a:solidFill>
                  <a:srgbClr val="FF0000"/>
                </a:solidFill>
                <a:latin typeface="+mj-lt"/>
                <a:cs typeface="#9Slide03 Arima Madurai Black" panose="00000A00000000000000" pitchFamily="2" charset="0"/>
              </a:rPr>
              <a:t>, </a:t>
            </a:r>
            <a:r>
              <a:rPr lang="en-US" sz="2400" i="1" dirty="0" err="1">
                <a:solidFill>
                  <a:srgbClr val="FF0000"/>
                </a:solidFill>
                <a:latin typeface="+mj-lt"/>
                <a:cs typeface="#9Slide03 Arima Madurai Black" panose="00000A00000000000000" pitchFamily="2" charset="0"/>
              </a:rPr>
              <a:t>gió</a:t>
            </a:r>
            <a:r>
              <a:rPr lang="en-US" sz="2400" i="1" dirty="0">
                <a:solidFill>
                  <a:srgbClr val="FF0000"/>
                </a:solidFill>
                <a:latin typeface="+mj-lt"/>
                <a:cs typeface="#9Slide03 Arima Madurai Black" panose="00000A00000000000000" pitchFamily="2" charset="0"/>
              </a:rPr>
              <a:t>, </a:t>
            </a:r>
            <a:r>
              <a:rPr lang="en-US" sz="2400" i="1" dirty="0" err="1">
                <a:solidFill>
                  <a:srgbClr val="FF0000"/>
                </a:solidFill>
                <a:latin typeface="+mj-lt"/>
                <a:cs typeface="#9Slide03 Arima Madurai Black" panose="00000A00000000000000" pitchFamily="2" charset="0"/>
              </a:rPr>
              <a:t>không</a:t>
            </a:r>
            <a:r>
              <a:rPr lang="en-US" sz="2400" i="1" dirty="0">
                <a:solidFill>
                  <a:srgbClr val="FF0000"/>
                </a:solidFill>
                <a:latin typeface="+mj-lt"/>
                <a:cs typeface="#9Slide03 Arima Madurai Black" panose="00000A00000000000000" pitchFamily="2" charset="0"/>
              </a:rPr>
              <a:t> </a:t>
            </a:r>
            <a:r>
              <a:rPr lang="en-US" sz="2400" i="1" dirty="0" err="1" smtClean="0">
                <a:solidFill>
                  <a:srgbClr val="FF0000"/>
                </a:solidFill>
                <a:latin typeface="+mj-lt"/>
                <a:cs typeface="#9Slide03 Arima Madurai Black" panose="00000A00000000000000" pitchFamily="2" charset="0"/>
              </a:rPr>
              <a:t>khí</a:t>
            </a:r>
            <a:r>
              <a:rPr lang="en-US" sz="2400" i="1" dirty="0" smtClean="0">
                <a:solidFill>
                  <a:srgbClr val="FF0000"/>
                </a:solidFill>
                <a:latin typeface="+mj-lt"/>
                <a:cs typeface="#9Slide03 Arima Madurai Black" panose="00000A00000000000000" pitchFamily="2" charset="0"/>
              </a:rPr>
              <a:t>,...</a:t>
            </a:r>
            <a:endParaRPr lang="en-US" sz="2400" i="1" dirty="0">
              <a:solidFill>
                <a:srgbClr val="FF0000"/>
              </a:solidFill>
              <a:latin typeface="+mj-lt"/>
              <a:cs typeface="#9Slide03 Arima Madurai Black" panose="00000A00000000000000" pitchFamily="2" charset="0"/>
            </a:endParaRPr>
          </a:p>
        </p:txBody>
      </p:sp>
      <p:cxnSp>
        <p:nvCxnSpPr>
          <p:cNvPr id="23" name="Straight Arrow Connector 22"/>
          <p:cNvCxnSpPr>
            <a:endCxn id="21" idx="1"/>
          </p:cNvCxnSpPr>
          <p:nvPr/>
        </p:nvCxnSpPr>
        <p:spPr>
          <a:xfrm flipV="1">
            <a:off x="3567614" y="2492867"/>
            <a:ext cx="1514906" cy="787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919952" y="5441869"/>
            <a:ext cx="2515888" cy="928047"/>
          </a:xfrm>
          <a:prstGeom prst="roundRect">
            <a:avLst/>
          </a:prstGeom>
          <a:solidFill>
            <a:srgbClr val="98DA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mj-lt"/>
                <a:cs typeface="#9Slide03 Arima Madurai Black" panose="00000A00000000000000" pitchFamily="2" charset="0"/>
              </a:rPr>
              <a:t>Kết</a:t>
            </a:r>
            <a:r>
              <a:rPr lang="en-US" sz="3200" b="1" dirty="0">
                <a:solidFill>
                  <a:schemeClr val="tx1"/>
                </a:solidFill>
                <a:latin typeface="+mj-lt"/>
                <a:cs typeface="#9Slide03 Arima Madurai Black" panose="00000A00000000000000" pitchFamily="2" charset="0"/>
              </a:rPr>
              <a:t> </a:t>
            </a:r>
            <a:r>
              <a:rPr lang="en-US" sz="3200" b="1" dirty="0" err="1">
                <a:solidFill>
                  <a:schemeClr val="tx1"/>
                </a:solidFill>
                <a:latin typeface="+mj-lt"/>
                <a:cs typeface="#9Slide03 Arima Madurai Black" panose="00000A00000000000000" pitchFamily="2" charset="0"/>
              </a:rPr>
              <a:t>bài</a:t>
            </a:r>
            <a:endParaRPr lang="en-US" sz="3200" b="1" dirty="0">
              <a:solidFill>
                <a:schemeClr val="tx1"/>
              </a:solidFill>
              <a:latin typeface="+mj-lt"/>
              <a:cs typeface="#9Slide03 Arima Madurai Black" panose="00000A00000000000000" pitchFamily="2" charset="0"/>
            </a:endParaRPr>
          </a:p>
        </p:txBody>
      </p:sp>
      <p:sp>
        <p:nvSpPr>
          <p:cNvPr id="30" name="TextBox 29"/>
          <p:cNvSpPr txBox="1"/>
          <p:nvPr/>
        </p:nvSpPr>
        <p:spPr>
          <a:xfrm>
            <a:off x="5082520" y="5675059"/>
            <a:ext cx="7109480" cy="461665"/>
          </a:xfrm>
          <a:prstGeom prst="rect">
            <a:avLst/>
          </a:prstGeom>
          <a:noFill/>
        </p:spPr>
        <p:txBody>
          <a:bodyPr wrap="square" rtlCol="0">
            <a:spAutoFit/>
          </a:bodyPr>
          <a:lstStyle/>
          <a:p>
            <a:r>
              <a:rPr lang="en-US" sz="2400" dirty="0" err="1">
                <a:latin typeface="+mj-lt"/>
                <a:cs typeface="#9Slide03 Arima Madurai Black" panose="00000A00000000000000" pitchFamily="2" charset="0"/>
              </a:rPr>
              <a:t>Nêu</a:t>
            </a:r>
            <a:r>
              <a:rPr lang="en-US" sz="2400" dirty="0">
                <a:latin typeface="+mj-lt"/>
                <a:cs typeface="#9Slide03 Arima Madurai Black" panose="00000A00000000000000" pitchFamily="2" charset="0"/>
              </a:rPr>
              <a:t> </a:t>
            </a:r>
            <a:r>
              <a:rPr lang="en-US" sz="2400" dirty="0" err="1">
                <a:latin typeface="+mj-lt"/>
                <a:cs typeface="#9Slide03 Arima Madurai Black" panose="00000A00000000000000" pitchFamily="2" charset="0"/>
              </a:rPr>
              <a:t>cảm</a:t>
            </a:r>
            <a:r>
              <a:rPr lang="en-US" sz="2400" dirty="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nghĩ</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của</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em</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về</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cơn</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lợi</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ích</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của</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cơn</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a:t>
            </a:r>
            <a:endParaRPr lang="en-US" sz="2400" i="1" dirty="0">
              <a:solidFill>
                <a:srgbClr val="FF0000"/>
              </a:solidFill>
              <a:latin typeface="+mj-lt"/>
              <a:cs typeface="#9Slide03 Arima Madurai Black" panose="00000A00000000000000" pitchFamily="2" charset="0"/>
            </a:endParaRPr>
          </a:p>
        </p:txBody>
      </p:sp>
      <p:pic>
        <p:nvPicPr>
          <p:cNvPr id="19" name="Picture 18">
            <a:extLst>
              <a:ext uri="{FF2B5EF4-FFF2-40B4-BE49-F238E27FC236}">
                <a16:creationId xmlns:a16="http://schemas.microsoft.com/office/drawing/2014/main" id="{7437913C-6422-4054-80DE-8BE487C54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65" y="1680471"/>
            <a:ext cx="1450974" cy="688908"/>
          </a:xfrm>
          <a:prstGeom prst="rect">
            <a:avLst/>
          </a:prstGeom>
        </p:spPr>
      </p:pic>
      <p:pic>
        <p:nvPicPr>
          <p:cNvPr id="24" name="Picture 23">
            <a:extLst>
              <a:ext uri="{FF2B5EF4-FFF2-40B4-BE49-F238E27FC236}">
                <a16:creationId xmlns:a16="http://schemas.microsoft.com/office/drawing/2014/main" id="{E36BE326-288C-4B11-A4A6-3E61B2D8C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708" y="706169"/>
            <a:ext cx="1049313" cy="498203"/>
          </a:xfrm>
          <a:prstGeom prst="rect">
            <a:avLst/>
          </a:prstGeom>
        </p:spPr>
      </p:pic>
      <p:sp>
        <p:nvSpPr>
          <p:cNvPr id="26" name="TextBox 25"/>
          <p:cNvSpPr txBox="1"/>
          <p:nvPr/>
        </p:nvSpPr>
        <p:spPr>
          <a:xfrm>
            <a:off x="5082520" y="2936796"/>
            <a:ext cx="6906280" cy="1200329"/>
          </a:xfrm>
          <a:prstGeom prst="rect">
            <a:avLst/>
          </a:prstGeom>
          <a:noFill/>
        </p:spPr>
        <p:txBody>
          <a:bodyPr wrap="square" rtlCol="0">
            <a:spAutoFit/>
          </a:bodyPr>
          <a:lstStyle/>
          <a:p>
            <a:pPr>
              <a:lnSpc>
                <a:spcPct val="150000"/>
              </a:lnSpc>
            </a:pPr>
            <a:r>
              <a:rPr lang="en-US" sz="2400" dirty="0" err="1" smtClean="0">
                <a:latin typeface="+mj-lt"/>
                <a:cs typeface="#9Slide03 Arima Madurai Black" panose="00000A00000000000000" pitchFamily="2" charset="0"/>
              </a:rPr>
              <a:t>Cảnh</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trong</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cơn</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 </a:t>
            </a:r>
            <a:r>
              <a:rPr lang="pt-BR" sz="2400" i="1" dirty="0">
                <a:solidFill>
                  <a:srgbClr val="FF0000"/>
                </a:solidFill>
                <a:latin typeface="+mj-lt"/>
              </a:rPr>
              <a:t>m</a:t>
            </a:r>
            <a:r>
              <a:rPr lang="pt-BR" sz="2400" i="1" dirty="0" smtClean="0">
                <a:solidFill>
                  <a:srgbClr val="FF0000"/>
                </a:solidFill>
                <a:latin typeface="+mj-lt"/>
              </a:rPr>
              <a:t>ây</a:t>
            </a:r>
            <a:r>
              <a:rPr lang="pt-BR" sz="2400" i="1" dirty="0">
                <a:solidFill>
                  <a:srgbClr val="FF0000"/>
                </a:solidFill>
                <a:latin typeface="+mj-lt"/>
              </a:rPr>
              <a:t>, gió, bầu </a:t>
            </a:r>
            <a:r>
              <a:rPr lang="pt-BR" sz="2400" i="1" dirty="0" smtClean="0">
                <a:solidFill>
                  <a:srgbClr val="FF0000"/>
                </a:solidFill>
                <a:latin typeface="+mj-lt"/>
              </a:rPr>
              <a:t>trời, mưa, </a:t>
            </a:r>
            <a:r>
              <a:rPr lang="pt-BR" sz="2400" i="1" dirty="0">
                <a:solidFill>
                  <a:srgbClr val="FF0000"/>
                </a:solidFill>
                <a:latin typeface="+mj-lt"/>
              </a:rPr>
              <a:t>con vật, cây cối, con </a:t>
            </a:r>
            <a:r>
              <a:rPr lang="pt-BR" sz="2400" i="1" dirty="0" smtClean="0">
                <a:solidFill>
                  <a:srgbClr val="FF0000"/>
                </a:solidFill>
                <a:latin typeface="+mj-lt"/>
              </a:rPr>
              <a:t>người, đường phố...</a:t>
            </a:r>
            <a:endParaRPr lang="en-US" sz="2400" i="1" dirty="0">
              <a:solidFill>
                <a:srgbClr val="FF0000"/>
              </a:solidFill>
              <a:latin typeface="+mj-lt"/>
              <a:cs typeface="#9Slide03 Arima Madurai Black" panose="00000A00000000000000" pitchFamily="2" charset="0"/>
            </a:endParaRPr>
          </a:p>
        </p:txBody>
      </p:sp>
      <p:cxnSp>
        <p:nvCxnSpPr>
          <p:cNvPr id="27" name="Straight Arrow Connector 26"/>
          <p:cNvCxnSpPr/>
          <p:nvPr/>
        </p:nvCxnSpPr>
        <p:spPr>
          <a:xfrm>
            <a:off x="3598750" y="3280586"/>
            <a:ext cx="14837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082520" y="4093847"/>
            <a:ext cx="7109480" cy="1200329"/>
          </a:xfrm>
          <a:prstGeom prst="rect">
            <a:avLst/>
          </a:prstGeom>
          <a:noFill/>
        </p:spPr>
        <p:txBody>
          <a:bodyPr wrap="square" rtlCol="0">
            <a:spAutoFit/>
          </a:bodyPr>
          <a:lstStyle/>
          <a:p>
            <a:pPr>
              <a:lnSpc>
                <a:spcPct val="150000"/>
              </a:lnSpc>
            </a:pPr>
            <a:r>
              <a:rPr lang="en-US" sz="2400" dirty="0" err="1" smtClean="0">
                <a:latin typeface="+mj-lt"/>
                <a:cs typeface="#9Slide03 Arima Madurai Black" panose="00000A00000000000000" pitchFamily="2" charset="0"/>
              </a:rPr>
              <a:t>Cảnh</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sau</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cơn</a:t>
            </a:r>
            <a:r>
              <a:rPr lang="en-US" sz="2400" dirty="0" smtClean="0">
                <a:latin typeface="+mj-lt"/>
                <a:cs typeface="#9Slide03 Arima Madurai Black" panose="00000A00000000000000" pitchFamily="2" charset="0"/>
              </a:rPr>
              <a:t> </a:t>
            </a:r>
            <a:r>
              <a:rPr lang="en-US" sz="2400" dirty="0" err="1" smtClean="0">
                <a:latin typeface="+mj-lt"/>
                <a:cs typeface="#9Slide03 Arima Madurai Black" panose="00000A00000000000000" pitchFamily="2" charset="0"/>
              </a:rPr>
              <a:t>mưa</a:t>
            </a:r>
            <a:r>
              <a:rPr lang="en-US" sz="2400" dirty="0" smtClean="0">
                <a:latin typeface="+mj-lt"/>
                <a:cs typeface="#9Slide03 Arima Madurai Black" panose="00000A00000000000000" pitchFamily="2" charset="0"/>
              </a:rPr>
              <a:t>: </a:t>
            </a:r>
            <a:r>
              <a:rPr lang="en-US" sz="2400" i="1" dirty="0" err="1" smtClean="0">
                <a:solidFill>
                  <a:srgbClr val="FF0000"/>
                </a:solidFill>
              </a:rPr>
              <a:t>c</a:t>
            </a:r>
            <a:r>
              <a:rPr lang="en-US" altLang="en-US" sz="2400" i="1" dirty="0" err="1" smtClean="0">
                <a:solidFill>
                  <a:srgbClr val="FF0000"/>
                </a:solidFill>
              </a:rPr>
              <a:t>ây</a:t>
            </a:r>
            <a:r>
              <a:rPr lang="en-US" altLang="en-US" sz="2400" i="1" dirty="0" smtClean="0">
                <a:solidFill>
                  <a:srgbClr val="FF0000"/>
                </a:solidFill>
              </a:rPr>
              <a:t> </a:t>
            </a:r>
            <a:r>
              <a:rPr lang="en-US" altLang="en-US" sz="2400" i="1" dirty="0" err="1" smtClean="0">
                <a:solidFill>
                  <a:srgbClr val="FF0000"/>
                </a:solidFill>
              </a:rPr>
              <a:t>cối</a:t>
            </a:r>
            <a:r>
              <a:rPr lang="en-US" altLang="en-US" sz="2400" i="1" dirty="0" smtClean="0">
                <a:solidFill>
                  <a:srgbClr val="FF0000"/>
                </a:solidFill>
              </a:rPr>
              <a:t>, con </a:t>
            </a:r>
            <a:r>
              <a:rPr lang="en-US" altLang="en-US" sz="2400" i="1" dirty="0" err="1" smtClean="0">
                <a:solidFill>
                  <a:srgbClr val="FF0000"/>
                </a:solidFill>
              </a:rPr>
              <a:t>vật</a:t>
            </a:r>
            <a:r>
              <a:rPr lang="en-US" altLang="en-US" sz="2400" i="1" dirty="0" smtClean="0">
                <a:solidFill>
                  <a:srgbClr val="FF0000"/>
                </a:solidFill>
              </a:rPr>
              <a:t>, </a:t>
            </a:r>
            <a:r>
              <a:rPr lang="en-US" altLang="en-US" sz="2400" i="1" dirty="0" err="1" smtClean="0">
                <a:solidFill>
                  <a:srgbClr val="FF0000"/>
                </a:solidFill>
              </a:rPr>
              <a:t>ánh</a:t>
            </a:r>
            <a:r>
              <a:rPr lang="en-US" altLang="en-US" sz="2400" i="1" dirty="0" smtClean="0">
                <a:solidFill>
                  <a:srgbClr val="FF0000"/>
                </a:solidFill>
              </a:rPr>
              <a:t> </a:t>
            </a:r>
            <a:r>
              <a:rPr lang="en-US" altLang="en-US" sz="2400" i="1" dirty="0" err="1" smtClean="0">
                <a:solidFill>
                  <a:srgbClr val="FF0000"/>
                </a:solidFill>
              </a:rPr>
              <a:t>nắng</a:t>
            </a:r>
            <a:r>
              <a:rPr lang="en-US" altLang="en-US" sz="2400" i="1" dirty="0" smtClean="0">
                <a:solidFill>
                  <a:srgbClr val="FF0000"/>
                </a:solidFill>
              </a:rPr>
              <a:t>, </a:t>
            </a:r>
            <a:r>
              <a:rPr lang="en-US" altLang="en-US" sz="2400" i="1" dirty="0" err="1">
                <a:solidFill>
                  <a:srgbClr val="FF0000"/>
                </a:solidFill>
              </a:rPr>
              <a:t>bầu</a:t>
            </a:r>
            <a:r>
              <a:rPr lang="en-US" altLang="en-US" sz="2400" i="1" dirty="0">
                <a:solidFill>
                  <a:srgbClr val="FF0000"/>
                </a:solidFill>
              </a:rPr>
              <a:t> </a:t>
            </a:r>
            <a:r>
              <a:rPr lang="en-US" altLang="en-US" sz="2400" i="1" dirty="0" err="1" smtClean="0">
                <a:solidFill>
                  <a:srgbClr val="FF0000"/>
                </a:solidFill>
              </a:rPr>
              <a:t>trời</a:t>
            </a:r>
            <a:r>
              <a:rPr lang="en-US" altLang="en-US" sz="2400" i="1" dirty="0" smtClean="0">
                <a:solidFill>
                  <a:srgbClr val="FF0000"/>
                </a:solidFill>
              </a:rPr>
              <a:t>, con </a:t>
            </a:r>
            <a:r>
              <a:rPr lang="en-US" altLang="en-US" sz="2400" i="1" dirty="0" err="1" smtClean="0">
                <a:solidFill>
                  <a:srgbClr val="FF0000"/>
                </a:solidFill>
              </a:rPr>
              <a:t>người</a:t>
            </a:r>
            <a:r>
              <a:rPr lang="en-US" altLang="en-US" sz="2400" i="1" dirty="0" smtClean="0">
                <a:solidFill>
                  <a:srgbClr val="FF0000"/>
                </a:solidFill>
              </a:rPr>
              <a:t>...</a:t>
            </a:r>
            <a:endParaRPr lang="en-US" sz="2400" i="1" dirty="0">
              <a:solidFill>
                <a:srgbClr val="FF0000"/>
              </a:solidFill>
              <a:latin typeface="+mj-lt"/>
              <a:cs typeface="#9Slide03 Arima Madurai Black" panose="00000A00000000000000" pitchFamily="2" charset="0"/>
            </a:endParaRPr>
          </a:p>
        </p:txBody>
      </p:sp>
      <p:cxnSp>
        <p:nvCxnSpPr>
          <p:cNvPr id="32" name="Straight Arrow Connector 31"/>
          <p:cNvCxnSpPr/>
          <p:nvPr/>
        </p:nvCxnSpPr>
        <p:spPr>
          <a:xfrm>
            <a:off x="3577927" y="3280586"/>
            <a:ext cx="1504593" cy="1174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598750" y="5972986"/>
            <a:ext cx="14837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584A4DF7-4493-4DBD-A936-9163C9C29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970" y="4752961"/>
            <a:ext cx="1450974" cy="688908"/>
          </a:xfrm>
          <a:prstGeom prst="rect">
            <a:avLst/>
          </a:prstGeom>
        </p:spPr>
      </p:pic>
    </p:spTree>
    <p:extLst>
      <p:ext uri="{BB962C8B-B14F-4D97-AF65-F5344CB8AC3E}">
        <p14:creationId xmlns:p14="http://schemas.microsoft.com/office/powerpoint/2010/main" val="28716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par>
                                <p:cTn id="41" presetID="2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par>
                                <p:cTn id="49" presetID="2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0" grpId="0" animBg="1"/>
      <p:bldP spid="21" grpId="0"/>
      <p:bldP spid="29" grpId="0" animBg="1"/>
      <p:bldP spid="30" grpId="0"/>
      <p:bldP spid="26"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0" y="4572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n-US" altLang="en-US" sz="2400" b="1">
                <a:solidFill>
                  <a:srgbClr val="CC0000"/>
                </a:solidFill>
                <a:latin typeface="Times New Roman" panose="02020603050405020304" pitchFamily="18" charset="0"/>
                <a:cs typeface="Times New Roman" panose="02020603050405020304" pitchFamily="18" charset="0"/>
              </a:rPr>
              <a:t>Mở bài </a:t>
            </a:r>
            <a:r>
              <a:rPr lang="en-US" altLang="en-US" sz="2400" b="1">
                <a:solidFill>
                  <a:srgbClr val="00B050"/>
                </a:solidFill>
                <a:latin typeface="Times New Roman" panose="02020603050405020304" pitchFamily="18" charset="0"/>
                <a:cs typeface="Times New Roman" panose="02020603050405020304" pitchFamily="18" charset="0"/>
              </a:rPr>
              <a:t>1-Dấu hiệu báo cơn mưa:- Nắng gay gắt (oi bức lạ) – mây đen ùn ùn…..</a:t>
            </a:r>
          </a:p>
          <a:p>
            <a:pPr eaLnBrk="1" hangingPunct="1">
              <a:spcBef>
                <a:spcPct val="50000"/>
              </a:spcBef>
              <a:buFont typeface="Arial" panose="020B0604020202020204" pitchFamily="34" charset="0"/>
              <a:buChar char="•"/>
            </a:pPr>
            <a:r>
              <a:rPr lang="en-US" altLang="en-US" sz="2400" b="1">
                <a:solidFill>
                  <a:srgbClr val="009900"/>
                </a:solidFill>
                <a:latin typeface="Times New Roman" panose="02020603050405020304" pitchFamily="18" charset="0"/>
                <a:cs typeface="Times New Roman" panose="02020603050405020304" pitchFamily="18" charset="0"/>
              </a:rPr>
              <a:t>.</a:t>
            </a:r>
          </a:p>
        </p:txBody>
      </p:sp>
      <p:sp>
        <p:nvSpPr>
          <p:cNvPr id="5" name="Text Box 7"/>
          <p:cNvSpPr txBox="1">
            <a:spLocks noChangeArrowheads="1"/>
          </p:cNvSpPr>
          <p:nvPr/>
        </p:nvSpPr>
        <p:spPr bwMode="auto">
          <a:xfrm>
            <a:off x="1524000" y="1066800"/>
            <a:ext cx="91440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solidFill>
                  <a:srgbClr val="CC0000"/>
                </a:solidFill>
                <a:latin typeface="Times New Roman" panose="02020603050405020304" pitchFamily="18" charset="0"/>
                <a:cs typeface="Times New Roman" panose="02020603050405020304" pitchFamily="18" charset="0"/>
              </a:rPr>
              <a:t>*Thân bài:  </a:t>
            </a:r>
            <a:r>
              <a:rPr lang="en-US" altLang="en-US" sz="2200" b="1">
                <a:solidFill>
                  <a:srgbClr val="990099"/>
                </a:solidFill>
                <a:latin typeface="Times New Roman" panose="02020603050405020304" pitchFamily="18" charset="0"/>
                <a:cs typeface="Times New Roman" panose="02020603050405020304" pitchFamily="18" charset="0"/>
              </a:rPr>
              <a:t>+ Đoạn 1: cảnh vật trước cơn mưa và trong cơn mưa</a:t>
            </a:r>
            <a:r>
              <a:rPr lang="en-US" altLang="en-US" sz="2200" b="1">
                <a:solidFill>
                  <a:srgbClr val="CC0000"/>
                </a:solidFill>
                <a:latin typeface="Times New Roman" panose="02020603050405020304" pitchFamily="18" charset="0"/>
                <a:cs typeface="Times New Roman" panose="02020603050405020304" pitchFamily="18" charset="0"/>
              </a:rPr>
              <a:t>                                                                                                             </a:t>
            </a:r>
            <a:r>
              <a:rPr lang="en-US" altLang="en-US" sz="2200" b="1">
                <a:solidFill>
                  <a:srgbClr val="009900"/>
                </a:solidFill>
                <a:latin typeface="Times New Roman" panose="02020603050405020304" pitchFamily="18" charset="0"/>
                <a:cs typeface="Times New Roman" panose="02020603050405020304" pitchFamily="18" charset="0"/>
              </a:rPr>
              <a:t>-Trời oi nồng. Mây đen vần vũ, gió mạnh, sấm chớp.                                                                                    - Tiếng mưa rơi lộp độp rồi ngưng.                                                                             -Từ xa, nghe tiếng ù ù như xay lúa chuyển tới. Mưa to dần, sấm chớp đầy trời.                                                                                                                                    -Hạt mưa nặng, trắng, từng vệt dài. Mưa nhanh hơn, to hơn, trắng xóa cả đất trời, quất tới tập. Mưa khắp nơi: Mưa đổ trên mái nhà, mưa sủi bọt trên sân. Mưa gõ trên lá dừa, lá chuối đang sải tay bơi.                                                                                      -Những lá rau muống, những ngọn mồng tơi nhảy múa. Ruộng lúa hả hê.                                                                                                            - Chim bay đi tìm chỗ trú, gà nấp vào…                                                                     - Con người vượt gió, đội mưa đi về.  </a:t>
            </a:r>
          </a:p>
          <a:p>
            <a:pPr eaLnBrk="1" hangingPunct="1">
              <a:spcBef>
                <a:spcPct val="50000"/>
              </a:spcBef>
            </a:pPr>
            <a:r>
              <a:rPr lang="en-US" altLang="en-US" sz="2200" b="1">
                <a:solidFill>
                  <a:srgbClr val="990099"/>
                </a:solidFill>
                <a:latin typeface="Times New Roman" panose="02020603050405020304" pitchFamily="18" charset="0"/>
                <a:cs typeface="Times New Roman" panose="02020603050405020304" pitchFamily="18" charset="0"/>
              </a:rPr>
              <a:t>+Đoạn 2: Cảnh vật sau cơn mưa                                                                            </a:t>
            </a:r>
            <a:r>
              <a:rPr lang="en-US" altLang="en-US" sz="2200" b="1">
                <a:solidFill>
                  <a:srgbClr val="009900"/>
                </a:solidFill>
                <a:latin typeface="Times New Roman" panose="02020603050405020304" pitchFamily="18" charset="0"/>
                <a:cs typeface="Times New Roman" panose="02020603050405020304" pitchFamily="18" charset="0"/>
              </a:rPr>
              <a:t>- Một lúc sau mưa dần dần tạnh hẳn.  Cây cối hớn hở, chim bay lượn….</a:t>
            </a:r>
          </a:p>
        </p:txBody>
      </p:sp>
      <p:sp>
        <p:nvSpPr>
          <p:cNvPr id="6" name="Text Box 8"/>
          <p:cNvSpPr txBox="1">
            <a:spLocks noChangeArrowheads="1"/>
          </p:cNvSpPr>
          <p:nvPr/>
        </p:nvSpPr>
        <p:spPr bwMode="auto">
          <a:xfrm>
            <a:off x="1601788" y="5943601"/>
            <a:ext cx="9066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Kết bài</a:t>
            </a:r>
            <a:r>
              <a:rPr lang="en-US" altLang="en-US" sz="2800" b="1">
                <a:solidFill>
                  <a:srgbClr val="009900"/>
                </a:solidFill>
                <a:latin typeface="Times New Roman" panose="02020603050405020304" pitchFamily="18" charset="0"/>
                <a:cs typeface="Times New Roman" panose="02020603050405020304" pitchFamily="18" charset="0"/>
              </a:rPr>
              <a:t>: - </a:t>
            </a:r>
            <a:r>
              <a:rPr lang="en-US" altLang="en-US" sz="2400" b="1">
                <a:solidFill>
                  <a:srgbClr val="009900"/>
                </a:solidFill>
                <a:latin typeface="Times New Roman" panose="02020603050405020304" pitchFamily="18" charset="0"/>
                <a:cs typeface="Times New Roman" panose="02020603050405020304" pitchFamily="18" charset="0"/>
              </a:rPr>
              <a:t>Cảnh vật như bình tỉnh sau…. Ánh nắng…</a:t>
            </a:r>
          </a:p>
        </p:txBody>
      </p:sp>
      <p:sp>
        <p:nvSpPr>
          <p:cNvPr id="14341" name="TextBox 6"/>
          <p:cNvSpPr txBox="1">
            <a:spLocks noChangeArrowheads="1"/>
          </p:cNvSpPr>
          <p:nvPr/>
        </p:nvSpPr>
        <p:spPr bwMode="auto">
          <a:xfrm>
            <a:off x="5257800" y="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CC0000"/>
                </a:solidFill>
              </a:rPr>
              <a:t>DÀN Ý</a:t>
            </a:r>
          </a:p>
        </p:txBody>
      </p:sp>
    </p:spTree>
    <p:extLst>
      <p:ext uri="{BB962C8B-B14F-4D97-AF65-F5344CB8AC3E}">
        <p14:creationId xmlns:p14="http://schemas.microsoft.com/office/powerpoint/2010/main" val="3566328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43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Text Box 11"/>
          <p:cNvSpPr txBox="1">
            <a:spLocks noChangeArrowheads="1"/>
          </p:cNvSpPr>
          <p:nvPr/>
        </p:nvSpPr>
        <p:spPr bwMode="auto">
          <a:xfrm>
            <a:off x="1524000" y="1066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latin typeface="Times New Roman" panose="02020603050405020304" pitchFamily="18" charset="0"/>
                <a:cs typeface="Times New Roman" panose="02020603050405020304" pitchFamily="18" charset="0"/>
              </a:rPr>
              <a:t>* Mở bài 1</a:t>
            </a:r>
            <a:r>
              <a:rPr lang="en-US" altLang="en-US" sz="2400" b="1">
                <a:solidFill>
                  <a:srgbClr val="009900"/>
                </a:solidFill>
                <a:latin typeface="Times New Roman" panose="02020603050405020304" pitchFamily="18" charset="0"/>
                <a:cs typeface="Times New Roman" panose="02020603050405020304" pitchFamily="18" charset="0"/>
              </a:rPr>
              <a:t>: Mùa hè ở quê em thường có mưa rào.</a:t>
            </a:r>
          </a:p>
        </p:txBody>
      </p:sp>
      <p:sp>
        <p:nvSpPr>
          <p:cNvPr id="9" name="Text Box 11"/>
          <p:cNvSpPr txBox="1">
            <a:spLocks noChangeArrowheads="1"/>
          </p:cNvSpPr>
          <p:nvPr/>
        </p:nvSpPr>
        <p:spPr bwMode="auto">
          <a:xfrm>
            <a:off x="1643064" y="1600201"/>
            <a:ext cx="9024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latin typeface="Times New Roman" panose="02020603050405020304" pitchFamily="18" charset="0"/>
                <a:cs typeface="Times New Roman" panose="02020603050405020304" pitchFamily="18" charset="0"/>
              </a:rPr>
              <a:t>* 2.</a:t>
            </a:r>
            <a:r>
              <a:rPr lang="vi-VN" altLang="en-US" sz="2400" b="1">
                <a:solidFill>
                  <a:srgbClr val="0000FF"/>
                </a:solidFill>
                <a:latin typeface="Times New Roman" panose="02020603050405020304" pitchFamily="18" charset="0"/>
                <a:cs typeface="Times New Roman" panose="02020603050405020304" pitchFamily="18" charset="0"/>
              </a:rPr>
              <a:t>Ông mặt trời tỏa nắng chói chang, làm không khí thật oi ả.Bỗng nhiên mây đen kéo đến, trời nổi giông làm cho lá rụng la tả, bụi bay mù mịt.</a:t>
            </a:r>
            <a:r>
              <a:rPr lang="en-US" altLang="en-US" sz="2400" b="1">
                <a:solidFill>
                  <a:srgbClr val="0000FF"/>
                </a:solidFill>
                <a:latin typeface="Times New Roman" panose="02020603050405020304" pitchFamily="18" charset="0"/>
                <a:cs typeface="Times New Roman" panose="02020603050405020304" pitchFamily="18" charset="0"/>
              </a:rPr>
              <a:t>Báo hiệu cơn mưa sắp đỗ đến.</a:t>
            </a:r>
          </a:p>
        </p:txBody>
      </p:sp>
      <p:sp>
        <p:nvSpPr>
          <p:cNvPr id="10" name="Text Box 11"/>
          <p:cNvSpPr txBox="1">
            <a:spLocks noChangeArrowheads="1"/>
          </p:cNvSpPr>
          <p:nvPr/>
        </p:nvSpPr>
        <p:spPr bwMode="auto">
          <a:xfrm>
            <a:off x="1524000" y="2895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*3.</a:t>
            </a:r>
            <a:r>
              <a:rPr lang="vi-VN" altLang="en-US" sz="2400" b="1">
                <a:solidFill>
                  <a:srgbClr val="009900"/>
                </a:solidFill>
                <a:latin typeface="Times New Roman" panose="02020603050405020304" pitchFamily="18" charset="0"/>
                <a:cs typeface="Times New Roman" panose="02020603050405020304" pitchFamily="18" charset="0"/>
              </a:rPr>
              <a:t>Một buổi chiều mùa hè, trời nóng như nung. Ngoài sân, mặt đất bốc hơi lên hầm hập. Bỗng, bầu trời xám xịt lại. Những đám mây đen, nặng trĩu từ đâu ùn ùn kéo đến vây kín cả bầu trời làm cho khoảng không gian này như bị kéo thấp xuống. Gió giật từng hồi, mát lạnh.Bụi tung mù </a:t>
            </a:r>
            <a:r>
              <a:rPr lang="en-US" altLang="en-US" sz="2400" b="1">
                <a:solidFill>
                  <a:srgbClr val="009900"/>
                </a:solidFill>
                <a:latin typeface="Times New Roman" panose="02020603050405020304" pitchFamily="18" charset="0"/>
                <a:cs typeface="Times New Roman" panose="02020603050405020304" pitchFamily="18" charset="0"/>
              </a:rPr>
              <a:t>m</a:t>
            </a:r>
            <a:r>
              <a:rPr lang="vi-VN" altLang="en-US" sz="2400" b="1">
                <a:solidFill>
                  <a:srgbClr val="009900"/>
                </a:solidFill>
                <a:latin typeface="Times New Roman" panose="02020603050405020304" pitchFamily="18" charset="0"/>
                <a:cs typeface="Times New Roman" panose="02020603050405020304" pitchFamily="18" charset="0"/>
              </a:rPr>
              <a:t>ịt trên đường.Lá cây rụng lả tả,bay xào xạc.</a:t>
            </a:r>
            <a:endParaRPr lang="en-US" altLang="en-US" sz="2400" b="1">
              <a:solidFill>
                <a:srgbClr val="009900"/>
              </a:solidFill>
              <a:latin typeface="Times New Roman" panose="02020603050405020304" pitchFamily="18" charset="0"/>
              <a:cs typeface="Times New Roman" panose="02020603050405020304" pitchFamily="18" charset="0"/>
            </a:endParaRPr>
          </a:p>
        </p:txBody>
      </p:sp>
      <p:sp>
        <p:nvSpPr>
          <p:cNvPr id="11271" name="Text Box 13"/>
          <p:cNvSpPr txBox="1">
            <a:spLocks noChangeArrowheads="1"/>
          </p:cNvSpPr>
          <p:nvPr/>
        </p:nvSpPr>
        <p:spPr bwMode="auto">
          <a:xfrm>
            <a:off x="1524000" y="45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b="1">
                <a:solidFill>
                  <a:srgbClr val="0000FF"/>
                </a:solidFill>
                <a:latin typeface="Times New Roman" panose="02020603050405020304" pitchFamily="18" charset="0"/>
                <a:cs typeface="Times New Roman" panose="02020603050405020304" pitchFamily="18" charset="0"/>
              </a:rPr>
              <a:t>Một số mở bài và kết bài của bài văn tả cơn mưa</a:t>
            </a:r>
          </a:p>
        </p:txBody>
      </p:sp>
      <p:sp>
        <p:nvSpPr>
          <p:cNvPr id="11" name="Rectangle 10"/>
          <p:cNvSpPr>
            <a:spLocks noChangeArrowheads="1"/>
          </p:cNvSpPr>
          <p:nvPr/>
        </p:nvSpPr>
        <p:spPr bwMode="auto">
          <a:xfrm>
            <a:off x="1524000" y="518160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800000"/>
                </a:solidFill>
                <a:latin typeface="Times New Roman" panose="02020603050405020304" pitchFamily="18" charset="0"/>
                <a:cs typeface="Times New Roman" panose="02020603050405020304" pitchFamily="18" charset="0"/>
              </a:rPr>
              <a:t>Kết bài</a:t>
            </a:r>
            <a:r>
              <a:rPr lang="en-US" altLang="en-US" sz="2400" b="1">
                <a:solidFill>
                  <a:srgbClr val="009900"/>
                </a:solidFill>
                <a:latin typeface="Times New Roman" panose="02020603050405020304" pitchFamily="18" charset="0"/>
                <a:cs typeface="Times New Roman" panose="02020603050405020304" pitchFamily="18" charset="0"/>
              </a:rPr>
              <a:t>: </a:t>
            </a:r>
            <a:r>
              <a:rPr lang="vi-VN" altLang="en-US" sz="2400" b="1">
                <a:solidFill>
                  <a:srgbClr val="009900"/>
                </a:solidFill>
                <a:latin typeface="Times New Roman" panose="02020603050405020304" pitchFamily="18" charset="0"/>
                <a:cs typeface="Times New Roman" panose="02020603050405020304" pitchFamily="18" charset="0"/>
              </a:rPr>
              <a:t>Mưa đem lại nước và cái mát dịu cho cây cối, con vật và mọi người để xua đi cái nắng nóng oi ả.</a:t>
            </a:r>
            <a:r>
              <a:rPr lang="en-US" altLang="en-US" sz="2400" b="1">
                <a:solidFill>
                  <a:srgbClr val="009900"/>
                </a:solidFill>
                <a:latin typeface="Times New Roman" panose="02020603050405020304" pitchFamily="18" charset="0"/>
                <a:cs typeface="Times New Roman" panose="02020603050405020304" pitchFamily="18" charset="0"/>
              </a:rPr>
              <a:t> Cơn mưa đã làm cho đất trời quê em thêm sức sống mới. </a:t>
            </a:r>
          </a:p>
        </p:txBody>
      </p:sp>
    </p:spTree>
    <p:extLst>
      <p:ext uri="{BB962C8B-B14F-4D97-AF65-F5344CB8AC3E}">
        <p14:creationId xmlns:p14="http://schemas.microsoft.com/office/powerpoint/2010/main" val="3892997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7"/>
                                        </p:tgtEl>
                                        <p:attrNameLst>
                                          <p:attrName>style.visibility</p:attrName>
                                        </p:attrNameLst>
                                      </p:cBhvr>
                                      <p:to>
                                        <p:strVal val="visible"/>
                                      </p:to>
                                    </p:set>
                                    <p:animEffect transition="in" filter="box(in)">
                                      <p:cBhvr>
                                        <p:cTn id="12" dur="500"/>
                                        <p:tgtEl>
                                          <p:spTgt spid="399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9" grpId="0"/>
      <p:bldP spid="10" grpId="0"/>
      <p:bldP spid="11271"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6C60-5E1C-4A34-99C2-7FBA2154643A}"/>
              </a:ext>
            </a:extLst>
          </p:cNvPr>
          <p:cNvSpPr txBox="1">
            <a:spLocks/>
          </p:cNvSpPr>
          <p:nvPr/>
        </p:nvSpPr>
        <p:spPr>
          <a:xfrm>
            <a:off x="3085690" y="256239"/>
            <a:ext cx="6188759"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smtClean="0">
                <a:ln w="6600">
                  <a:solidFill>
                    <a:schemeClr val="accent2"/>
                  </a:solidFill>
                  <a:prstDash val="solid"/>
                </a:ln>
                <a:solidFill>
                  <a:srgbClr val="FFFFFF"/>
                </a:solidFill>
                <a:effectLst>
                  <a:outerShdw dist="38100" dir="2700000" algn="tl" rotWithShape="0">
                    <a:schemeClr val="accent2"/>
                  </a:outerShdw>
                </a:effectLst>
                <a:latin typeface="+mj-lt"/>
              </a:rPr>
              <a:t>Vận</a:t>
            </a:r>
            <a:r>
              <a:rPr lang="en-US" altLang="vi-VN" sz="4800" b="1" dirty="0" smtClean="0">
                <a:ln w="6600">
                  <a:solidFill>
                    <a:schemeClr val="accent2"/>
                  </a:solidFill>
                  <a:prstDash val="solid"/>
                </a:ln>
                <a:solidFill>
                  <a:srgbClr val="FFFFFF"/>
                </a:solidFill>
                <a:effectLst>
                  <a:outerShdw dist="38100" dir="2700000" algn="tl" rotWithShape="0">
                    <a:schemeClr val="accent2"/>
                  </a:outerShdw>
                </a:effectLst>
                <a:latin typeface="+mj-lt"/>
              </a:rPr>
              <a:t> </a:t>
            </a:r>
            <a:r>
              <a:rPr lang="en-US" altLang="vi-VN" sz="4800" b="1" dirty="0" err="1" smtClean="0">
                <a:ln w="6600">
                  <a:solidFill>
                    <a:schemeClr val="accent2"/>
                  </a:solidFill>
                  <a:prstDash val="solid"/>
                </a:ln>
                <a:solidFill>
                  <a:srgbClr val="FFFFFF"/>
                </a:solidFill>
                <a:effectLst>
                  <a:outerShdw dist="38100" dir="2700000" algn="tl" rotWithShape="0">
                    <a:schemeClr val="accent2"/>
                  </a:outerShdw>
                </a:effectLst>
                <a:latin typeface="+mj-lt"/>
              </a:rPr>
              <a:t>dụng</a:t>
            </a:r>
            <a:r>
              <a:rPr lang="en-US" altLang="vi-VN" sz="4800" b="1" dirty="0" smtClean="0">
                <a:ln w="6600">
                  <a:solidFill>
                    <a:schemeClr val="accent2"/>
                  </a:solidFill>
                  <a:prstDash val="solid"/>
                </a:ln>
                <a:solidFill>
                  <a:srgbClr val="FFFFFF"/>
                </a:solidFill>
                <a:effectLst>
                  <a:outerShdw dist="38100" dir="2700000" algn="tl" rotWithShape="0">
                    <a:schemeClr val="accent2"/>
                  </a:outerShdw>
                </a:effectLst>
                <a:latin typeface="+mj-lt"/>
              </a:rPr>
              <a:t>, </a:t>
            </a:r>
            <a:r>
              <a:rPr lang="en-US" altLang="vi-VN" sz="4800" b="1" dirty="0" err="1" smtClean="0">
                <a:ln w="6600">
                  <a:solidFill>
                    <a:schemeClr val="accent2"/>
                  </a:solidFill>
                  <a:prstDash val="solid"/>
                </a:ln>
                <a:solidFill>
                  <a:srgbClr val="FFFFFF"/>
                </a:solidFill>
                <a:effectLst>
                  <a:outerShdw dist="38100" dir="2700000" algn="tl" rotWithShape="0">
                    <a:schemeClr val="accent2"/>
                  </a:outerShdw>
                </a:effectLst>
                <a:latin typeface="+mj-lt"/>
              </a:rPr>
              <a:t>trải</a:t>
            </a:r>
            <a:r>
              <a:rPr lang="en-US" altLang="vi-VN" sz="4800" b="1" dirty="0" smtClean="0">
                <a:ln w="6600">
                  <a:solidFill>
                    <a:schemeClr val="accent2"/>
                  </a:solidFill>
                  <a:prstDash val="solid"/>
                </a:ln>
                <a:solidFill>
                  <a:srgbClr val="FFFFFF"/>
                </a:solidFill>
                <a:effectLst>
                  <a:outerShdw dist="38100" dir="2700000" algn="tl" rotWithShape="0">
                    <a:schemeClr val="accent2"/>
                  </a:outerShdw>
                </a:effectLst>
                <a:latin typeface="+mj-lt"/>
              </a:rPr>
              <a:t> </a:t>
            </a:r>
            <a:r>
              <a:rPr lang="en-US" altLang="vi-VN" sz="4800" b="1" dirty="0" err="1" smtClean="0">
                <a:ln w="6600">
                  <a:solidFill>
                    <a:schemeClr val="accent2"/>
                  </a:solidFill>
                  <a:prstDash val="solid"/>
                </a:ln>
                <a:solidFill>
                  <a:srgbClr val="FFFFFF"/>
                </a:solidFill>
                <a:effectLst>
                  <a:outerShdw dist="38100" dir="2700000" algn="tl" rotWithShape="0">
                    <a:schemeClr val="accent2"/>
                  </a:outerShdw>
                </a:effectLst>
                <a:latin typeface="+mj-lt"/>
              </a:rPr>
              <a:t>nghiệm</a:t>
            </a:r>
            <a:endParaRPr lang="en-US" altLang="vi-VN" sz="4800" dirty="0">
              <a:solidFill>
                <a:srgbClr val="792D16"/>
              </a:solidFill>
              <a:latin typeface="+mj-lt"/>
            </a:endParaRPr>
          </a:p>
        </p:txBody>
      </p:sp>
      <p:pic>
        <p:nvPicPr>
          <p:cNvPr id="5" name="Picture 4">
            <a:extLst>
              <a:ext uri="{FF2B5EF4-FFF2-40B4-BE49-F238E27FC236}">
                <a16:creationId xmlns:a16="http://schemas.microsoft.com/office/drawing/2014/main" id="{EB47CB69-3CDF-4B4A-A720-972B49829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42" y="339471"/>
            <a:ext cx="1891943" cy="898276"/>
          </a:xfrm>
          <a:prstGeom prst="rect">
            <a:avLst/>
          </a:prstGeom>
        </p:spPr>
      </p:pic>
      <p:pic>
        <p:nvPicPr>
          <p:cNvPr id="6" name="Picture 5">
            <a:extLst>
              <a:ext uri="{FF2B5EF4-FFF2-40B4-BE49-F238E27FC236}">
                <a16:creationId xmlns:a16="http://schemas.microsoft.com/office/drawing/2014/main" id="{4422B877-E912-459A-B0BF-2DD9BD7CE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060" y="4587030"/>
            <a:ext cx="2090475" cy="992536"/>
          </a:xfrm>
          <a:prstGeom prst="rect">
            <a:avLst/>
          </a:prstGeom>
        </p:spPr>
      </p:pic>
      <p:grpSp>
        <p:nvGrpSpPr>
          <p:cNvPr id="9" name="Group 8"/>
          <p:cNvGrpSpPr/>
          <p:nvPr/>
        </p:nvGrpSpPr>
        <p:grpSpPr>
          <a:xfrm>
            <a:off x="309081" y="1942527"/>
            <a:ext cx="11882919" cy="1230593"/>
            <a:chOff x="309081" y="1942527"/>
            <a:chExt cx="11882919" cy="1230593"/>
          </a:xfrm>
        </p:grpSpPr>
        <p:sp>
          <p:nvSpPr>
            <p:cNvPr id="4" name="Content Placeholder 2">
              <a:extLst>
                <a:ext uri="{FF2B5EF4-FFF2-40B4-BE49-F238E27FC236}">
                  <a16:creationId xmlns:a16="http://schemas.microsoft.com/office/drawing/2014/main" id="{A11FE64C-4B50-409D-B59F-8555154D13F6}"/>
                </a:ext>
              </a:extLst>
            </p:cNvPr>
            <p:cNvSpPr txBox="1">
              <a:spLocks/>
            </p:cNvSpPr>
            <p:nvPr/>
          </p:nvSpPr>
          <p:spPr bwMode="auto">
            <a:xfrm>
              <a:off x="721406" y="1942527"/>
              <a:ext cx="11470594" cy="1230593"/>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en-US" altLang="vi-VN" sz="2600" b="1" dirty="0" err="1" smtClean="0">
                  <a:latin typeface="+mj-lt"/>
                </a:rPr>
                <a:t>Lập</a:t>
              </a:r>
              <a:r>
                <a:rPr lang="en-US" altLang="vi-VN" sz="2600" b="1" dirty="0" smtClean="0">
                  <a:latin typeface="+mj-lt"/>
                </a:rPr>
                <a:t> </a:t>
              </a:r>
              <a:r>
                <a:rPr lang="en-US" altLang="vi-VN" sz="2600" b="1" dirty="0" err="1" smtClean="0">
                  <a:latin typeface="+mj-lt"/>
                </a:rPr>
                <a:t>sổ</a:t>
              </a:r>
              <a:r>
                <a:rPr lang="en-US" altLang="vi-VN" sz="2600" b="1" dirty="0" smtClean="0">
                  <a:latin typeface="+mj-lt"/>
                </a:rPr>
                <a:t> </a:t>
              </a:r>
              <a:r>
                <a:rPr lang="en-US" altLang="vi-VN" sz="2600" b="1" dirty="0" err="1" smtClean="0">
                  <a:latin typeface="+mj-lt"/>
                </a:rPr>
                <a:t>tay</a:t>
              </a:r>
              <a:r>
                <a:rPr lang="en-US" altLang="vi-VN" sz="2600" b="1" dirty="0" smtClean="0">
                  <a:latin typeface="+mj-lt"/>
                </a:rPr>
                <a:t> </a:t>
              </a:r>
              <a:r>
                <a:rPr lang="en-US" altLang="vi-VN" sz="2600" b="1" dirty="0" err="1" smtClean="0">
                  <a:latin typeface="+mj-lt"/>
                </a:rPr>
                <a:t>văn</a:t>
              </a:r>
              <a:r>
                <a:rPr lang="en-US" altLang="vi-VN" sz="2600" b="1" dirty="0" smtClean="0">
                  <a:latin typeface="+mj-lt"/>
                </a:rPr>
                <a:t> </a:t>
              </a:r>
              <a:r>
                <a:rPr lang="en-US" altLang="vi-VN" sz="2600" b="1" dirty="0" err="1" smtClean="0">
                  <a:latin typeface="+mj-lt"/>
                </a:rPr>
                <a:t>học</a:t>
              </a:r>
              <a:r>
                <a:rPr lang="en-US" altLang="vi-VN" sz="2600" b="1" dirty="0" smtClean="0">
                  <a:latin typeface="+mj-lt"/>
                </a:rPr>
                <a:t>, </a:t>
              </a:r>
              <a:r>
                <a:rPr lang="en-US" altLang="vi-VN" sz="2600" b="1" dirty="0" err="1" smtClean="0">
                  <a:latin typeface="+mj-lt"/>
                </a:rPr>
                <a:t>ghi</a:t>
              </a:r>
              <a:r>
                <a:rPr lang="en-US" altLang="vi-VN" sz="2600" b="1" dirty="0" smtClean="0">
                  <a:latin typeface="+mj-lt"/>
                </a:rPr>
                <a:t> </a:t>
              </a:r>
              <a:r>
                <a:rPr lang="en-US" altLang="vi-VN" sz="2600" b="1" dirty="0" err="1" smtClean="0">
                  <a:latin typeface="+mj-lt"/>
                </a:rPr>
                <a:t>chép</a:t>
              </a:r>
              <a:r>
                <a:rPr lang="en-US" altLang="vi-VN" sz="2600" b="1" dirty="0" smtClean="0">
                  <a:latin typeface="+mj-lt"/>
                </a:rPr>
                <a:t> </a:t>
              </a:r>
              <a:r>
                <a:rPr lang="en-US" altLang="vi-VN" sz="2600" b="1" dirty="0" err="1" smtClean="0">
                  <a:latin typeface="+mj-lt"/>
                </a:rPr>
                <a:t>và</a:t>
              </a:r>
              <a:r>
                <a:rPr lang="en-US" altLang="vi-VN" sz="2600" b="1" dirty="0" smtClean="0">
                  <a:latin typeface="+mj-lt"/>
                </a:rPr>
                <a:t> </a:t>
              </a:r>
              <a:r>
                <a:rPr lang="en-US" altLang="vi-VN" sz="2600" b="1" dirty="0" err="1" smtClean="0">
                  <a:latin typeface="+mj-lt"/>
                </a:rPr>
                <a:t>tìm</a:t>
              </a:r>
              <a:r>
                <a:rPr lang="en-US" altLang="vi-VN" sz="2600" b="1" dirty="0" smtClean="0">
                  <a:latin typeface="+mj-lt"/>
                </a:rPr>
                <a:t> </a:t>
              </a:r>
              <a:r>
                <a:rPr lang="en-US" altLang="vi-VN" sz="2600" b="1" dirty="0" err="1" smtClean="0">
                  <a:latin typeface="+mj-lt"/>
                </a:rPr>
                <a:t>thêm</a:t>
              </a:r>
              <a:r>
                <a:rPr lang="en-US" altLang="vi-VN" sz="2600" b="1" dirty="0" smtClean="0">
                  <a:latin typeface="+mj-lt"/>
                </a:rPr>
                <a:t> </a:t>
              </a:r>
              <a:r>
                <a:rPr lang="en-US" altLang="vi-VN" sz="2600" b="1" dirty="0" err="1" smtClean="0">
                  <a:latin typeface="+mj-lt"/>
                </a:rPr>
                <a:t>những</a:t>
              </a:r>
              <a:r>
                <a:rPr lang="en-US" altLang="vi-VN" sz="2600" b="1" dirty="0" smtClean="0">
                  <a:latin typeface="+mj-lt"/>
                </a:rPr>
                <a:t> </a:t>
              </a:r>
              <a:r>
                <a:rPr lang="en-US" altLang="vi-VN" sz="2600" b="1" dirty="0" err="1" smtClean="0">
                  <a:latin typeface="+mj-lt"/>
                </a:rPr>
                <a:t>từ</a:t>
              </a:r>
              <a:r>
                <a:rPr lang="en-US" altLang="vi-VN" sz="2600" b="1" dirty="0" smtClean="0">
                  <a:latin typeface="+mj-lt"/>
                </a:rPr>
                <a:t> </a:t>
              </a:r>
              <a:r>
                <a:rPr lang="en-US" altLang="vi-VN" sz="2600" b="1" dirty="0" err="1" smtClean="0">
                  <a:latin typeface="+mj-lt"/>
                </a:rPr>
                <a:t>ngữ</a:t>
              </a:r>
              <a:r>
                <a:rPr lang="en-US" altLang="vi-VN" sz="2600" b="1" dirty="0">
                  <a:latin typeface="+mj-lt"/>
                </a:rPr>
                <a:t> </a:t>
              </a:r>
              <a:r>
                <a:rPr lang="en-US" altLang="vi-VN" sz="2600" b="1" dirty="0" err="1" smtClean="0">
                  <a:latin typeface="+mj-lt"/>
                </a:rPr>
                <a:t>tượng</a:t>
              </a:r>
              <a:r>
                <a:rPr lang="en-US" altLang="vi-VN" sz="2600" b="1" dirty="0" smtClean="0">
                  <a:latin typeface="+mj-lt"/>
                </a:rPr>
                <a:t> </a:t>
              </a:r>
              <a:r>
                <a:rPr lang="en-US" altLang="vi-VN" sz="2600" b="1" dirty="0" err="1" smtClean="0">
                  <a:latin typeface="+mj-lt"/>
                </a:rPr>
                <a:t>hình</a:t>
              </a:r>
              <a:r>
                <a:rPr lang="en-US" altLang="vi-VN" sz="2600" b="1" dirty="0" smtClean="0">
                  <a:latin typeface="+mj-lt"/>
                </a:rPr>
                <a:t>, </a:t>
              </a:r>
              <a:r>
                <a:rPr lang="en-US" altLang="vi-VN" sz="2600" b="1" dirty="0" err="1" smtClean="0">
                  <a:latin typeface="+mj-lt"/>
                </a:rPr>
                <a:t>tượng</a:t>
              </a:r>
              <a:r>
                <a:rPr lang="en-US" altLang="vi-VN" sz="2600" b="1" dirty="0" smtClean="0">
                  <a:latin typeface="+mj-lt"/>
                </a:rPr>
                <a:t> </a:t>
              </a:r>
              <a:r>
                <a:rPr lang="en-US" altLang="vi-VN" sz="2600" b="1" dirty="0" err="1" smtClean="0">
                  <a:latin typeface="+mj-lt"/>
                </a:rPr>
                <a:t>thanh</a:t>
              </a:r>
              <a:r>
                <a:rPr lang="en-US" altLang="vi-VN" sz="2600" b="1" dirty="0" smtClean="0">
                  <a:latin typeface="+mj-lt"/>
                </a:rPr>
                <a:t> </a:t>
              </a:r>
              <a:r>
                <a:rPr lang="en-US" altLang="vi-VN" sz="2600" b="1" dirty="0" err="1" smtClean="0">
                  <a:latin typeface="+mj-lt"/>
                </a:rPr>
                <a:t>dùng</a:t>
              </a:r>
              <a:r>
                <a:rPr lang="en-US" altLang="vi-VN" sz="2600" b="1" dirty="0" smtClean="0">
                  <a:latin typeface="+mj-lt"/>
                </a:rPr>
                <a:t> </a:t>
              </a:r>
              <a:r>
                <a:rPr lang="en-US" altLang="vi-VN" sz="2600" b="1" dirty="0" err="1" smtClean="0">
                  <a:latin typeface="+mj-lt"/>
                </a:rPr>
                <a:t>để</a:t>
              </a:r>
              <a:r>
                <a:rPr lang="en-US" altLang="vi-VN" sz="2600" b="1" dirty="0" smtClean="0">
                  <a:latin typeface="+mj-lt"/>
                </a:rPr>
                <a:t> </a:t>
              </a:r>
              <a:r>
                <a:rPr lang="en-US" altLang="vi-VN" sz="2600" b="1" dirty="0" err="1" smtClean="0">
                  <a:latin typeface="+mj-lt"/>
                </a:rPr>
                <a:t>miêu</a:t>
              </a:r>
              <a:r>
                <a:rPr lang="en-US" altLang="vi-VN" sz="2600" b="1" dirty="0" smtClean="0">
                  <a:latin typeface="+mj-lt"/>
                </a:rPr>
                <a:t> </a:t>
              </a:r>
              <a:r>
                <a:rPr lang="en-US" altLang="vi-VN" sz="2600" b="1" dirty="0" err="1" smtClean="0">
                  <a:latin typeface="+mj-lt"/>
                </a:rPr>
                <a:t>tả</a:t>
              </a:r>
              <a:r>
                <a:rPr lang="en-US" altLang="vi-VN" sz="2600" b="1" dirty="0" smtClean="0">
                  <a:latin typeface="+mj-lt"/>
                </a:rPr>
                <a:t> </a:t>
              </a:r>
              <a:r>
                <a:rPr lang="en-US" altLang="vi-VN" sz="2600" b="1" dirty="0" err="1" smtClean="0">
                  <a:latin typeface="+mj-lt"/>
                </a:rPr>
                <a:t>các</a:t>
              </a:r>
              <a:r>
                <a:rPr lang="en-US" altLang="vi-VN" sz="2600" b="1" dirty="0" smtClean="0">
                  <a:latin typeface="+mj-lt"/>
                </a:rPr>
                <a:t> </a:t>
              </a:r>
              <a:r>
                <a:rPr lang="en-US" altLang="vi-VN" sz="2600" b="1" dirty="0" err="1" smtClean="0">
                  <a:latin typeface="+mj-lt"/>
                </a:rPr>
                <a:t>sự</a:t>
              </a:r>
              <a:r>
                <a:rPr lang="en-US" altLang="vi-VN" sz="2600" b="1" dirty="0" smtClean="0">
                  <a:latin typeface="+mj-lt"/>
                </a:rPr>
                <a:t> </a:t>
              </a:r>
              <a:r>
                <a:rPr lang="en-US" altLang="vi-VN" sz="2600" b="1" dirty="0" err="1" smtClean="0">
                  <a:latin typeface="+mj-lt"/>
                </a:rPr>
                <a:t>vật</a:t>
              </a:r>
              <a:r>
                <a:rPr lang="en-US" altLang="vi-VN" sz="2600" b="1" dirty="0" smtClean="0">
                  <a:latin typeface="+mj-lt"/>
                </a:rPr>
                <a:t> </a:t>
              </a:r>
              <a:r>
                <a:rPr lang="en-US" altLang="vi-VN" sz="2600" b="1" dirty="0" err="1" smtClean="0">
                  <a:latin typeface="+mj-lt"/>
                </a:rPr>
                <a:t>trong</a:t>
              </a:r>
              <a:r>
                <a:rPr lang="en-US" altLang="vi-VN" sz="2600" b="1" dirty="0" smtClean="0">
                  <a:latin typeface="+mj-lt"/>
                </a:rPr>
                <a:t> </a:t>
              </a:r>
              <a:r>
                <a:rPr lang="en-US" altLang="vi-VN" sz="2600" b="1" dirty="0" err="1" smtClean="0">
                  <a:latin typeface="+mj-lt"/>
                </a:rPr>
                <a:t>văn</a:t>
              </a:r>
              <a:r>
                <a:rPr lang="en-US" altLang="vi-VN" sz="2600" b="1" dirty="0" smtClean="0">
                  <a:latin typeface="+mj-lt"/>
                </a:rPr>
                <a:t> </a:t>
              </a:r>
              <a:r>
                <a:rPr lang="en-US" altLang="vi-VN" sz="2600" b="1" dirty="0" err="1" smtClean="0">
                  <a:latin typeface="+mj-lt"/>
                </a:rPr>
                <a:t>miêu</a:t>
              </a:r>
              <a:r>
                <a:rPr lang="en-US" altLang="vi-VN" sz="2600" b="1" dirty="0" smtClean="0">
                  <a:latin typeface="+mj-lt"/>
                </a:rPr>
                <a:t> </a:t>
              </a:r>
              <a:r>
                <a:rPr lang="en-US" altLang="vi-VN" sz="2600" b="1" dirty="0" err="1" smtClean="0">
                  <a:latin typeface="+mj-lt"/>
                </a:rPr>
                <a:t>tả</a:t>
              </a:r>
              <a:r>
                <a:rPr lang="en-US" altLang="vi-VN" sz="2600" b="1" dirty="0" smtClean="0">
                  <a:latin typeface="+mj-lt"/>
                </a:rPr>
                <a:t>.</a:t>
              </a:r>
              <a:endParaRPr lang="en-US" altLang="vi-VN" sz="2600" b="1" dirty="0">
                <a:latin typeface="+mj-lt"/>
              </a:endParaRPr>
            </a:p>
          </p:txBody>
        </p:sp>
        <p:sp>
          <p:nvSpPr>
            <p:cNvPr id="7" name="Star: 4 Points 6">
              <a:extLst>
                <a:ext uri="{FF2B5EF4-FFF2-40B4-BE49-F238E27FC236}">
                  <a16:creationId xmlns:a16="http://schemas.microsoft.com/office/drawing/2014/main" id="{E5B53AFC-A322-4CBE-85CF-E5E55C9AA208}"/>
                </a:ext>
              </a:extLst>
            </p:cNvPr>
            <p:cNvSpPr/>
            <p:nvPr/>
          </p:nvSpPr>
          <p:spPr>
            <a:xfrm>
              <a:off x="309081" y="2137240"/>
              <a:ext cx="384585"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p>
          </p:txBody>
        </p:sp>
      </p:grpSp>
      <p:grpSp>
        <p:nvGrpSpPr>
          <p:cNvPr id="10" name="Group 9"/>
          <p:cNvGrpSpPr/>
          <p:nvPr/>
        </p:nvGrpSpPr>
        <p:grpSpPr>
          <a:xfrm>
            <a:off x="222654" y="3503052"/>
            <a:ext cx="11746348" cy="1230593"/>
            <a:chOff x="222654" y="3503052"/>
            <a:chExt cx="11746348" cy="1230593"/>
          </a:xfrm>
        </p:grpSpPr>
        <p:sp>
          <p:nvSpPr>
            <p:cNvPr id="3" name="Content Placeholder 2">
              <a:extLst>
                <a:ext uri="{FF2B5EF4-FFF2-40B4-BE49-F238E27FC236}">
                  <a16:creationId xmlns:a16="http://schemas.microsoft.com/office/drawing/2014/main" id="{0137B78B-F9D7-4336-B048-907FF28523E9}"/>
                </a:ext>
              </a:extLst>
            </p:cNvPr>
            <p:cNvSpPr txBox="1">
              <a:spLocks/>
            </p:cNvSpPr>
            <p:nvPr/>
          </p:nvSpPr>
          <p:spPr>
            <a:xfrm>
              <a:off x="745151" y="3503052"/>
              <a:ext cx="11223851" cy="1230593"/>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600" b="1" dirty="0" err="1">
                  <a:latin typeface="+mj-lt"/>
                </a:rPr>
                <a:t>Chuẩn</a:t>
              </a:r>
              <a:r>
                <a:rPr lang="en-US" altLang="vi-VN" sz="2600" b="1" dirty="0">
                  <a:latin typeface="+mj-lt"/>
                </a:rPr>
                <a:t> </a:t>
              </a:r>
              <a:r>
                <a:rPr lang="en-US" altLang="vi-VN" sz="2600" b="1" dirty="0" err="1">
                  <a:latin typeface="+mj-lt"/>
                </a:rPr>
                <a:t>bị</a:t>
              </a:r>
              <a:r>
                <a:rPr lang="en-US" altLang="vi-VN" sz="2600" b="1" dirty="0">
                  <a:latin typeface="+mj-lt"/>
                </a:rPr>
                <a:t> </a:t>
              </a:r>
              <a:r>
                <a:rPr lang="en-US" altLang="vi-VN" sz="2600" b="1" dirty="0" err="1">
                  <a:latin typeface="+mj-lt"/>
                </a:rPr>
                <a:t>bài</a:t>
              </a:r>
              <a:r>
                <a:rPr lang="en-US" altLang="vi-VN" sz="2600" b="1" dirty="0">
                  <a:latin typeface="+mj-lt"/>
                </a:rPr>
                <a:t> </a:t>
              </a:r>
              <a:r>
                <a:rPr lang="en-US" altLang="vi-VN" sz="2600" b="1" dirty="0" err="1">
                  <a:latin typeface="+mj-lt"/>
                </a:rPr>
                <a:t>sau</a:t>
              </a:r>
              <a:r>
                <a:rPr lang="en-US" altLang="vi-VN" sz="2600" b="1" dirty="0">
                  <a:latin typeface="+mj-lt"/>
                </a:rPr>
                <a:t>: </a:t>
              </a:r>
              <a:r>
                <a:rPr lang="en-US" altLang="vi-VN" sz="2600" b="1" dirty="0" err="1">
                  <a:latin typeface="+mj-lt"/>
                </a:rPr>
                <a:t>Lập</a:t>
              </a:r>
              <a:r>
                <a:rPr lang="en-US" altLang="vi-VN" sz="2600" b="1" dirty="0">
                  <a:latin typeface="+mj-lt"/>
                </a:rPr>
                <a:t> </a:t>
              </a:r>
              <a:r>
                <a:rPr lang="en-US" altLang="vi-VN" sz="2600" b="1" dirty="0" err="1">
                  <a:latin typeface="+mj-lt"/>
                </a:rPr>
                <a:t>dàn</a:t>
              </a:r>
              <a:r>
                <a:rPr lang="en-US" altLang="vi-VN" sz="2600" b="1" dirty="0">
                  <a:latin typeface="+mj-lt"/>
                </a:rPr>
                <a:t> ý chi </a:t>
              </a:r>
              <a:r>
                <a:rPr lang="en-US" altLang="vi-VN" sz="2600" b="1" dirty="0" err="1">
                  <a:latin typeface="+mj-lt"/>
                </a:rPr>
                <a:t>tiết</a:t>
              </a:r>
              <a:r>
                <a:rPr lang="en-US" altLang="vi-VN" sz="2600" b="1" dirty="0">
                  <a:latin typeface="+mj-lt"/>
                </a:rPr>
                <a:t> </a:t>
              </a:r>
              <a:r>
                <a:rPr lang="en-US" altLang="vi-VN" sz="2600" b="1" dirty="0" err="1">
                  <a:latin typeface="+mj-lt"/>
                </a:rPr>
                <a:t>cho</a:t>
              </a:r>
              <a:r>
                <a:rPr lang="en-US" altLang="vi-VN" sz="2600" b="1" dirty="0">
                  <a:latin typeface="+mj-lt"/>
                </a:rPr>
                <a:t> </a:t>
              </a:r>
              <a:r>
                <a:rPr lang="en-US" altLang="vi-VN" sz="2600" b="1" dirty="0" err="1">
                  <a:latin typeface="+mj-lt"/>
                </a:rPr>
                <a:t>dàn</a:t>
              </a:r>
              <a:r>
                <a:rPr lang="en-US" altLang="vi-VN" sz="2600" b="1" dirty="0">
                  <a:latin typeface="+mj-lt"/>
                </a:rPr>
                <a:t> ý </a:t>
              </a:r>
              <a:r>
                <a:rPr lang="en-US" altLang="vi-VN" sz="2600" b="1" dirty="0" err="1">
                  <a:latin typeface="+mj-lt"/>
                </a:rPr>
                <a:t>hôm</a:t>
              </a:r>
              <a:r>
                <a:rPr lang="en-US" altLang="vi-VN" sz="2600" b="1" dirty="0">
                  <a:latin typeface="+mj-lt"/>
                </a:rPr>
                <a:t> nay </a:t>
              </a:r>
              <a:r>
                <a:rPr lang="en-US" altLang="vi-VN" sz="2600" b="1" dirty="0" err="1">
                  <a:latin typeface="+mj-lt"/>
                </a:rPr>
                <a:t>để</a:t>
              </a:r>
              <a:r>
                <a:rPr lang="en-US" altLang="vi-VN" sz="2600" b="1" dirty="0">
                  <a:latin typeface="+mj-lt"/>
                </a:rPr>
                <a:t> </a:t>
              </a:r>
              <a:r>
                <a:rPr lang="en-US" altLang="vi-VN" sz="2600" b="1" dirty="0" err="1">
                  <a:latin typeface="+mj-lt"/>
                </a:rPr>
                <a:t>chuẩn</a:t>
              </a:r>
              <a:r>
                <a:rPr lang="en-US" altLang="vi-VN" sz="2600" b="1" dirty="0">
                  <a:latin typeface="+mj-lt"/>
                </a:rPr>
                <a:t> </a:t>
              </a:r>
              <a:r>
                <a:rPr lang="en-US" altLang="vi-VN" sz="2600" b="1" dirty="0" err="1">
                  <a:latin typeface="+mj-lt"/>
                </a:rPr>
                <a:t>bị</a:t>
              </a:r>
              <a:r>
                <a:rPr lang="en-US" altLang="vi-VN" sz="2600" b="1" dirty="0">
                  <a:latin typeface="+mj-lt"/>
                </a:rPr>
                <a:t> </a:t>
              </a:r>
              <a:r>
                <a:rPr lang="en-US" altLang="vi-VN" sz="2600" b="1" dirty="0" err="1">
                  <a:latin typeface="+mj-lt"/>
                </a:rPr>
                <a:t>viết</a:t>
              </a:r>
              <a:r>
                <a:rPr lang="en-US" altLang="vi-VN" sz="2600" b="1" dirty="0">
                  <a:latin typeface="+mj-lt"/>
                </a:rPr>
                <a:t> </a:t>
              </a:r>
              <a:r>
                <a:rPr lang="en-US" altLang="vi-VN" sz="2600" b="1" dirty="0" err="1">
                  <a:latin typeface="+mj-lt"/>
                </a:rPr>
                <a:t>đoạn</a:t>
              </a:r>
              <a:r>
                <a:rPr lang="en-US" altLang="vi-VN" sz="2600" b="1" dirty="0">
                  <a:latin typeface="+mj-lt"/>
                </a:rPr>
                <a:t> </a:t>
              </a:r>
              <a:r>
                <a:rPr lang="en-US" altLang="vi-VN" sz="2600" b="1" dirty="0" err="1">
                  <a:latin typeface="+mj-lt"/>
                </a:rPr>
                <a:t>văn</a:t>
              </a:r>
              <a:r>
                <a:rPr lang="en-US" altLang="vi-VN" sz="2600" b="1" dirty="0">
                  <a:latin typeface="+mj-lt"/>
                </a:rPr>
                <a:t> </a:t>
              </a:r>
              <a:r>
                <a:rPr lang="en-US" altLang="vi-VN" sz="2600" b="1" dirty="0" err="1">
                  <a:latin typeface="+mj-lt"/>
                </a:rPr>
                <a:t>tả</a:t>
              </a:r>
              <a:r>
                <a:rPr lang="en-US" altLang="vi-VN" sz="2600" b="1" dirty="0">
                  <a:latin typeface="+mj-lt"/>
                </a:rPr>
                <a:t> </a:t>
              </a:r>
              <a:r>
                <a:rPr lang="en-US" altLang="vi-VN" sz="2600" b="1" dirty="0" err="1" smtClean="0">
                  <a:latin typeface="+mj-lt"/>
                </a:rPr>
                <a:t>cơn</a:t>
              </a:r>
              <a:r>
                <a:rPr lang="en-US" altLang="vi-VN" sz="2600" b="1" dirty="0" smtClean="0">
                  <a:latin typeface="+mj-lt"/>
                </a:rPr>
                <a:t> </a:t>
              </a:r>
              <a:r>
                <a:rPr lang="en-US" altLang="vi-VN" sz="2600" b="1" dirty="0" err="1" smtClean="0">
                  <a:latin typeface="+mj-lt"/>
                </a:rPr>
                <a:t>mưa</a:t>
              </a:r>
              <a:r>
                <a:rPr lang="en-US" altLang="vi-VN" sz="2600" b="1" dirty="0" smtClean="0">
                  <a:latin typeface="+mj-lt"/>
                </a:rPr>
                <a:t>.</a:t>
              </a:r>
              <a:endParaRPr lang="en-US" altLang="vi-VN" sz="2600" b="1" dirty="0">
                <a:latin typeface="+mj-lt"/>
              </a:endParaRPr>
            </a:p>
          </p:txBody>
        </p:sp>
        <p:sp>
          <p:nvSpPr>
            <p:cNvPr id="8" name="Star: 4 Points 7">
              <a:extLst>
                <a:ext uri="{FF2B5EF4-FFF2-40B4-BE49-F238E27FC236}">
                  <a16:creationId xmlns:a16="http://schemas.microsoft.com/office/drawing/2014/main" id="{1E730987-582F-4170-ACCC-8A6D12EA88A8}"/>
                </a:ext>
              </a:extLst>
            </p:cNvPr>
            <p:cNvSpPr/>
            <p:nvPr/>
          </p:nvSpPr>
          <p:spPr>
            <a:xfrm>
              <a:off x="222654" y="3733763"/>
              <a:ext cx="432153"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600"/>
            </a:p>
          </p:txBody>
        </p:sp>
      </p:grpSp>
      <p:pic>
        <p:nvPicPr>
          <p:cNvPr id="11" name="图片 71695" descr="2"/>
          <p:cNvPicPr>
            <a:picLocks noChangeAspect="1"/>
          </p:cNvPicPr>
          <p:nvPr/>
        </p:nvPicPr>
        <p:blipFill>
          <a:blip r:embed="rId3"/>
          <a:stretch>
            <a:fillRect/>
          </a:stretch>
        </p:blipFill>
        <p:spPr>
          <a:xfrm>
            <a:off x="-1128532" y="10114859"/>
            <a:ext cx="1554560" cy="896862"/>
          </a:xfrm>
          <a:prstGeom prst="rect">
            <a:avLst/>
          </a:prstGeom>
          <a:noFill/>
          <a:ln w="9525">
            <a:noFill/>
          </a:ln>
        </p:spPr>
      </p:pic>
      <p:pic>
        <p:nvPicPr>
          <p:cNvPr id="12" name="图片 71695" descr="2"/>
          <p:cNvPicPr>
            <a:picLocks noChangeAspect="1"/>
          </p:cNvPicPr>
          <p:nvPr/>
        </p:nvPicPr>
        <p:blipFill>
          <a:blip r:embed="rId3"/>
          <a:stretch>
            <a:fillRect/>
          </a:stretch>
        </p:blipFill>
        <p:spPr>
          <a:xfrm>
            <a:off x="9280140" y="75027"/>
            <a:ext cx="2665117" cy="1537568"/>
          </a:xfrm>
          <a:prstGeom prst="rect">
            <a:avLst/>
          </a:prstGeom>
          <a:noFill/>
          <a:ln w="9525">
            <a:noFill/>
          </a:ln>
        </p:spPr>
      </p:pic>
      <p:pic>
        <p:nvPicPr>
          <p:cNvPr id="13" name="图片 71695" descr="2"/>
          <p:cNvPicPr>
            <a:picLocks noChangeAspect="1"/>
          </p:cNvPicPr>
          <p:nvPr/>
        </p:nvPicPr>
        <p:blipFill>
          <a:blip r:embed="rId3"/>
          <a:stretch>
            <a:fillRect/>
          </a:stretch>
        </p:blipFill>
        <p:spPr>
          <a:xfrm>
            <a:off x="364146" y="5327788"/>
            <a:ext cx="2133600" cy="1230924"/>
          </a:xfrm>
          <a:prstGeom prst="rect">
            <a:avLst/>
          </a:prstGeom>
          <a:noFill/>
          <a:ln w="9525">
            <a:noFill/>
          </a:ln>
        </p:spPr>
      </p:pic>
    </p:spTree>
    <p:extLst>
      <p:ext uri="{BB962C8B-B14F-4D97-AF65-F5344CB8AC3E}">
        <p14:creationId xmlns:p14="http://schemas.microsoft.com/office/powerpoint/2010/main" val="8806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rotWithShape="1">
          <a:blip r:embed="rId3"/>
          <a:srcRect l="16700"/>
          <a:stretch/>
        </p:blipFill>
        <p:spPr>
          <a:xfrm>
            <a:off x="182283" y="480255"/>
            <a:ext cx="11959060" cy="6388085"/>
          </a:xfrm>
          <a:prstGeom prst="rect">
            <a:avLst/>
          </a:prstGeom>
          <a:noFill/>
          <a:ln w="9525">
            <a:noFill/>
          </a:ln>
        </p:spPr>
      </p:pic>
      <p:pic>
        <p:nvPicPr>
          <p:cNvPr id="71696" name="图片 71695" descr="2"/>
          <p:cNvPicPr>
            <a:picLocks noChangeAspect="1"/>
          </p:cNvPicPr>
          <p:nvPr/>
        </p:nvPicPr>
        <p:blipFill>
          <a:blip r:embed="rId4"/>
          <a:stretch>
            <a:fillRect/>
          </a:stretch>
        </p:blipFill>
        <p:spPr>
          <a:xfrm>
            <a:off x="1247173" y="96956"/>
            <a:ext cx="2240426" cy="1292554"/>
          </a:xfrm>
          <a:prstGeom prst="rect">
            <a:avLst/>
          </a:prstGeom>
          <a:noFill/>
          <a:ln w="9525">
            <a:noFill/>
          </a:ln>
        </p:spPr>
      </p:pic>
      <p:pic>
        <p:nvPicPr>
          <p:cNvPr id="10" name="图片 71696" descr="21"/>
          <p:cNvPicPr>
            <a:picLocks noChangeAspect="1"/>
          </p:cNvPicPr>
          <p:nvPr/>
        </p:nvPicPr>
        <p:blipFill rotWithShape="1">
          <a:blip r:embed="rId3"/>
          <a:srcRect r="83993" b="17853"/>
          <a:stretch/>
        </p:blipFill>
        <p:spPr>
          <a:xfrm>
            <a:off x="-212736" y="158418"/>
            <a:ext cx="1943525" cy="5247628"/>
          </a:xfrm>
          <a:prstGeom prst="rect">
            <a:avLst/>
          </a:prstGeom>
          <a:noFill/>
          <a:ln w="9525">
            <a:noFill/>
          </a:ln>
        </p:spPr>
      </p:pic>
      <p:pic>
        <p:nvPicPr>
          <p:cNvPr id="14" name="图片 71695" descr="2"/>
          <p:cNvPicPr>
            <a:picLocks noChangeAspect="1"/>
          </p:cNvPicPr>
          <p:nvPr/>
        </p:nvPicPr>
        <p:blipFill>
          <a:blip r:embed="rId4"/>
          <a:stretch>
            <a:fillRect/>
          </a:stretch>
        </p:blipFill>
        <p:spPr>
          <a:xfrm rot="1099034">
            <a:off x="6117385" y="210565"/>
            <a:ext cx="1667160" cy="961824"/>
          </a:xfrm>
          <a:prstGeom prst="rect">
            <a:avLst/>
          </a:prstGeom>
          <a:noFill/>
          <a:ln w="9525">
            <a:noFill/>
          </a:ln>
        </p:spPr>
      </p:pic>
      <p:sp>
        <p:nvSpPr>
          <p:cNvPr id="15" name="TextBox 14"/>
          <p:cNvSpPr txBox="1"/>
          <p:nvPr/>
        </p:nvSpPr>
        <p:spPr>
          <a:xfrm>
            <a:off x="443346" y="2414326"/>
            <a:ext cx="11748654" cy="2015936"/>
          </a:xfrm>
          <a:prstGeom prst="rect">
            <a:avLst/>
          </a:prstGeom>
          <a:noFill/>
        </p:spPr>
        <p:txBody>
          <a:bodyPr wrap="square" rtlCol="0">
            <a:spAutoFit/>
          </a:bodyPr>
          <a:lstStyle/>
          <a:p>
            <a:pPr algn="ctr"/>
            <a:r>
              <a:rPr lang="en-US" sz="4400" b="1" dirty="0"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TẬP LÀM VĂN</a:t>
            </a:r>
            <a:endParaRPr lang="en-US" sz="4400" b="1" dirty="0">
              <a:solidFill>
                <a:schemeClr val="accent1">
                  <a:lumMod val="75000"/>
                </a:schemeClr>
              </a:solidFill>
              <a:latin typeface="Times New Roman" panose="02020603050405020304" pitchFamily="18" charset="0"/>
              <a:ea typeface="Kids" pitchFamily="2" charset="0"/>
              <a:cs typeface="Times New Roman" panose="02020603050405020304" pitchFamily="18" charset="0"/>
            </a:endParaRPr>
          </a:p>
          <a:p>
            <a:pPr algn="ctr">
              <a:lnSpc>
                <a:spcPct val="150000"/>
              </a:lnSpc>
            </a:pPr>
            <a:r>
              <a:rPr lang="en-US" sz="5400" b="1" dirty="0" err="1"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Luyện</a:t>
            </a:r>
            <a:r>
              <a:rPr lang="en-US" sz="5400" b="1" dirty="0"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 </a:t>
            </a:r>
            <a:r>
              <a:rPr lang="en-US" sz="5400" b="1" dirty="0" err="1"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tập</a:t>
            </a:r>
            <a:r>
              <a:rPr lang="en-US" sz="5400" b="1" dirty="0"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 </a:t>
            </a:r>
            <a:r>
              <a:rPr lang="en-US" sz="5400" b="1" dirty="0" err="1"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tả</a:t>
            </a:r>
            <a:r>
              <a:rPr lang="en-US" sz="5400" b="1" dirty="0"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 </a:t>
            </a:r>
            <a:r>
              <a:rPr lang="en-US" sz="5400" b="1" dirty="0" err="1" smtClean="0">
                <a:solidFill>
                  <a:schemeClr val="accent1">
                    <a:lumMod val="75000"/>
                  </a:schemeClr>
                </a:solidFill>
                <a:latin typeface="Times New Roman" panose="02020603050405020304" pitchFamily="18" charset="0"/>
                <a:ea typeface="Kids" pitchFamily="2" charset="0"/>
                <a:cs typeface="Times New Roman" panose="02020603050405020304" pitchFamily="18" charset="0"/>
              </a:rPr>
              <a:t>cảnh</a:t>
            </a:r>
            <a:endParaRPr lang="en-US" sz="5400" b="1" dirty="0">
              <a:solidFill>
                <a:schemeClr val="accent1">
                  <a:lumMod val="75000"/>
                </a:schemeClr>
              </a:solidFill>
              <a:latin typeface="Times New Roman" panose="02020603050405020304" pitchFamily="18" charset="0"/>
              <a:ea typeface="Kids" pitchFamily="2" charset="0"/>
              <a:cs typeface="Times New Roman" panose="02020603050405020304" pitchFamily="18" charset="0"/>
            </a:endParaRPr>
          </a:p>
        </p:txBody>
      </p:sp>
      <p:pic>
        <p:nvPicPr>
          <p:cNvPr id="16" name="图片 71695" descr="2"/>
          <p:cNvPicPr>
            <a:picLocks noChangeAspect="1"/>
          </p:cNvPicPr>
          <p:nvPr/>
        </p:nvPicPr>
        <p:blipFill>
          <a:blip r:embed="rId4"/>
          <a:stretch>
            <a:fillRect/>
          </a:stretch>
        </p:blipFill>
        <p:spPr>
          <a:xfrm>
            <a:off x="9433435" y="421314"/>
            <a:ext cx="2240426" cy="1292554"/>
          </a:xfrm>
          <a:prstGeom prst="rect">
            <a:avLst/>
          </a:prstGeom>
          <a:noFill/>
          <a:ln w="9525">
            <a:noFill/>
          </a:ln>
        </p:spPr>
      </p:pic>
      <p:pic>
        <p:nvPicPr>
          <p:cNvPr id="17" name="图片 71696" descr="21"/>
          <p:cNvPicPr>
            <a:picLocks noChangeAspect="1"/>
          </p:cNvPicPr>
          <p:nvPr/>
        </p:nvPicPr>
        <p:blipFill rotWithShape="1">
          <a:blip r:embed="rId3"/>
          <a:srcRect r="83993" b="17853"/>
          <a:stretch/>
        </p:blipFill>
        <p:spPr>
          <a:xfrm>
            <a:off x="10499488" y="21814"/>
            <a:ext cx="1943525" cy="5247628"/>
          </a:xfrm>
          <a:prstGeom prst="rect">
            <a:avLst/>
          </a:prstGeom>
          <a:noFill/>
          <a:ln w="9525">
            <a:noFill/>
          </a:ln>
        </p:spPr>
      </p:pic>
    </p:spTree>
    <p:extLst>
      <p:ext uri="{BB962C8B-B14F-4D97-AF65-F5344CB8AC3E}">
        <p14:creationId xmlns:p14="http://schemas.microsoft.com/office/powerpoint/2010/main" val="860451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nodeType="afterEffect">
                                  <p:stCondLst>
                                    <p:cond delay="0"/>
                                  </p:stCondLst>
                                  <p:endCondLst>
                                    <p:cond evt="onNext" delay="0">
                                      <p:tgtEl>
                                        <p:sldTgt/>
                                      </p:tgtEl>
                                    </p:cond>
                                  </p:endCondLst>
                                  <p:childTnLst>
                                    <p:animClr clrSpc="rgb" dir="cw">
                                      <p:cBhvr override="childStyle">
                                        <p:cTn id="6" dur="2000" fill="hold"/>
                                        <p:tgtEl>
                                          <p:spTgt spid="15">
                                            <p:txEl>
                                              <p:pRg st="0" end="0"/>
                                            </p:txEl>
                                          </p:spTgt>
                                        </p:tgtEl>
                                        <p:attrNameLst>
                                          <p:attrName>style.color</p:attrName>
                                        </p:attrNameLst>
                                      </p:cBhvr>
                                      <p:to>
                                        <a:schemeClr val="accent2"/>
                                      </p:to>
                                    </p:animClr>
                                  </p:childTnLst>
                                </p:cTn>
                              </p:par>
                            </p:childTnLst>
                          </p:cTn>
                        </p:par>
                        <p:par>
                          <p:cTn id="7" fill="hold">
                            <p:stCondLst>
                              <p:cond delay="2000"/>
                            </p:stCondLst>
                            <p:childTnLst>
                              <p:par>
                                <p:cTn id="8" presetID="3" presetClass="emph" presetSubtype="2" repeatCount="indefinite" nodeType="afterEffect">
                                  <p:stCondLst>
                                    <p:cond delay="0"/>
                                  </p:stCondLst>
                                  <p:endCondLst>
                                    <p:cond evt="onNext" delay="0">
                                      <p:tgtEl>
                                        <p:sldTgt/>
                                      </p:tgtEl>
                                    </p:cond>
                                  </p:endCondLst>
                                  <p:childTnLst>
                                    <p:animClr clrSpc="rgb" dir="cw">
                                      <p:cBhvr override="childStyle">
                                        <p:cTn id="9" dur="2000" fill="hold"/>
                                        <p:tgtEl>
                                          <p:spTgt spid="15">
                                            <p:txEl>
                                              <p:pRg st="1" end="1"/>
                                            </p:txEl>
                                          </p:spTgt>
                                        </p:tgtEl>
                                        <p:attrNameLst>
                                          <p:attrName>style.color</p:attrName>
                                        </p:attrNameLst>
                                      </p:cBhvr>
                                      <p:to>
                                        <a:schemeClr val="accent2"/>
                                      </p:to>
                                    </p:animClr>
                                  </p:childTnLst>
                                </p:cTn>
                              </p:par>
                            </p:childTnLst>
                          </p:cTn>
                        </p:par>
                        <p:par>
                          <p:cTn id="10" fill="hold">
                            <p:stCondLst>
                              <p:cond delay="4000"/>
                            </p:stCondLst>
                            <p:childTnLst>
                              <p:par>
                                <p:cTn id="11" presetID="32" presetClass="emph" presetSubtype="0" fill="hold" nodeType="afterEffect">
                                  <p:stCondLst>
                                    <p:cond delay="0"/>
                                  </p:stCondLst>
                                  <p:childTnLst>
                                    <p:animRot by="120000">
                                      <p:cBhvr>
                                        <p:cTn id="12" dur="100" fill="hold">
                                          <p:stCondLst>
                                            <p:cond delay="0"/>
                                          </p:stCondLst>
                                        </p:cTn>
                                        <p:tgtEl>
                                          <p:spTgt spid="15">
                                            <p:txEl>
                                              <p:pRg st="0" end="0"/>
                                            </p:txEl>
                                          </p:spTgt>
                                        </p:tgtEl>
                                        <p:attrNameLst>
                                          <p:attrName>r</p:attrName>
                                        </p:attrNameLst>
                                      </p:cBhvr>
                                    </p:animRot>
                                    <p:animRot by="-240000">
                                      <p:cBhvr>
                                        <p:cTn id="13" dur="200" fill="hold">
                                          <p:stCondLst>
                                            <p:cond delay="200"/>
                                          </p:stCondLst>
                                        </p:cTn>
                                        <p:tgtEl>
                                          <p:spTgt spid="15">
                                            <p:txEl>
                                              <p:pRg st="0" end="0"/>
                                            </p:txEl>
                                          </p:spTgt>
                                        </p:tgtEl>
                                        <p:attrNameLst>
                                          <p:attrName>r</p:attrName>
                                        </p:attrNameLst>
                                      </p:cBhvr>
                                    </p:animRot>
                                    <p:animRot by="240000">
                                      <p:cBhvr>
                                        <p:cTn id="14" dur="200" fill="hold">
                                          <p:stCondLst>
                                            <p:cond delay="400"/>
                                          </p:stCondLst>
                                        </p:cTn>
                                        <p:tgtEl>
                                          <p:spTgt spid="15">
                                            <p:txEl>
                                              <p:pRg st="0" end="0"/>
                                            </p:txEl>
                                          </p:spTgt>
                                        </p:tgtEl>
                                        <p:attrNameLst>
                                          <p:attrName>r</p:attrName>
                                        </p:attrNameLst>
                                      </p:cBhvr>
                                    </p:animRot>
                                    <p:animRot by="-240000">
                                      <p:cBhvr>
                                        <p:cTn id="15" dur="200" fill="hold">
                                          <p:stCondLst>
                                            <p:cond delay="600"/>
                                          </p:stCondLst>
                                        </p:cTn>
                                        <p:tgtEl>
                                          <p:spTgt spid="15">
                                            <p:txEl>
                                              <p:pRg st="0" end="0"/>
                                            </p:txEl>
                                          </p:spTgt>
                                        </p:tgtEl>
                                        <p:attrNameLst>
                                          <p:attrName>r</p:attrName>
                                        </p:attrNameLst>
                                      </p:cBhvr>
                                    </p:animRot>
                                    <p:animRot by="120000">
                                      <p:cBhvr>
                                        <p:cTn id="16" dur="200" fill="hold">
                                          <p:stCondLst>
                                            <p:cond delay="800"/>
                                          </p:stCondLst>
                                        </p:cTn>
                                        <p:tgtEl>
                                          <p:spTgt spid="15">
                                            <p:txEl>
                                              <p:pRg st="0" end="0"/>
                                            </p:txEl>
                                          </p:spTgt>
                                        </p:tgtEl>
                                        <p:attrNameLst>
                                          <p:attrName>r</p:attrName>
                                        </p:attrNameLst>
                                      </p:cBhvr>
                                    </p:animRot>
                                  </p:childTnLst>
                                </p:cTn>
                              </p:par>
                            </p:childTnLst>
                          </p:cTn>
                        </p:par>
                        <p:par>
                          <p:cTn id="17" fill="hold">
                            <p:stCondLst>
                              <p:cond delay="5000"/>
                            </p:stCondLst>
                            <p:childTnLst>
                              <p:par>
                                <p:cTn id="18" presetID="32" presetClass="emph" presetSubtype="0" fill="hold" nodeType="afterEffect">
                                  <p:stCondLst>
                                    <p:cond delay="0"/>
                                  </p:stCondLst>
                                  <p:childTnLst>
                                    <p:animRot by="120000">
                                      <p:cBhvr>
                                        <p:cTn id="19" dur="100" fill="hold">
                                          <p:stCondLst>
                                            <p:cond delay="0"/>
                                          </p:stCondLst>
                                        </p:cTn>
                                        <p:tgtEl>
                                          <p:spTgt spid="15">
                                            <p:txEl>
                                              <p:pRg st="1" end="1"/>
                                            </p:txEl>
                                          </p:spTgt>
                                        </p:tgtEl>
                                        <p:attrNameLst>
                                          <p:attrName>r</p:attrName>
                                        </p:attrNameLst>
                                      </p:cBhvr>
                                    </p:animRot>
                                    <p:animRot by="-240000">
                                      <p:cBhvr>
                                        <p:cTn id="20" dur="200" fill="hold">
                                          <p:stCondLst>
                                            <p:cond delay="200"/>
                                          </p:stCondLst>
                                        </p:cTn>
                                        <p:tgtEl>
                                          <p:spTgt spid="15">
                                            <p:txEl>
                                              <p:pRg st="1" end="1"/>
                                            </p:txEl>
                                          </p:spTgt>
                                        </p:tgtEl>
                                        <p:attrNameLst>
                                          <p:attrName>r</p:attrName>
                                        </p:attrNameLst>
                                      </p:cBhvr>
                                    </p:animRot>
                                    <p:animRot by="240000">
                                      <p:cBhvr>
                                        <p:cTn id="21" dur="200" fill="hold">
                                          <p:stCondLst>
                                            <p:cond delay="400"/>
                                          </p:stCondLst>
                                        </p:cTn>
                                        <p:tgtEl>
                                          <p:spTgt spid="15">
                                            <p:txEl>
                                              <p:pRg st="1" end="1"/>
                                            </p:txEl>
                                          </p:spTgt>
                                        </p:tgtEl>
                                        <p:attrNameLst>
                                          <p:attrName>r</p:attrName>
                                        </p:attrNameLst>
                                      </p:cBhvr>
                                    </p:animRot>
                                    <p:animRot by="-240000">
                                      <p:cBhvr>
                                        <p:cTn id="22" dur="200" fill="hold">
                                          <p:stCondLst>
                                            <p:cond delay="600"/>
                                          </p:stCondLst>
                                        </p:cTn>
                                        <p:tgtEl>
                                          <p:spTgt spid="15">
                                            <p:txEl>
                                              <p:pRg st="1" end="1"/>
                                            </p:txEl>
                                          </p:spTgt>
                                        </p:tgtEl>
                                        <p:attrNameLst>
                                          <p:attrName>r</p:attrName>
                                        </p:attrNameLst>
                                      </p:cBhvr>
                                    </p:animRot>
                                    <p:animRot by="120000">
                                      <p:cBhvr>
                                        <p:cTn id="23" dur="200" fill="hold">
                                          <p:stCondLst>
                                            <p:cond delay="80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26A88-3F6F-4BB1-99D7-48260E1D4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32" y="848660"/>
            <a:ext cx="1450974" cy="688908"/>
          </a:xfrm>
          <a:prstGeom prst="rect">
            <a:avLst/>
          </a:prstGeom>
        </p:spPr>
      </p:pic>
      <p:pic>
        <p:nvPicPr>
          <p:cNvPr id="41" name="Picture 40">
            <a:extLst>
              <a:ext uri="{FF2B5EF4-FFF2-40B4-BE49-F238E27FC236}">
                <a16:creationId xmlns:a16="http://schemas.microsoft.com/office/drawing/2014/main" id="{584A4DF7-4493-4DBD-A936-9163C9C29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173" y="4900356"/>
            <a:ext cx="1450974" cy="688908"/>
          </a:xfrm>
          <a:prstGeom prst="rect">
            <a:avLst/>
          </a:prstGeom>
        </p:spPr>
      </p:pic>
      <p:pic>
        <p:nvPicPr>
          <p:cNvPr id="47" name="图片 71695" descr="2"/>
          <p:cNvPicPr>
            <a:picLocks noChangeAspect="1"/>
          </p:cNvPicPr>
          <p:nvPr/>
        </p:nvPicPr>
        <p:blipFill>
          <a:blip r:embed="rId3"/>
          <a:stretch>
            <a:fillRect/>
          </a:stretch>
        </p:blipFill>
        <p:spPr>
          <a:xfrm>
            <a:off x="183608" y="5847301"/>
            <a:ext cx="1554560" cy="896862"/>
          </a:xfrm>
          <a:prstGeom prst="rect">
            <a:avLst/>
          </a:prstGeom>
          <a:noFill/>
          <a:ln w="9525">
            <a:noFill/>
          </a:ln>
        </p:spPr>
      </p:pic>
      <p:pic>
        <p:nvPicPr>
          <p:cNvPr id="48" name="图片 71695" descr="2"/>
          <p:cNvPicPr>
            <a:picLocks noChangeAspect="1"/>
          </p:cNvPicPr>
          <p:nvPr/>
        </p:nvPicPr>
        <p:blipFill>
          <a:blip r:embed="rId3"/>
          <a:stretch>
            <a:fillRect/>
          </a:stretch>
        </p:blipFill>
        <p:spPr>
          <a:xfrm>
            <a:off x="9254030" y="79876"/>
            <a:ext cx="2665117" cy="1537568"/>
          </a:xfrm>
          <a:prstGeom prst="rect">
            <a:avLst/>
          </a:prstGeom>
          <a:noFill/>
          <a:ln w="9525">
            <a:noFill/>
          </a:ln>
        </p:spPr>
      </p:pic>
      <p:grpSp>
        <p:nvGrpSpPr>
          <p:cNvPr id="50" name="Group 49"/>
          <p:cNvGrpSpPr/>
          <p:nvPr/>
        </p:nvGrpSpPr>
        <p:grpSpPr bwMode="auto">
          <a:xfrm>
            <a:off x="404833" y="3512943"/>
            <a:ext cx="11618828" cy="1307537"/>
            <a:chOff x="1159367" y="2980105"/>
            <a:chExt cx="11013022" cy="1305986"/>
          </a:xfrm>
        </p:grpSpPr>
        <p:sp>
          <p:nvSpPr>
            <p:cNvPr id="51" name="Rectangle 14"/>
            <p:cNvSpPr>
              <a:spLocks noChangeArrowheads="1"/>
            </p:cNvSpPr>
            <p:nvPr/>
          </p:nvSpPr>
          <p:spPr bwMode="auto">
            <a:xfrm>
              <a:off x="1955926" y="2980105"/>
              <a:ext cx="10216463" cy="130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n-US" altLang="vi-VN" sz="2800" b="1" dirty="0" err="1">
                  <a:latin typeface="+mj-lt"/>
                  <a:cs typeface="Times New Roman" panose="02020603050405020304" pitchFamily="18" charset="0"/>
                </a:rPr>
                <a:t>Lập</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được</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dàn</a:t>
              </a:r>
              <a:r>
                <a:rPr lang="en-US" altLang="vi-VN" sz="2800" b="1" dirty="0">
                  <a:latin typeface="+mj-lt"/>
                  <a:cs typeface="Times New Roman" panose="02020603050405020304" pitchFamily="18" charset="0"/>
                </a:rPr>
                <a:t> ý </a:t>
              </a:r>
              <a:r>
                <a:rPr lang="en-US" altLang="vi-VN" sz="2800" b="1" dirty="0" err="1">
                  <a:latin typeface="+mj-lt"/>
                  <a:cs typeface="Times New Roman" panose="02020603050405020304" pitchFamily="18" charset="0"/>
                </a:rPr>
                <a:t>bài</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văn</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tả</a:t>
              </a:r>
              <a:r>
                <a:rPr lang="en-US" altLang="vi-VN" sz="2800" b="1" dirty="0">
                  <a:latin typeface="+mj-lt"/>
                  <a:cs typeface="Times New Roman" panose="02020603050405020304" pitchFamily="18" charset="0"/>
                </a:rPr>
                <a:t> </a:t>
              </a:r>
              <a:r>
                <a:rPr lang="en-US" altLang="vi-VN" sz="2800" b="1" dirty="0" err="1" smtClean="0">
                  <a:latin typeface="+mj-lt"/>
                  <a:cs typeface="Times New Roman" panose="02020603050405020304" pitchFamily="18" charset="0"/>
                </a:rPr>
                <a:t>cơn</a:t>
              </a:r>
              <a:r>
                <a:rPr lang="en-US" altLang="vi-VN" sz="2800" b="1" dirty="0" smtClean="0">
                  <a:latin typeface="+mj-lt"/>
                  <a:cs typeface="Times New Roman" panose="02020603050405020304" pitchFamily="18" charset="0"/>
                </a:rPr>
                <a:t> </a:t>
              </a:r>
              <a:r>
                <a:rPr lang="en-US" altLang="vi-VN" sz="2800" b="1" dirty="0" err="1" smtClean="0">
                  <a:latin typeface="+mj-lt"/>
                  <a:cs typeface="Times New Roman" panose="02020603050405020304" pitchFamily="18" charset="0"/>
                </a:rPr>
                <a:t>mưa</a:t>
              </a:r>
              <a:r>
                <a:rPr lang="en-US" altLang="vi-VN" sz="2800" b="1" dirty="0" smtClean="0">
                  <a:latin typeface="+mj-lt"/>
                  <a:cs typeface="Times New Roman" panose="02020603050405020304" pitchFamily="18" charset="0"/>
                </a:rPr>
                <a:t> </a:t>
              </a:r>
              <a:r>
                <a:rPr lang="en-US" altLang="vi-VN" sz="2800" b="1" dirty="0" err="1">
                  <a:latin typeface="+mj-lt"/>
                  <a:cs typeface="Times New Roman" panose="02020603050405020304" pitchFamily="18" charset="0"/>
                </a:rPr>
                <a:t>từ</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những</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điều</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quan</a:t>
              </a:r>
              <a:r>
                <a:rPr lang="en-US" altLang="vi-VN" sz="2800" b="1" dirty="0">
                  <a:latin typeface="+mj-lt"/>
                  <a:cs typeface="Times New Roman" panose="02020603050405020304" pitchFamily="18" charset="0"/>
                </a:rPr>
                <a:t> </a:t>
              </a:r>
              <a:r>
                <a:rPr lang="en-US" altLang="vi-VN" sz="2800" b="1" dirty="0" err="1" smtClean="0">
                  <a:latin typeface="+mj-lt"/>
                  <a:cs typeface="Times New Roman" panose="02020603050405020304" pitchFamily="18" charset="0"/>
                </a:rPr>
                <a:t>sát</a:t>
              </a:r>
              <a:r>
                <a:rPr lang="en-US" altLang="vi-VN" sz="2800" b="1" dirty="0" smtClean="0">
                  <a:latin typeface="+mj-lt"/>
                  <a:cs typeface="Times New Roman" panose="02020603050405020304" pitchFamily="18" charset="0"/>
                </a:rPr>
                <a:t>, </a:t>
              </a:r>
              <a:r>
                <a:rPr lang="en-US" altLang="vi-VN" sz="2800" b="1" dirty="0" err="1" smtClean="0">
                  <a:latin typeface="+mj-lt"/>
                  <a:cs typeface="Times New Roman" panose="02020603050405020304" pitchFamily="18" charset="0"/>
                </a:rPr>
                <a:t>ghi</a:t>
              </a:r>
              <a:r>
                <a:rPr lang="en-US" altLang="vi-VN" sz="2800" b="1" dirty="0" smtClean="0">
                  <a:latin typeface="+mj-lt"/>
                  <a:cs typeface="Times New Roman" panose="02020603050405020304" pitchFamily="18" charset="0"/>
                </a:rPr>
                <a:t> </a:t>
              </a:r>
              <a:r>
                <a:rPr lang="en-US" altLang="vi-VN" sz="2800" b="1" dirty="0" err="1" smtClean="0">
                  <a:latin typeface="+mj-lt"/>
                  <a:cs typeface="Times New Roman" panose="02020603050405020304" pitchFamily="18" charset="0"/>
                </a:rPr>
                <a:t>chép</a:t>
              </a:r>
              <a:r>
                <a:rPr lang="en-US" altLang="vi-VN" sz="2800" b="1" dirty="0" smtClean="0">
                  <a:latin typeface="+mj-lt"/>
                  <a:cs typeface="Times New Roman" panose="02020603050405020304" pitchFamily="18" charset="0"/>
                </a:rPr>
                <a:t> </a:t>
              </a:r>
              <a:r>
                <a:rPr lang="en-US" altLang="vi-VN" sz="2800" b="1" dirty="0" err="1">
                  <a:latin typeface="+mj-lt"/>
                  <a:cs typeface="Times New Roman" panose="02020603050405020304" pitchFamily="18" charset="0"/>
                </a:rPr>
                <a:t>được</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và</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trình</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bày</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theo</a:t>
              </a:r>
              <a:r>
                <a:rPr lang="en-US" altLang="vi-VN" sz="2800" b="1" dirty="0">
                  <a:latin typeface="+mj-lt"/>
                  <a:cs typeface="Times New Roman" panose="02020603050405020304" pitchFamily="18" charset="0"/>
                </a:rPr>
                <a:t> </a:t>
              </a:r>
              <a:r>
                <a:rPr lang="en-US" altLang="vi-VN" sz="2800" b="1" dirty="0" err="1">
                  <a:latin typeface="+mj-lt"/>
                  <a:cs typeface="Times New Roman" panose="02020603050405020304" pitchFamily="18" charset="0"/>
                </a:rPr>
                <a:t>dàn</a:t>
              </a:r>
              <a:r>
                <a:rPr lang="en-US" altLang="vi-VN" sz="2800" b="1" dirty="0">
                  <a:latin typeface="+mj-lt"/>
                  <a:cs typeface="Times New Roman" panose="02020603050405020304" pitchFamily="18" charset="0"/>
                </a:rPr>
                <a:t> ý</a:t>
              </a:r>
              <a:r>
                <a:rPr lang="en-US" altLang="vi-VN" sz="2800" b="1" dirty="0" smtClean="0">
                  <a:latin typeface="+mj-lt"/>
                  <a:cs typeface="Times New Roman" panose="02020603050405020304" pitchFamily="18" charset="0"/>
                </a:rPr>
                <a:t>.</a:t>
              </a:r>
              <a:endParaRPr lang="en-US" altLang="vi-VN" sz="2800" b="1" dirty="0">
                <a:latin typeface="+mj-lt"/>
                <a:cs typeface="Times New Roman" panose="02020603050405020304" pitchFamily="18" charset="0"/>
              </a:endParaRPr>
            </a:p>
          </p:txBody>
        </p:sp>
        <p:sp>
          <p:nvSpPr>
            <p:cNvPr id="52" name="Freeform 11"/>
            <p:cNvSpPr/>
            <p:nvPr/>
          </p:nvSpPr>
          <p:spPr>
            <a:xfrm>
              <a:off x="1159367" y="3191054"/>
              <a:ext cx="624851" cy="45507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A5A3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a:p>
          </p:txBody>
        </p:sp>
      </p:grpSp>
      <p:grpSp>
        <p:nvGrpSpPr>
          <p:cNvPr id="53" name="Group 52"/>
          <p:cNvGrpSpPr/>
          <p:nvPr/>
        </p:nvGrpSpPr>
        <p:grpSpPr bwMode="auto">
          <a:xfrm>
            <a:off x="404832" y="2195500"/>
            <a:ext cx="12861226" cy="713272"/>
            <a:chOff x="681488" y="2842400"/>
            <a:chExt cx="12190641" cy="712424"/>
          </a:xfrm>
        </p:grpSpPr>
        <p:sp>
          <p:nvSpPr>
            <p:cNvPr id="54" name="Rectangle 14"/>
            <p:cNvSpPr>
              <a:spLocks noChangeArrowheads="1"/>
            </p:cNvSpPr>
            <p:nvPr/>
          </p:nvSpPr>
          <p:spPr bwMode="auto">
            <a:xfrm>
              <a:off x="1380808" y="2842400"/>
              <a:ext cx="11491321" cy="71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s-VE" sz="3000" b="1" dirty="0" err="1">
                  <a:latin typeface="+mj-lt"/>
                </a:rPr>
                <a:t>N</a:t>
              </a:r>
              <a:r>
                <a:rPr lang="es-VE" sz="3000" b="1" dirty="0" err="1" smtClean="0">
                  <a:latin typeface="+mj-lt"/>
                </a:rPr>
                <a:t>ắm</a:t>
              </a:r>
              <a:r>
                <a:rPr lang="es-VE" sz="3000" b="1" dirty="0" smtClean="0">
                  <a:latin typeface="+mj-lt"/>
                </a:rPr>
                <a:t> </a:t>
              </a:r>
              <a:r>
                <a:rPr lang="es-VE" sz="3000" b="1" dirty="0" err="1">
                  <a:latin typeface="+mj-lt"/>
                </a:rPr>
                <a:t>được</a:t>
              </a:r>
              <a:r>
                <a:rPr lang="es-VE" sz="3000" b="1" dirty="0">
                  <a:latin typeface="+mj-lt"/>
                </a:rPr>
                <a:t> </a:t>
              </a:r>
              <a:r>
                <a:rPr lang="es-VE" sz="3000" b="1" dirty="0" err="1">
                  <a:latin typeface="+mj-lt"/>
                </a:rPr>
                <a:t>cách</a:t>
              </a:r>
              <a:r>
                <a:rPr lang="es-VE" sz="3000" b="1" dirty="0">
                  <a:latin typeface="+mj-lt"/>
                </a:rPr>
                <a:t> </a:t>
              </a:r>
              <a:r>
                <a:rPr lang="es-VE" sz="3000" b="1" dirty="0" err="1">
                  <a:latin typeface="+mj-lt"/>
                </a:rPr>
                <a:t>quan</a:t>
              </a:r>
              <a:r>
                <a:rPr lang="es-VE" sz="3000" b="1" dirty="0">
                  <a:latin typeface="+mj-lt"/>
                </a:rPr>
                <a:t> </a:t>
              </a:r>
              <a:r>
                <a:rPr lang="es-VE" sz="3000" b="1" dirty="0" err="1">
                  <a:latin typeface="+mj-lt"/>
                </a:rPr>
                <a:t>sát</a:t>
              </a:r>
              <a:r>
                <a:rPr lang="es-VE" sz="3000" b="1" dirty="0">
                  <a:latin typeface="+mj-lt"/>
                </a:rPr>
                <a:t> </a:t>
              </a:r>
              <a:r>
                <a:rPr lang="es-VE" sz="3000" b="1" dirty="0" err="1">
                  <a:latin typeface="+mj-lt"/>
                </a:rPr>
                <a:t>và</a:t>
              </a:r>
              <a:r>
                <a:rPr lang="es-VE" sz="3000" b="1" dirty="0">
                  <a:latin typeface="+mj-lt"/>
                </a:rPr>
                <a:t> </a:t>
              </a:r>
              <a:r>
                <a:rPr lang="es-VE" sz="3000" b="1" dirty="0" err="1">
                  <a:latin typeface="+mj-lt"/>
                </a:rPr>
                <a:t>chọn</a:t>
              </a:r>
              <a:r>
                <a:rPr lang="es-VE" sz="3000" b="1" dirty="0">
                  <a:latin typeface="+mj-lt"/>
                </a:rPr>
                <a:t> </a:t>
              </a:r>
              <a:r>
                <a:rPr lang="es-VE" sz="3000" b="1" dirty="0" err="1">
                  <a:latin typeface="+mj-lt"/>
                </a:rPr>
                <a:t>lọc</a:t>
              </a:r>
              <a:r>
                <a:rPr lang="es-VE" sz="3000" b="1" dirty="0">
                  <a:latin typeface="+mj-lt"/>
                </a:rPr>
                <a:t> </a:t>
              </a:r>
              <a:r>
                <a:rPr lang="es-VE" sz="3000" b="1" dirty="0" err="1">
                  <a:latin typeface="+mj-lt"/>
                </a:rPr>
                <a:t>chi</a:t>
              </a:r>
              <a:r>
                <a:rPr lang="es-VE" sz="3000" b="1" dirty="0">
                  <a:latin typeface="+mj-lt"/>
                </a:rPr>
                <a:t> </a:t>
              </a:r>
              <a:r>
                <a:rPr lang="es-VE" sz="3000" b="1" dirty="0" err="1">
                  <a:latin typeface="+mj-lt"/>
                </a:rPr>
                <a:t>tiết</a:t>
              </a:r>
              <a:r>
                <a:rPr lang="es-VE" sz="3000" b="1" dirty="0">
                  <a:latin typeface="+mj-lt"/>
                </a:rPr>
                <a:t> </a:t>
              </a:r>
              <a:r>
                <a:rPr lang="es-VE" sz="3000" b="1" dirty="0" err="1">
                  <a:latin typeface="+mj-lt"/>
                </a:rPr>
                <a:t>trong</a:t>
              </a:r>
              <a:r>
                <a:rPr lang="es-VE" sz="3000" b="1" dirty="0">
                  <a:latin typeface="+mj-lt"/>
                </a:rPr>
                <a:t> </a:t>
              </a:r>
              <a:r>
                <a:rPr lang="es-VE" sz="3000" b="1" dirty="0" err="1">
                  <a:latin typeface="+mj-lt"/>
                </a:rPr>
                <a:t>bài</a:t>
              </a:r>
              <a:r>
                <a:rPr lang="es-VE" sz="3000" b="1" dirty="0">
                  <a:latin typeface="+mj-lt"/>
                </a:rPr>
                <a:t> </a:t>
              </a:r>
              <a:r>
                <a:rPr lang="es-VE" sz="3000" b="1" dirty="0" err="1">
                  <a:latin typeface="+mj-lt"/>
                </a:rPr>
                <a:t>văn</a:t>
              </a:r>
              <a:r>
                <a:rPr lang="es-VE" sz="3000" b="1" dirty="0">
                  <a:latin typeface="+mj-lt"/>
                </a:rPr>
                <a:t> </a:t>
              </a:r>
              <a:r>
                <a:rPr lang="es-VE" sz="3000" b="1" dirty="0" err="1">
                  <a:latin typeface="+mj-lt"/>
                </a:rPr>
                <a:t>miêu</a:t>
              </a:r>
              <a:r>
                <a:rPr lang="es-VE" sz="3000" b="1" dirty="0">
                  <a:latin typeface="+mj-lt"/>
                </a:rPr>
                <a:t> </a:t>
              </a:r>
              <a:r>
                <a:rPr lang="es-VE" sz="3000" b="1" dirty="0" err="1">
                  <a:latin typeface="+mj-lt"/>
                </a:rPr>
                <a:t>tả</a:t>
              </a:r>
              <a:r>
                <a:rPr lang="es-VE" sz="3000" b="1" dirty="0">
                  <a:latin typeface="+mj-lt"/>
                </a:rPr>
                <a:t>.</a:t>
              </a:r>
              <a:endParaRPr lang="en-US" altLang="en-US" sz="3000" b="1" dirty="0">
                <a:solidFill>
                  <a:schemeClr val="tx1">
                    <a:lumMod val="95000"/>
                    <a:lumOff val="5000"/>
                  </a:schemeClr>
                </a:solidFill>
                <a:latin typeface="+mj-lt"/>
                <a:cs typeface="Times New Roman" panose="02020603050405020304" pitchFamily="18" charset="0"/>
              </a:endParaRPr>
            </a:p>
          </p:txBody>
        </p:sp>
        <p:sp>
          <p:nvSpPr>
            <p:cNvPr id="55" name="Freeform 11"/>
            <p:cNvSpPr/>
            <p:nvPr/>
          </p:nvSpPr>
          <p:spPr>
            <a:xfrm>
              <a:off x="681488" y="3079653"/>
              <a:ext cx="624851" cy="45507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A5A3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a:p>
          </p:txBody>
        </p:sp>
      </p:grpSp>
      <p:sp>
        <p:nvSpPr>
          <p:cNvPr id="59" name="Rectangle 58"/>
          <p:cNvSpPr/>
          <p:nvPr/>
        </p:nvSpPr>
        <p:spPr>
          <a:xfrm>
            <a:off x="3744175" y="551504"/>
            <a:ext cx="4648004"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Yêu</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cầu</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cần</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đạt</a:t>
            </a:r>
            <a:endParaRPr lang="en-US" sz="5400" b="1" dirty="0">
              <a:ln w="12700" cmpd="sng">
                <a:solidFill>
                  <a:schemeClr val="accent4"/>
                </a:solidFill>
                <a:prstDash val="solid"/>
              </a:ln>
              <a:solidFill>
                <a:schemeClr val="accent6">
                  <a:lumMod val="75000"/>
                </a:schemeClr>
              </a:solidFill>
            </a:endParaRPr>
          </a:p>
        </p:txBody>
      </p:sp>
    </p:spTree>
    <p:extLst>
      <p:ext uri="{BB962C8B-B14F-4D97-AF65-F5344CB8AC3E}">
        <p14:creationId xmlns:p14="http://schemas.microsoft.com/office/powerpoint/2010/main" val="24294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335" y="0"/>
            <a:ext cx="8176660" cy="561854"/>
            <a:chOff x="1508623" y="1328322"/>
            <a:chExt cx="6812596" cy="1352883"/>
          </a:xfrm>
        </p:grpSpPr>
        <p:sp>
          <p:nvSpPr>
            <p:cNvPr id="5" name="Rounded Rectangle 4"/>
            <p:cNvSpPr/>
            <p:nvPr/>
          </p:nvSpPr>
          <p:spPr>
            <a:xfrm>
              <a:off x="1671233" y="1456838"/>
              <a:ext cx="6649986" cy="1224367"/>
            </a:xfrm>
            <a:prstGeom prst="roundRect">
              <a:avLst/>
            </a:prstGeom>
            <a:solidFill>
              <a:srgbClr val="FEC453">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9Slide03 Arima Madurai Black" panose="00000A00000000000000" pitchFamily="2" charset="0"/>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Đọc</a:t>
              </a:r>
              <a:r>
                <a:rPr lang="en-US" sz="2400" b="1" dirty="0" smtClean="0">
                  <a:solidFill>
                    <a:schemeClr val="tx1"/>
                  </a:solidFill>
                  <a:latin typeface="+mj-lt"/>
                  <a:cs typeface="#9Slide03 Arima Madurai Black" panose="00000A00000000000000" pitchFamily="2" charset="0"/>
                </a:rPr>
                <a:t> </a:t>
              </a:r>
              <a:r>
                <a:rPr lang="en-US" sz="2400" b="1" dirty="0" err="1">
                  <a:solidFill>
                    <a:schemeClr val="tx1"/>
                  </a:solidFill>
                  <a:latin typeface="+mj-lt"/>
                  <a:cs typeface="#9Slide03 Arima Madurai Black" panose="00000A00000000000000" pitchFamily="2" charset="0"/>
                </a:rPr>
                <a:t>bài</a:t>
              </a:r>
              <a:r>
                <a:rPr lang="en-US" sz="2400" b="1" dirty="0">
                  <a:solidFill>
                    <a:schemeClr val="tx1"/>
                  </a:solidFill>
                  <a:latin typeface="+mj-lt"/>
                  <a:cs typeface="#9Slide03 Arima Madurai Black" panose="00000A00000000000000" pitchFamily="2" charset="0"/>
                </a:rPr>
                <a:t> </a:t>
              </a:r>
              <a:r>
                <a:rPr lang="en-US" sz="2400" b="1" dirty="0" err="1">
                  <a:solidFill>
                    <a:schemeClr val="tx1"/>
                  </a:solidFill>
                  <a:latin typeface="+mj-lt"/>
                  <a:cs typeface="#9Slide03 Arima Madurai Black" panose="00000A00000000000000" pitchFamily="2" charset="0"/>
                </a:rPr>
                <a:t>văn</a:t>
              </a:r>
              <a:r>
                <a:rPr lang="en-US" sz="2400" b="1" dirty="0">
                  <a:solidFill>
                    <a:schemeClr val="tx1"/>
                  </a:solidFill>
                  <a:latin typeface="+mj-lt"/>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sau</a:t>
              </a:r>
              <a:r>
                <a:rPr lang="en-US" sz="2400" b="1" dirty="0" smtClean="0">
                  <a:solidFill>
                    <a:schemeClr val="tx1"/>
                  </a:solidFill>
                  <a:latin typeface="+mj-lt"/>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và</a:t>
              </a:r>
              <a:r>
                <a:rPr lang="en-US" sz="2400" b="1" dirty="0" smtClean="0">
                  <a:solidFill>
                    <a:schemeClr val="tx1"/>
                  </a:solidFill>
                  <a:latin typeface="+mj-lt"/>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trả</a:t>
              </a:r>
              <a:r>
                <a:rPr lang="en-US" sz="2400" b="1" dirty="0" smtClean="0">
                  <a:solidFill>
                    <a:schemeClr val="tx1"/>
                  </a:solidFill>
                  <a:latin typeface="+mj-lt"/>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lời</a:t>
              </a:r>
              <a:r>
                <a:rPr lang="en-US" sz="2400" b="1" dirty="0" smtClean="0">
                  <a:solidFill>
                    <a:schemeClr val="tx1"/>
                  </a:solidFill>
                  <a:latin typeface="+mj-lt"/>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câu</a:t>
              </a:r>
              <a:r>
                <a:rPr lang="en-US" sz="2400" b="1" dirty="0" smtClean="0">
                  <a:solidFill>
                    <a:schemeClr val="tx1"/>
                  </a:solidFill>
                  <a:latin typeface="+mj-lt"/>
                  <a:cs typeface="#9Slide03 Arima Madurai Black" panose="00000A00000000000000" pitchFamily="2" charset="0"/>
                </a:rPr>
                <a:t> </a:t>
              </a:r>
              <a:r>
                <a:rPr lang="en-US" sz="2400" b="1" dirty="0" err="1" smtClean="0">
                  <a:solidFill>
                    <a:schemeClr val="tx1"/>
                  </a:solidFill>
                  <a:latin typeface="+mj-lt"/>
                  <a:cs typeface="#9Slide03 Arima Madurai Black" panose="00000A00000000000000" pitchFamily="2" charset="0"/>
                </a:rPr>
                <a:t>hỏi</a:t>
              </a:r>
              <a:r>
                <a:rPr lang="en-US" sz="2400" b="1" dirty="0" smtClean="0">
                  <a:solidFill>
                    <a:schemeClr val="tx1"/>
                  </a:solidFill>
                  <a:latin typeface="+mj-lt"/>
                  <a:cs typeface="#9Slide03 Arima Madurai Black" panose="00000A00000000000000" pitchFamily="2" charset="0"/>
                </a:rPr>
                <a:t>:</a:t>
              </a:r>
              <a:endParaRPr lang="en-US" sz="2400" b="1" dirty="0">
                <a:solidFill>
                  <a:schemeClr val="tx1"/>
                </a:solidFill>
                <a:latin typeface="+mj-lt"/>
                <a:cs typeface="#9Slide03 Arima Madurai Black" panose="00000A00000000000000" pitchFamily="2" charset="0"/>
              </a:endParaRPr>
            </a:p>
          </p:txBody>
        </p:sp>
        <p:sp>
          <p:nvSpPr>
            <p:cNvPr id="4" name="Oval 3"/>
            <p:cNvSpPr/>
            <p:nvPr/>
          </p:nvSpPr>
          <p:spPr>
            <a:xfrm>
              <a:off x="1508623" y="1328322"/>
              <a:ext cx="640414" cy="1000659"/>
            </a:xfrm>
            <a:prstGeom prst="ellipse">
              <a:avLst/>
            </a:prstGeom>
            <a:solidFill>
              <a:srgbClr val="FF8D6F"/>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2200" b="1" dirty="0">
                  <a:solidFill>
                    <a:schemeClr val="tx1"/>
                  </a:solidFill>
                  <a:latin typeface="#9Slide03 Arima Madurai Black" panose="00000A00000000000000" pitchFamily="2" charset="0"/>
                  <a:cs typeface="#9Slide03 Arima Madurai Black" panose="00000A00000000000000" pitchFamily="2" charset="0"/>
                </a:rPr>
                <a:t>1</a:t>
              </a:r>
            </a:p>
          </p:txBody>
        </p:sp>
      </p:grpSp>
      <p:sp>
        <p:nvSpPr>
          <p:cNvPr id="10" name="Rectangle 2"/>
          <p:cNvSpPr>
            <a:spLocks noChangeArrowheads="1"/>
          </p:cNvSpPr>
          <p:nvPr/>
        </p:nvSpPr>
        <p:spPr bwMode="auto">
          <a:xfrm>
            <a:off x="413656" y="2662117"/>
            <a:ext cx="1135742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5425" indent="-2254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endParaRPr lang="en-US" altLang="en-US" sz="2800">
              <a:solidFill>
                <a:srgbClr val="000099"/>
              </a:solidFill>
              <a:latin typeface=".VnAvant" pitchFamily="34" charset="0"/>
            </a:endParaRPr>
          </a:p>
        </p:txBody>
      </p:sp>
      <p:sp>
        <p:nvSpPr>
          <p:cNvPr id="11" name="Rectangle 3"/>
          <p:cNvSpPr>
            <a:spLocks noChangeArrowheads="1"/>
          </p:cNvSpPr>
          <p:nvPr/>
        </p:nvSpPr>
        <p:spPr bwMode="auto">
          <a:xfrm>
            <a:off x="48967" y="513629"/>
            <a:ext cx="120868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b="1" dirty="0" err="1">
                <a:solidFill>
                  <a:srgbClr val="990000"/>
                </a:solidFill>
                <a:latin typeface="+mn-lt"/>
              </a:rPr>
              <a:t>Mưa</a:t>
            </a:r>
            <a:r>
              <a:rPr lang="en-US" altLang="en-US" sz="2400" b="1" dirty="0">
                <a:solidFill>
                  <a:srgbClr val="990000"/>
                </a:solidFill>
                <a:latin typeface="+mn-lt"/>
              </a:rPr>
              <a:t> </a:t>
            </a:r>
            <a:r>
              <a:rPr lang="en-US" altLang="en-US" sz="2400" b="1" dirty="0" err="1">
                <a:solidFill>
                  <a:srgbClr val="990000"/>
                </a:solidFill>
                <a:latin typeface="+mn-lt"/>
              </a:rPr>
              <a:t>rào</a:t>
            </a:r>
            <a:endParaRPr lang="en-US" altLang="en-US" sz="2400" dirty="0">
              <a:solidFill>
                <a:srgbClr val="990000"/>
              </a:solidFill>
              <a:latin typeface="+mn-lt"/>
            </a:endParaRPr>
          </a:p>
          <a:p>
            <a:pPr algn="just" eaLnBrk="1" hangingPunct="1">
              <a:buFontTx/>
              <a:buNone/>
            </a:pPr>
            <a:r>
              <a:rPr lang="en-US" altLang="en-US" sz="2100" b="1" dirty="0">
                <a:solidFill>
                  <a:srgbClr val="000099"/>
                </a:solidFill>
                <a:latin typeface="+mn-lt"/>
              </a:rPr>
              <a:t>      </a:t>
            </a:r>
            <a:r>
              <a:rPr lang="en-US" altLang="en-US" sz="2100" b="1" dirty="0" smtClean="0">
                <a:solidFill>
                  <a:srgbClr val="000099"/>
                </a:solidFill>
                <a:latin typeface="+mn-lt"/>
              </a:rPr>
              <a:t>	</a:t>
            </a:r>
            <a:r>
              <a:rPr lang="en-US" altLang="en-US" sz="2100" dirty="0" err="1" smtClean="0">
                <a:latin typeface="+mn-lt"/>
              </a:rPr>
              <a:t>Một</a:t>
            </a:r>
            <a:r>
              <a:rPr lang="en-US" altLang="en-US" sz="2100" dirty="0" smtClean="0">
                <a:latin typeface="+mn-lt"/>
              </a:rPr>
              <a:t> </a:t>
            </a:r>
            <a:r>
              <a:rPr lang="en-US" altLang="en-US" sz="2100" dirty="0" err="1">
                <a:latin typeface="+mn-lt"/>
              </a:rPr>
              <a:t>buổi</a:t>
            </a:r>
            <a:r>
              <a:rPr lang="en-US" altLang="en-US" sz="2100" dirty="0">
                <a:latin typeface="+mn-lt"/>
              </a:rPr>
              <a:t> </a:t>
            </a:r>
            <a:r>
              <a:rPr lang="en-US" altLang="en-US" sz="2100" dirty="0" err="1">
                <a:latin typeface="+mn-lt"/>
              </a:rPr>
              <a:t>có</a:t>
            </a:r>
            <a:r>
              <a:rPr lang="en-US" altLang="en-US" sz="2100" dirty="0">
                <a:latin typeface="+mn-lt"/>
              </a:rPr>
              <a:t> </a:t>
            </a:r>
            <a:r>
              <a:rPr lang="en-US" altLang="en-US" sz="2100" dirty="0" err="1">
                <a:latin typeface="+mn-lt"/>
              </a:rPr>
              <a:t>những</a:t>
            </a:r>
            <a:r>
              <a:rPr lang="en-US" altLang="en-US" sz="2100" dirty="0">
                <a:latin typeface="+mn-lt"/>
              </a:rPr>
              <a:t> </a:t>
            </a:r>
            <a:r>
              <a:rPr lang="en-US" altLang="en-US" sz="2100" dirty="0" err="1">
                <a:latin typeface="+mn-lt"/>
              </a:rPr>
              <a:t>đám</a:t>
            </a:r>
            <a:r>
              <a:rPr lang="en-US" altLang="en-US" sz="2100" dirty="0">
                <a:latin typeface="+mn-lt"/>
              </a:rPr>
              <a:t> </a:t>
            </a:r>
            <a:r>
              <a:rPr lang="en-US" altLang="en-US" sz="2100" dirty="0" err="1">
                <a:latin typeface="+mn-lt"/>
              </a:rPr>
              <a:t>mây</a:t>
            </a:r>
            <a:r>
              <a:rPr lang="en-US" altLang="en-US" sz="2100" dirty="0">
                <a:latin typeface="+mn-lt"/>
              </a:rPr>
              <a:t> </a:t>
            </a:r>
            <a:r>
              <a:rPr lang="en-US" altLang="en-US" sz="2100" dirty="0" err="1">
                <a:latin typeface="+mn-lt"/>
              </a:rPr>
              <a:t>lạ</a:t>
            </a:r>
            <a:r>
              <a:rPr lang="en-US" altLang="en-US" sz="2100" dirty="0">
                <a:latin typeface="+mn-lt"/>
              </a:rPr>
              <a:t> bay </a:t>
            </a:r>
            <a:r>
              <a:rPr lang="en-US" altLang="en-US" sz="2100" dirty="0" err="1">
                <a:latin typeface="+mn-lt"/>
              </a:rPr>
              <a:t>về</a:t>
            </a:r>
            <a:r>
              <a:rPr lang="en-US" altLang="en-US" sz="2100" dirty="0">
                <a:latin typeface="+mn-lt"/>
              </a:rPr>
              <a:t>. </a:t>
            </a:r>
            <a:r>
              <a:rPr lang="en-US" altLang="en-US" sz="2100" dirty="0" err="1">
                <a:latin typeface="+mn-lt"/>
              </a:rPr>
              <a:t>Những</a:t>
            </a:r>
            <a:r>
              <a:rPr lang="en-US" altLang="en-US" sz="2100" dirty="0">
                <a:latin typeface="+mn-lt"/>
              </a:rPr>
              <a:t> </a:t>
            </a:r>
            <a:r>
              <a:rPr lang="en-US" altLang="en-US" sz="2100" dirty="0" err="1">
                <a:latin typeface="+mn-lt"/>
              </a:rPr>
              <a:t>đám</a:t>
            </a:r>
            <a:r>
              <a:rPr lang="en-US" altLang="en-US" sz="2100" dirty="0">
                <a:latin typeface="+mn-lt"/>
              </a:rPr>
              <a:t> </a:t>
            </a:r>
            <a:r>
              <a:rPr lang="en-US" altLang="en-US" sz="2100" dirty="0" err="1">
                <a:latin typeface="+mn-lt"/>
              </a:rPr>
              <a:t>mây</a:t>
            </a:r>
            <a:r>
              <a:rPr lang="en-US" altLang="en-US" sz="2100" dirty="0">
                <a:latin typeface="+mn-lt"/>
              </a:rPr>
              <a:t> </a:t>
            </a:r>
            <a:r>
              <a:rPr lang="en-US" altLang="en-US" sz="2100" dirty="0" err="1">
                <a:latin typeface="+mn-lt"/>
              </a:rPr>
              <a:t>lớn</a:t>
            </a:r>
            <a:r>
              <a:rPr lang="en-US" altLang="en-US" sz="2100" dirty="0">
                <a:latin typeface="+mn-lt"/>
              </a:rPr>
              <a:t> </a:t>
            </a:r>
            <a:r>
              <a:rPr lang="en-US" altLang="en-US" sz="2100" dirty="0" err="1">
                <a:latin typeface="+mn-lt"/>
              </a:rPr>
              <a:t>nặng</a:t>
            </a:r>
            <a:r>
              <a:rPr lang="en-US" altLang="en-US" sz="2100" dirty="0">
                <a:latin typeface="+mn-lt"/>
              </a:rPr>
              <a:t> </a:t>
            </a:r>
            <a:r>
              <a:rPr lang="en-US" altLang="en-US" sz="2100" dirty="0" err="1">
                <a:latin typeface="+mn-lt"/>
              </a:rPr>
              <a:t>và</a:t>
            </a:r>
            <a:r>
              <a:rPr lang="en-US" altLang="en-US" sz="2100" dirty="0">
                <a:latin typeface="+mn-lt"/>
              </a:rPr>
              <a:t> </a:t>
            </a:r>
            <a:r>
              <a:rPr lang="en-US" altLang="en-US" sz="2100" dirty="0" err="1">
                <a:latin typeface="+mn-lt"/>
              </a:rPr>
              <a:t>đặc</a:t>
            </a:r>
            <a:r>
              <a:rPr lang="en-US" altLang="en-US" sz="2100" dirty="0">
                <a:latin typeface="+mn-lt"/>
              </a:rPr>
              <a:t> </a:t>
            </a:r>
            <a:r>
              <a:rPr lang="en-US" altLang="en-US" sz="2100" dirty="0" err="1">
                <a:latin typeface="+mn-lt"/>
              </a:rPr>
              <a:t>xịt</a:t>
            </a:r>
            <a:r>
              <a:rPr lang="en-US" altLang="en-US" sz="2100" dirty="0">
                <a:latin typeface="+mn-lt"/>
              </a:rPr>
              <a:t> </a:t>
            </a:r>
            <a:r>
              <a:rPr lang="en-US" altLang="en-US" sz="2100" dirty="0" err="1">
                <a:latin typeface="+mn-lt"/>
              </a:rPr>
              <a:t>lổm</a:t>
            </a:r>
            <a:r>
              <a:rPr lang="en-US" altLang="en-US" sz="2100" dirty="0">
                <a:latin typeface="+mn-lt"/>
              </a:rPr>
              <a:t> </a:t>
            </a:r>
            <a:r>
              <a:rPr lang="en-US" altLang="en-US" sz="2100" dirty="0" err="1">
                <a:latin typeface="+mn-lt"/>
              </a:rPr>
              <a:t>ngổm</a:t>
            </a:r>
            <a:r>
              <a:rPr lang="en-US" altLang="en-US" sz="2100" dirty="0">
                <a:latin typeface="+mn-lt"/>
              </a:rPr>
              <a:t> </a:t>
            </a:r>
            <a:r>
              <a:rPr lang="en-US" altLang="en-US" sz="2100" dirty="0" err="1">
                <a:latin typeface="+mn-lt"/>
              </a:rPr>
              <a:t>đầy</a:t>
            </a:r>
            <a:r>
              <a:rPr lang="en-US" altLang="en-US" sz="2100" dirty="0">
                <a:latin typeface="+mn-lt"/>
              </a:rPr>
              <a:t> </a:t>
            </a:r>
            <a:r>
              <a:rPr lang="en-US" altLang="en-US" sz="2100" dirty="0" err="1">
                <a:latin typeface="+mn-lt"/>
              </a:rPr>
              <a:t>trời</a:t>
            </a:r>
            <a:r>
              <a:rPr lang="en-US" altLang="en-US" sz="2100" dirty="0">
                <a:latin typeface="+mn-lt"/>
              </a:rPr>
              <a:t>. </a:t>
            </a:r>
            <a:r>
              <a:rPr lang="en-US" altLang="en-US" sz="2100" dirty="0" err="1">
                <a:latin typeface="+mn-lt"/>
              </a:rPr>
              <a:t>Mây</a:t>
            </a:r>
            <a:r>
              <a:rPr lang="en-US" altLang="en-US" sz="2100" dirty="0">
                <a:latin typeface="+mn-lt"/>
              </a:rPr>
              <a:t> </a:t>
            </a:r>
            <a:r>
              <a:rPr lang="en-US" altLang="en-US" sz="2100" dirty="0" err="1">
                <a:latin typeface="+mn-lt"/>
              </a:rPr>
              <a:t>tản</a:t>
            </a:r>
            <a:r>
              <a:rPr lang="en-US" altLang="en-US" sz="2100" dirty="0">
                <a:latin typeface="+mn-lt"/>
              </a:rPr>
              <a:t> </a:t>
            </a:r>
            <a:r>
              <a:rPr lang="en-US" altLang="en-US" sz="2100" dirty="0" err="1">
                <a:latin typeface="+mn-lt"/>
              </a:rPr>
              <a:t>ra</a:t>
            </a:r>
            <a:r>
              <a:rPr lang="en-US" altLang="en-US" sz="2100" dirty="0">
                <a:latin typeface="+mn-lt"/>
              </a:rPr>
              <a:t> </a:t>
            </a:r>
            <a:r>
              <a:rPr lang="en-US" altLang="en-US" sz="2100" dirty="0" err="1">
                <a:latin typeface="+mn-lt"/>
              </a:rPr>
              <a:t>từng</a:t>
            </a:r>
            <a:r>
              <a:rPr lang="en-US" altLang="en-US" sz="2100" dirty="0">
                <a:latin typeface="+mn-lt"/>
              </a:rPr>
              <a:t> </a:t>
            </a:r>
            <a:r>
              <a:rPr lang="en-US" altLang="en-US" sz="2100" dirty="0" err="1">
                <a:latin typeface="+mn-lt"/>
              </a:rPr>
              <a:t>nắm</a:t>
            </a:r>
            <a:r>
              <a:rPr lang="en-US" altLang="en-US" sz="2100" dirty="0">
                <a:latin typeface="+mn-lt"/>
              </a:rPr>
              <a:t> </a:t>
            </a:r>
            <a:r>
              <a:rPr lang="en-US" altLang="en-US" sz="2100" dirty="0" err="1">
                <a:latin typeface="+mn-lt"/>
              </a:rPr>
              <a:t>nhỏ</a:t>
            </a:r>
            <a:r>
              <a:rPr lang="en-US" altLang="en-US" sz="2100" dirty="0">
                <a:latin typeface="+mn-lt"/>
              </a:rPr>
              <a:t> </a:t>
            </a:r>
            <a:r>
              <a:rPr lang="en-US" altLang="en-US" sz="2100" dirty="0" err="1">
                <a:latin typeface="+mn-lt"/>
              </a:rPr>
              <a:t>rồi</a:t>
            </a:r>
            <a:r>
              <a:rPr lang="en-US" altLang="en-US" sz="2100" dirty="0">
                <a:latin typeface="+mn-lt"/>
              </a:rPr>
              <a:t> san </a:t>
            </a:r>
            <a:r>
              <a:rPr lang="en-US" altLang="en-US" sz="2100" dirty="0" err="1">
                <a:latin typeface="+mn-lt"/>
              </a:rPr>
              <a:t>đều</a:t>
            </a:r>
            <a:r>
              <a:rPr lang="en-US" altLang="en-US" sz="2100" dirty="0">
                <a:latin typeface="+mn-lt"/>
              </a:rPr>
              <a:t> </a:t>
            </a:r>
            <a:r>
              <a:rPr lang="en-US" altLang="en-US" sz="2100" dirty="0" err="1">
                <a:latin typeface="+mn-lt"/>
              </a:rPr>
              <a:t>trên</a:t>
            </a:r>
            <a:r>
              <a:rPr lang="en-US" altLang="en-US" sz="2100" dirty="0">
                <a:latin typeface="+mn-lt"/>
              </a:rPr>
              <a:t> </a:t>
            </a:r>
            <a:r>
              <a:rPr lang="en-US" altLang="en-US" sz="2100" dirty="0" err="1">
                <a:latin typeface="+mn-lt"/>
              </a:rPr>
              <a:t>một</a:t>
            </a:r>
            <a:r>
              <a:rPr lang="en-US" altLang="en-US" sz="2100" dirty="0">
                <a:latin typeface="+mn-lt"/>
              </a:rPr>
              <a:t> </a:t>
            </a:r>
            <a:r>
              <a:rPr lang="en-US" altLang="en-US" sz="2100" dirty="0" err="1">
                <a:latin typeface="+mn-lt"/>
              </a:rPr>
              <a:t>nền</a:t>
            </a:r>
            <a:r>
              <a:rPr lang="en-US" altLang="en-US" sz="2100" dirty="0">
                <a:latin typeface="+mn-lt"/>
              </a:rPr>
              <a:t> </a:t>
            </a:r>
            <a:r>
              <a:rPr lang="en-US" altLang="en-US" sz="2100" dirty="0" err="1">
                <a:latin typeface="+mn-lt"/>
              </a:rPr>
              <a:t>đen</a:t>
            </a:r>
            <a:r>
              <a:rPr lang="en-US" altLang="en-US" sz="2100" dirty="0">
                <a:latin typeface="+mn-lt"/>
              </a:rPr>
              <a:t> </a:t>
            </a:r>
            <a:r>
              <a:rPr lang="en-US" altLang="en-US" sz="2100" dirty="0" err="1">
                <a:latin typeface="+mn-lt"/>
              </a:rPr>
              <a:t>xám</a:t>
            </a:r>
            <a:r>
              <a:rPr lang="en-US" altLang="en-US" sz="2100" dirty="0">
                <a:latin typeface="+mn-lt"/>
              </a:rPr>
              <a:t> </a:t>
            </a:r>
            <a:r>
              <a:rPr lang="en-US" altLang="en-US" sz="2100" dirty="0" err="1">
                <a:latin typeface="+mn-lt"/>
              </a:rPr>
              <a:t>xịt</a:t>
            </a:r>
            <a:r>
              <a:rPr lang="en-US" altLang="en-US" sz="2100" dirty="0">
                <a:latin typeface="+mn-lt"/>
              </a:rPr>
              <a:t>. </a:t>
            </a:r>
            <a:r>
              <a:rPr lang="en-US" altLang="en-US" sz="2100" dirty="0" err="1">
                <a:latin typeface="+mn-lt"/>
              </a:rPr>
              <a:t>Gió</a:t>
            </a:r>
            <a:r>
              <a:rPr lang="en-US" altLang="en-US" sz="2100" dirty="0">
                <a:latin typeface="+mn-lt"/>
              </a:rPr>
              <a:t> </a:t>
            </a:r>
            <a:r>
              <a:rPr lang="en-US" altLang="en-US" sz="2100" dirty="0" err="1">
                <a:latin typeface="+mn-lt"/>
              </a:rPr>
              <a:t>nam</a:t>
            </a:r>
            <a:r>
              <a:rPr lang="en-US" altLang="en-US" sz="2100" dirty="0">
                <a:latin typeface="+mn-lt"/>
              </a:rPr>
              <a:t> </a:t>
            </a:r>
            <a:r>
              <a:rPr lang="en-US" altLang="en-US" sz="2100" dirty="0" err="1">
                <a:latin typeface="+mn-lt"/>
              </a:rPr>
              <a:t>thổi</a:t>
            </a:r>
            <a:r>
              <a:rPr lang="en-US" altLang="en-US" sz="2100" dirty="0">
                <a:latin typeface="+mn-lt"/>
              </a:rPr>
              <a:t> </a:t>
            </a:r>
            <a:r>
              <a:rPr lang="en-US" altLang="en-US" sz="2100" dirty="0" err="1">
                <a:latin typeface="+mn-lt"/>
              </a:rPr>
              <a:t>giật</a:t>
            </a:r>
            <a:r>
              <a:rPr lang="en-US" altLang="en-US" sz="2100" dirty="0">
                <a:latin typeface="+mn-lt"/>
              </a:rPr>
              <a:t> </a:t>
            </a:r>
            <a:r>
              <a:rPr lang="en-US" altLang="en-US" sz="2100" dirty="0" err="1">
                <a:latin typeface="+mn-lt"/>
              </a:rPr>
              <a:t>mãi</a:t>
            </a:r>
            <a:r>
              <a:rPr lang="en-US" altLang="en-US" sz="2100" dirty="0">
                <a:latin typeface="+mn-lt"/>
              </a:rPr>
              <a:t>. </a:t>
            </a:r>
            <a:r>
              <a:rPr lang="en-US" altLang="en-US" sz="2100" dirty="0" err="1">
                <a:latin typeface="+mn-lt"/>
              </a:rPr>
              <a:t>Gió</a:t>
            </a:r>
            <a:r>
              <a:rPr lang="en-US" altLang="en-US" sz="2100" dirty="0">
                <a:latin typeface="+mn-lt"/>
              </a:rPr>
              <a:t> </a:t>
            </a:r>
            <a:r>
              <a:rPr lang="en-US" altLang="en-US" sz="2100" dirty="0" err="1">
                <a:latin typeface="+mn-lt"/>
              </a:rPr>
              <a:t>bỗng</a:t>
            </a:r>
            <a:r>
              <a:rPr lang="en-US" altLang="en-US" sz="2100" dirty="0">
                <a:latin typeface="+mn-lt"/>
              </a:rPr>
              <a:t> </a:t>
            </a:r>
            <a:r>
              <a:rPr lang="en-US" altLang="en-US" sz="2100" dirty="0" err="1">
                <a:latin typeface="+mn-lt"/>
              </a:rPr>
              <a:t>đổi</a:t>
            </a:r>
            <a:r>
              <a:rPr lang="en-US" altLang="en-US" sz="2100" dirty="0">
                <a:latin typeface="+mn-lt"/>
              </a:rPr>
              <a:t> </a:t>
            </a:r>
            <a:r>
              <a:rPr lang="en-US" altLang="en-US" sz="2100" dirty="0" err="1">
                <a:latin typeface="+mn-lt"/>
              </a:rPr>
              <a:t>mát</a:t>
            </a:r>
            <a:r>
              <a:rPr lang="en-US" altLang="en-US" sz="2100" dirty="0">
                <a:latin typeface="+mn-lt"/>
              </a:rPr>
              <a:t> </a:t>
            </a:r>
            <a:r>
              <a:rPr lang="en-US" altLang="en-US" sz="2100" dirty="0" err="1">
                <a:latin typeface="+mn-lt"/>
              </a:rPr>
              <a:t>lạnh</a:t>
            </a:r>
            <a:r>
              <a:rPr lang="en-US" altLang="en-US" sz="2100" dirty="0">
                <a:latin typeface="+mn-lt"/>
              </a:rPr>
              <a:t>, </a:t>
            </a:r>
            <a:r>
              <a:rPr lang="en-US" altLang="en-US" sz="2100" dirty="0" err="1">
                <a:latin typeface="+mn-lt"/>
              </a:rPr>
              <a:t>nhuốm</a:t>
            </a:r>
            <a:r>
              <a:rPr lang="en-US" altLang="en-US" sz="2100" dirty="0">
                <a:latin typeface="+mn-lt"/>
              </a:rPr>
              <a:t> </a:t>
            </a:r>
            <a:r>
              <a:rPr lang="en-US" altLang="en-US" sz="2100" dirty="0" err="1">
                <a:latin typeface="+mn-lt"/>
              </a:rPr>
              <a:t>hơi</a:t>
            </a:r>
            <a:r>
              <a:rPr lang="en-US" altLang="en-US" sz="2100" dirty="0">
                <a:latin typeface="+mn-lt"/>
              </a:rPr>
              <a:t> </a:t>
            </a:r>
            <a:r>
              <a:rPr lang="en-US" altLang="en-US" sz="2100" dirty="0" err="1">
                <a:latin typeface="+mn-lt"/>
              </a:rPr>
              <a:t>nước</a:t>
            </a:r>
            <a:r>
              <a:rPr lang="en-US" altLang="en-US" sz="2100" dirty="0">
                <a:latin typeface="+mn-lt"/>
              </a:rPr>
              <a:t>. </a:t>
            </a:r>
            <a:r>
              <a:rPr lang="en-US" altLang="en-US" sz="2100" dirty="0" err="1">
                <a:latin typeface="+mn-lt"/>
              </a:rPr>
              <a:t>từ</a:t>
            </a:r>
            <a:r>
              <a:rPr lang="en-US" altLang="en-US" sz="2100" dirty="0">
                <a:latin typeface="+mn-lt"/>
              </a:rPr>
              <a:t> </a:t>
            </a:r>
            <a:r>
              <a:rPr lang="en-US" altLang="en-US" sz="2100" dirty="0" err="1">
                <a:latin typeface="+mn-lt"/>
              </a:rPr>
              <a:t>phía</a:t>
            </a:r>
            <a:r>
              <a:rPr lang="en-US" altLang="en-US" sz="2100" dirty="0">
                <a:latin typeface="+mn-lt"/>
              </a:rPr>
              <a:t> </a:t>
            </a:r>
            <a:r>
              <a:rPr lang="en-US" altLang="en-US" sz="2100" dirty="0" err="1">
                <a:latin typeface="+mn-lt"/>
              </a:rPr>
              <a:t>nam</a:t>
            </a:r>
            <a:r>
              <a:rPr lang="en-US" altLang="en-US" sz="2100" dirty="0">
                <a:latin typeface="+mn-lt"/>
              </a:rPr>
              <a:t> </a:t>
            </a:r>
            <a:r>
              <a:rPr lang="en-US" altLang="en-US" sz="2100" dirty="0" err="1">
                <a:latin typeface="+mn-lt"/>
              </a:rPr>
              <a:t>bỗng</a:t>
            </a:r>
            <a:r>
              <a:rPr lang="en-US" altLang="en-US" sz="2100" dirty="0">
                <a:latin typeface="+mn-lt"/>
              </a:rPr>
              <a:t> </a:t>
            </a:r>
            <a:r>
              <a:rPr lang="en-US" altLang="en-US" sz="2100" dirty="0" err="1">
                <a:latin typeface="+mn-lt"/>
              </a:rPr>
              <a:t>nổi</a:t>
            </a:r>
            <a:r>
              <a:rPr lang="en-US" altLang="en-US" sz="2100" dirty="0">
                <a:latin typeface="+mn-lt"/>
              </a:rPr>
              <a:t> </a:t>
            </a:r>
            <a:r>
              <a:rPr lang="en-US" altLang="en-US" sz="2100" dirty="0" err="1">
                <a:latin typeface="+mn-lt"/>
              </a:rPr>
              <a:t>lên</a:t>
            </a:r>
            <a:r>
              <a:rPr lang="en-US" altLang="en-US" sz="2100" dirty="0">
                <a:latin typeface="+mn-lt"/>
              </a:rPr>
              <a:t> </a:t>
            </a:r>
            <a:r>
              <a:rPr lang="en-US" altLang="en-US" sz="2100" dirty="0" err="1">
                <a:latin typeface="+mn-lt"/>
              </a:rPr>
              <a:t>một</a:t>
            </a:r>
            <a:r>
              <a:rPr lang="en-US" altLang="en-US" sz="2100" dirty="0">
                <a:latin typeface="+mn-lt"/>
              </a:rPr>
              <a:t> </a:t>
            </a:r>
            <a:r>
              <a:rPr lang="en-US" altLang="en-US" sz="2100" dirty="0" err="1">
                <a:latin typeface="+mn-lt"/>
              </a:rPr>
              <a:t>hồi</a:t>
            </a:r>
            <a:r>
              <a:rPr lang="en-US" altLang="en-US" sz="2100" dirty="0">
                <a:latin typeface="+mn-lt"/>
              </a:rPr>
              <a:t> </a:t>
            </a:r>
            <a:r>
              <a:rPr lang="en-US" altLang="en-US" sz="2100" dirty="0" err="1">
                <a:latin typeface="+mn-lt"/>
              </a:rPr>
              <a:t>khua</a:t>
            </a:r>
            <a:r>
              <a:rPr lang="en-US" altLang="en-US" sz="2100" dirty="0">
                <a:latin typeface="+mn-lt"/>
              </a:rPr>
              <a:t> </a:t>
            </a:r>
            <a:r>
              <a:rPr lang="en-US" altLang="en-US" sz="2100" dirty="0" err="1">
                <a:latin typeface="+mn-lt"/>
              </a:rPr>
              <a:t>động</a:t>
            </a:r>
            <a:r>
              <a:rPr lang="en-US" altLang="en-US" sz="2100" dirty="0">
                <a:latin typeface="+mn-lt"/>
              </a:rPr>
              <a:t> </a:t>
            </a:r>
            <a:r>
              <a:rPr lang="en-US" altLang="en-US" sz="2100" dirty="0" err="1">
                <a:latin typeface="+mn-lt"/>
              </a:rPr>
              <a:t>dạt</a:t>
            </a:r>
            <a:r>
              <a:rPr lang="en-US" altLang="en-US" sz="2100" dirty="0">
                <a:latin typeface="+mn-lt"/>
              </a:rPr>
              <a:t> </a:t>
            </a:r>
            <a:r>
              <a:rPr lang="en-US" altLang="en-US" sz="2100" dirty="0" err="1">
                <a:latin typeface="+mn-lt"/>
              </a:rPr>
              <a:t>dào</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đã</a:t>
            </a:r>
            <a:r>
              <a:rPr lang="en-US" altLang="en-US" sz="2100" dirty="0">
                <a:latin typeface="+mn-lt"/>
              </a:rPr>
              <a:t> </a:t>
            </a:r>
            <a:r>
              <a:rPr lang="en-US" altLang="en-US" sz="2100" dirty="0" err="1">
                <a:latin typeface="+mn-lt"/>
              </a:rPr>
              <a:t>xuống</a:t>
            </a:r>
            <a:r>
              <a:rPr lang="en-US" altLang="en-US" sz="2100" dirty="0">
                <a:latin typeface="+mn-lt"/>
              </a:rPr>
              <a:t> </a:t>
            </a:r>
            <a:r>
              <a:rPr lang="en-US" altLang="en-US" sz="2100" dirty="0" err="1">
                <a:latin typeface="+mn-lt"/>
              </a:rPr>
              <a:t>bên</a:t>
            </a:r>
            <a:r>
              <a:rPr lang="en-US" altLang="en-US" sz="2100" dirty="0">
                <a:latin typeface="+mn-lt"/>
              </a:rPr>
              <a:t> </a:t>
            </a:r>
            <a:r>
              <a:rPr lang="en-US" altLang="en-US" sz="2100" dirty="0" err="1">
                <a:latin typeface="+mn-lt"/>
              </a:rPr>
              <a:t>kia</a:t>
            </a:r>
            <a:r>
              <a:rPr lang="en-US" altLang="en-US" sz="2100" dirty="0">
                <a:latin typeface="+mn-lt"/>
              </a:rPr>
              <a:t> </a:t>
            </a:r>
            <a:r>
              <a:rPr lang="en-US" altLang="en-US" sz="2100" dirty="0" err="1">
                <a:latin typeface="+mn-lt"/>
              </a:rPr>
              <a:t>sông</a:t>
            </a:r>
            <a:r>
              <a:rPr lang="en-US" altLang="en-US" sz="2100" dirty="0">
                <a:latin typeface="+mn-lt"/>
              </a:rPr>
              <a:t>: </a:t>
            </a:r>
            <a:r>
              <a:rPr lang="en-US" altLang="en-US" sz="2100" dirty="0" err="1">
                <a:latin typeface="+mn-lt"/>
              </a:rPr>
              <a:t>Gió</a:t>
            </a:r>
            <a:r>
              <a:rPr lang="en-US" altLang="en-US" sz="2100" dirty="0">
                <a:latin typeface="+mn-lt"/>
              </a:rPr>
              <a:t> </a:t>
            </a:r>
            <a:r>
              <a:rPr lang="en-US" altLang="en-US" sz="2100" dirty="0" err="1">
                <a:latin typeface="+mn-lt"/>
              </a:rPr>
              <a:t>càng</a:t>
            </a:r>
            <a:r>
              <a:rPr lang="en-US" altLang="en-US" sz="2100" dirty="0">
                <a:latin typeface="+mn-lt"/>
              </a:rPr>
              <a:t> </a:t>
            </a:r>
            <a:r>
              <a:rPr lang="en-US" altLang="en-US" sz="2100" dirty="0" err="1">
                <a:latin typeface="+mn-lt"/>
              </a:rPr>
              <a:t>thêm</a:t>
            </a:r>
            <a:r>
              <a:rPr lang="en-US" altLang="en-US" sz="2100" dirty="0">
                <a:latin typeface="+mn-lt"/>
              </a:rPr>
              <a:t> </a:t>
            </a:r>
            <a:r>
              <a:rPr lang="en-US" altLang="en-US" sz="2100" dirty="0" err="1">
                <a:latin typeface="+mn-lt"/>
              </a:rPr>
              <a:t>mạnh</a:t>
            </a:r>
            <a:r>
              <a:rPr lang="en-US" altLang="en-US" sz="2100" dirty="0">
                <a:latin typeface="+mn-lt"/>
              </a:rPr>
              <a:t>, </a:t>
            </a:r>
            <a:r>
              <a:rPr lang="en-US" altLang="en-US" sz="2100" dirty="0" err="1">
                <a:latin typeface="+mn-lt"/>
              </a:rPr>
              <a:t>mặc</a:t>
            </a:r>
            <a:r>
              <a:rPr lang="en-US" altLang="en-US" sz="2100" dirty="0">
                <a:latin typeface="+mn-lt"/>
              </a:rPr>
              <a:t> </a:t>
            </a:r>
            <a:r>
              <a:rPr lang="en-US" altLang="en-US" sz="2100" dirty="0" err="1">
                <a:latin typeface="+mn-lt"/>
              </a:rPr>
              <a:t>sức</a:t>
            </a:r>
            <a:r>
              <a:rPr lang="en-US" altLang="en-US" sz="2100" dirty="0">
                <a:latin typeface="+mn-lt"/>
              </a:rPr>
              <a:t> </a:t>
            </a:r>
            <a:r>
              <a:rPr lang="en-US" altLang="en-US" sz="2100" dirty="0" err="1">
                <a:latin typeface="+mn-lt"/>
              </a:rPr>
              <a:t>điên</a:t>
            </a:r>
            <a:r>
              <a:rPr lang="en-US" altLang="en-US" sz="2100" dirty="0">
                <a:latin typeface="+mn-lt"/>
              </a:rPr>
              <a:t> </a:t>
            </a:r>
            <a:r>
              <a:rPr lang="en-US" altLang="en-US" sz="2100" dirty="0" err="1">
                <a:latin typeface="+mn-lt"/>
              </a:rPr>
              <a:t>đảo</a:t>
            </a:r>
            <a:r>
              <a:rPr lang="en-US" altLang="en-US" sz="2100" dirty="0">
                <a:latin typeface="+mn-lt"/>
              </a:rPr>
              <a:t> </a:t>
            </a:r>
            <a:r>
              <a:rPr lang="en-US" altLang="en-US" sz="2100" dirty="0" err="1">
                <a:latin typeface="+mn-lt"/>
              </a:rPr>
              <a:t>trên</a:t>
            </a:r>
            <a:r>
              <a:rPr lang="en-US" altLang="en-US" sz="2100" dirty="0">
                <a:latin typeface="+mn-lt"/>
              </a:rPr>
              <a:t> </a:t>
            </a:r>
            <a:r>
              <a:rPr lang="en-US" altLang="en-US" sz="2100" dirty="0" err="1">
                <a:latin typeface="+mn-lt"/>
              </a:rPr>
              <a:t>cành</a:t>
            </a:r>
            <a:r>
              <a:rPr lang="en-US" altLang="en-US" sz="2100" dirty="0">
                <a:latin typeface="+mn-lt"/>
              </a:rPr>
              <a:t> </a:t>
            </a:r>
            <a:r>
              <a:rPr lang="en-US" altLang="en-US" sz="2100" dirty="0" err="1">
                <a:latin typeface="+mn-lt"/>
              </a:rPr>
              <a:t>cây</a:t>
            </a:r>
            <a:r>
              <a:rPr lang="en-US" altLang="en-US" sz="2100" dirty="0">
                <a:latin typeface="+mn-lt"/>
              </a:rPr>
              <a:t>.</a:t>
            </a:r>
          </a:p>
          <a:p>
            <a:pPr algn="just" eaLnBrk="1" hangingPunct="1">
              <a:buFontTx/>
              <a:buNone/>
            </a:pPr>
            <a:r>
              <a:rPr lang="en-US" altLang="en-US" sz="2100" dirty="0" smtClean="0">
                <a:latin typeface="+mn-lt"/>
              </a:rPr>
              <a:t>	</a:t>
            </a:r>
            <a:r>
              <a:rPr lang="en-US" altLang="en-US" sz="2100" dirty="0" err="1" smtClean="0">
                <a:latin typeface="+mn-lt"/>
              </a:rPr>
              <a:t>Mưa</a:t>
            </a:r>
            <a:r>
              <a:rPr lang="en-US" altLang="en-US" sz="2100" dirty="0" smtClean="0">
                <a:latin typeface="+mn-lt"/>
              </a:rPr>
              <a:t> </a:t>
            </a:r>
            <a:r>
              <a:rPr lang="en-US" altLang="en-US" sz="2100" dirty="0" err="1">
                <a:latin typeface="+mn-lt"/>
              </a:rPr>
              <a:t>đến</a:t>
            </a:r>
            <a:r>
              <a:rPr lang="en-US" altLang="en-US" sz="2100" dirty="0">
                <a:latin typeface="+mn-lt"/>
              </a:rPr>
              <a:t> </a:t>
            </a:r>
            <a:r>
              <a:rPr lang="en-US" altLang="en-US" sz="2100" dirty="0" err="1">
                <a:latin typeface="+mn-lt"/>
              </a:rPr>
              <a:t>rồi</a:t>
            </a:r>
            <a:r>
              <a:rPr lang="en-US" altLang="en-US" sz="2100" dirty="0">
                <a:latin typeface="+mn-lt"/>
              </a:rPr>
              <a:t>, </a:t>
            </a:r>
            <a:r>
              <a:rPr lang="en-US" altLang="en-US" sz="2100" dirty="0" err="1">
                <a:latin typeface="+mn-lt"/>
              </a:rPr>
              <a:t>lẹt</a:t>
            </a:r>
            <a:r>
              <a:rPr lang="en-US" altLang="en-US" sz="2100" dirty="0">
                <a:latin typeface="+mn-lt"/>
              </a:rPr>
              <a:t> </a:t>
            </a:r>
            <a:r>
              <a:rPr lang="en-US" altLang="en-US" sz="2100" dirty="0" err="1">
                <a:latin typeface="+mn-lt"/>
              </a:rPr>
              <a:t>đẹt</a:t>
            </a:r>
            <a:r>
              <a:rPr lang="en-US" altLang="en-US" sz="2100" dirty="0">
                <a:latin typeface="+mn-lt"/>
              </a:rPr>
              <a:t> … </a:t>
            </a:r>
            <a:r>
              <a:rPr lang="en-US" altLang="en-US" sz="2100" dirty="0" err="1">
                <a:latin typeface="+mn-lt"/>
              </a:rPr>
              <a:t>lẹt</a:t>
            </a:r>
            <a:r>
              <a:rPr lang="en-US" altLang="en-US" sz="2100" dirty="0">
                <a:latin typeface="+mn-lt"/>
              </a:rPr>
              <a:t> </a:t>
            </a:r>
            <a:r>
              <a:rPr lang="en-US" altLang="en-US" sz="2100" dirty="0" err="1">
                <a:latin typeface="+mn-lt"/>
              </a:rPr>
              <a:t>đẹt</a:t>
            </a:r>
            <a:r>
              <a:rPr lang="en-US" altLang="en-US" sz="2100" dirty="0">
                <a:latin typeface="+mn-lt"/>
              </a:rPr>
              <a:t> … </a:t>
            </a:r>
            <a:r>
              <a:rPr lang="en-US" altLang="en-US" sz="2100" dirty="0" err="1">
                <a:latin typeface="+mn-lt"/>
              </a:rPr>
              <a:t>mưa</a:t>
            </a:r>
            <a:r>
              <a:rPr lang="en-US" altLang="en-US" sz="2100" dirty="0">
                <a:latin typeface="+mn-lt"/>
              </a:rPr>
              <a:t> </a:t>
            </a:r>
            <a:r>
              <a:rPr lang="en-US" altLang="en-US" sz="2100" dirty="0" err="1">
                <a:latin typeface="+mn-lt"/>
              </a:rPr>
              <a:t>giáo</a:t>
            </a:r>
            <a:r>
              <a:rPr lang="en-US" altLang="en-US" sz="2100" dirty="0">
                <a:latin typeface="+mn-lt"/>
              </a:rPr>
              <a:t> </a:t>
            </a:r>
            <a:r>
              <a:rPr lang="en-US" altLang="en-US" sz="2100" dirty="0" err="1">
                <a:latin typeface="+mn-lt"/>
              </a:rPr>
              <a:t>đầu</a:t>
            </a:r>
            <a:r>
              <a:rPr lang="en-US" altLang="en-US" sz="2100" dirty="0">
                <a:latin typeface="+mn-lt"/>
              </a:rPr>
              <a:t>. </a:t>
            </a:r>
            <a:r>
              <a:rPr lang="en-US" altLang="en-US" sz="2100" dirty="0" err="1">
                <a:latin typeface="+mn-lt"/>
              </a:rPr>
              <a:t>Những</a:t>
            </a:r>
            <a:r>
              <a:rPr lang="en-US" altLang="en-US" sz="2100" dirty="0">
                <a:latin typeface="+mn-lt"/>
              </a:rPr>
              <a:t> </a:t>
            </a:r>
            <a:r>
              <a:rPr lang="en-US" altLang="en-US" sz="2100" dirty="0" err="1">
                <a:latin typeface="+mn-lt"/>
              </a:rPr>
              <a:t>giọt</a:t>
            </a:r>
            <a:r>
              <a:rPr lang="en-US" altLang="en-US" sz="2100" dirty="0">
                <a:latin typeface="+mn-lt"/>
              </a:rPr>
              <a:t> </a:t>
            </a:r>
            <a:r>
              <a:rPr lang="en-US" altLang="en-US" sz="2100" dirty="0" err="1">
                <a:latin typeface="+mn-lt"/>
              </a:rPr>
              <a:t>nước</a:t>
            </a:r>
            <a:r>
              <a:rPr lang="en-US" altLang="en-US" sz="2100" dirty="0">
                <a:latin typeface="+mn-lt"/>
              </a:rPr>
              <a:t> </a:t>
            </a:r>
            <a:r>
              <a:rPr lang="en-US" altLang="en-US" sz="2100" dirty="0" err="1">
                <a:latin typeface="+mn-lt"/>
              </a:rPr>
              <a:t>lăn</a:t>
            </a:r>
            <a:r>
              <a:rPr lang="en-US" altLang="en-US" sz="2100" dirty="0">
                <a:latin typeface="+mn-lt"/>
              </a:rPr>
              <a:t> </a:t>
            </a:r>
            <a:r>
              <a:rPr lang="en-US" altLang="en-US" sz="2100" dirty="0" err="1">
                <a:latin typeface="+mn-lt"/>
              </a:rPr>
              <a:t>xuống</a:t>
            </a:r>
            <a:r>
              <a:rPr lang="en-US" altLang="en-US" sz="2100" dirty="0">
                <a:latin typeface="+mn-lt"/>
              </a:rPr>
              <a:t> </a:t>
            </a:r>
            <a:r>
              <a:rPr lang="en-US" altLang="en-US" sz="2100" dirty="0" err="1">
                <a:latin typeface="+mn-lt"/>
              </a:rPr>
              <a:t>mái</a:t>
            </a:r>
            <a:r>
              <a:rPr lang="en-US" altLang="en-US" sz="2100" dirty="0">
                <a:latin typeface="+mn-lt"/>
              </a:rPr>
              <a:t> </a:t>
            </a:r>
            <a:r>
              <a:rPr lang="en-US" altLang="en-US" sz="2100" dirty="0" err="1">
                <a:latin typeface="+mn-lt"/>
              </a:rPr>
              <a:t>phên</a:t>
            </a:r>
            <a:r>
              <a:rPr lang="en-US" altLang="en-US" sz="2100" dirty="0">
                <a:latin typeface="+mn-lt"/>
              </a:rPr>
              <a:t> </a:t>
            </a:r>
            <a:r>
              <a:rPr lang="en-US" altLang="en-US" sz="2100" dirty="0" err="1">
                <a:latin typeface="+mn-lt"/>
              </a:rPr>
              <a:t>nứa</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thực</a:t>
            </a:r>
            <a:r>
              <a:rPr lang="en-US" altLang="en-US" sz="2100" dirty="0">
                <a:latin typeface="+mn-lt"/>
              </a:rPr>
              <a:t> </a:t>
            </a:r>
            <a:r>
              <a:rPr lang="en-US" altLang="en-US" sz="2100" dirty="0" err="1">
                <a:latin typeface="+mn-lt"/>
              </a:rPr>
              <a:t>rồi</a:t>
            </a:r>
            <a:r>
              <a:rPr lang="en-US" altLang="en-US" sz="2100" dirty="0">
                <a:latin typeface="+mn-lt"/>
              </a:rPr>
              <a:t>. </a:t>
            </a:r>
            <a:r>
              <a:rPr lang="en-US" altLang="en-US" sz="2100" dirty="0" err="1">
                <a:latin typeface="+mn-lt"/>
              </a:rPr>
              <a:t>Mưa</a:t>
            </a:r>
            <a:r>
              <a:rPr lang="en-US" altLang="en-US" sz="2100" dirty="0">
                <a:latin typeface="+mn-lt"/>
              </a:rPr>
              <a:t> ù </a:t>
            </a:r>
            <a:r>
              <a:rPr lang="en-US" altLang="en-US" sz="2100" dirty="0" err="1">
                <a:latin typeface="+mn-lt"/>
              </a:rPr>
              <a:t>xuống</a:t>
            </a:r>
            <a:r>
              <a:rPr lang="en-US" altLang="en-US" sz="2100" dirty="0">
                <a:latin typeface="+mn-lt"/>
              </a:rPr>
              <a:t> </a:t>
            </a:r>
            <a:r>
              <a:rPr lang="en-US" altLang="en-US" sz="2100" dirty="0" err="1">
                <a:latin typeface="+mn-lt"/>
              </a:rPr>
              <a:t>khiến</a:t>
            </a:r>
            <a:r>
              <a:rPr lang="en-US" altLang="en-US" sz="2100" dirty="0">
                <a:latin typeface="+mn-lt"/>
              </a:rPr>
              <a:t> </a:t>
            </a:r>
            <a:r>
              <a:rPr lang="en-US" altLang="en-US" sz="2100" dirty="0" err="1">
                <a:latin typeface="+mn-lt"/>
              </a:rPr>
              <a:t>cho</a:t>
            </a:r>
            <a:r>
              <a:rPr lang="en-US" altLang="en-US" sz="2100" dirty="0">
                <a:latin typeface="+mn-lt"/>
              </a:rPr>
              <a:t> </a:t>
            </a:r>
            <a:r>
              <a:rPr lang="en-US" altLang="en-US" sz="2100" dirty="0" err="1">
                <a:latin typeface="+mn-lt"/>
              </a:rPr>
              <a:t>mọi</a:t>
            </a:r>
            <a:r>
              <a:rPr lang="en-US" altLang="en-US" sz="2100" dirty="0">
                <a:latin typeface="+mn-lt"/>
              </a:rPr>
              <a:t> </a:t>
            </a:r>
            <a:r>
              <a:rPr lang="en-US" altLang="en-US" sz="2100" dirty="0" err="1">
                <a:latin typeface="+mn-lt"/>
              </a:rPr>
              <a:t>người</a:t>
            </a:r>
            <a:r>
              <a:rPr lang="en-US" altLang="en-US" sz="2100" dirty="0">
                <a:latin typeface="+mn-lt"/>
              </a:rPr>
              <a:t> </a:t>
            </a:r>
            <a:r>
              <a:rPr lang="en-US" altLang="en-US" sz="2100" dirty="0" err="1">
                <a:latin typeface="+mn-lt"/>
              </a:rPr>
              <a:t>không</a:t>
            </a:r>
            <a:r>
              <a:rPr lang="en-US" altLang="en-US" sz="2100" dirty="0">
                <a:latin typeface="+mn-lt"/>
              </a:rPr>
              <a:t> </a:t>
            </a:r>
            <a:r>
              <a:rPr lang="en-US" altLang="en-US" sz="2100" dirty="0" err="1">
                <a:latin typeface="+mn-lt"/>
              </a:rPr>
              <a:t>tưởng</a:t>
            </a:r>
            <a:r>
              <a:rPr lang="en-US" altLang="en-US" sz="2100" dirty="0">
                <a:latin typeface="+mn-lt"/>
              </a:rPr>
              <a:t> </a:t>
            </a:r>
            <a:r>
              <a:rPr lang="en-US" altLang="en-US" sz="2100" dirty="0" err="1">
                <a:latin typeface="+mn-lt"/>
              </a:rPr>
              <a:t>được</a:t>
            </a:r>
            <a:r>
              <a:rPr lang="en-US" altLang="en-US" sz="2100" dirty="0">
                <a:latin typeface="+mn-lt"/>
              </a:rPr>
              <a:t> </a:t>
            </a:r>
            <a:r>
              <a:rPr lang="en-US" altLang="en-US" sz="2100" dirty="0" err="1">
                <a:latin typeface="+mn-lt"/>
              </a:rPr>
              <a:t>là</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lại</a:t>
            </a:r>
            <a:r>
              <a:rPr lang="en-US" altLang="en-US" sz="2100" dirty="0">
                <a:latin typeface="+mn-lt"/>
              </a:rPr>
              <a:t> </a:t>
            </a:r>
            <a:r>
              <a:rPr lang="en-US" altLang="en-US" sz="2100" dirty="0" err="1">
                <a:latin typeface="+mn-lt"/>
              </a:rPr>
              <a:t>kéo</a:t>
            </a:r>
            <a:r>
              <a:rPr lang="en-US" altLang="en-US" sz="2100" dirty="0">
                <a:latin typeface="+mn-lt"/>
              </a:rPr>
              <a:t> </a:t>
            </a:r>
            <a:r>
              <a:rPr lang="en-US" altLang="en-US" sz="2100" dirty="0" err="1">
                <a:latin typeface="+mn-lt"/>
              </a:rPr>
              <a:t>đến</a:t>
            </a:r>
            <a:r>
              <a:rPr lang="en-US" altLang="en-US" sz="2100" dirty="0">
                <a:latin typeface="+mn-lt"/>
              </a:rPr>
              <a:t> </a:t>
            </a:r>
            <a:r>
              <a:rPr lang="en-US" altLang="en-US" sz="2100" dirty="0" err="1">
                <a:latin typeface="+mn-lt"/>
              </a:rPr>
              <a:t>chóng</a:t>
            </a:r>
            <a:r>
              <a:rPr lang="en-US" altLang="en-US" sz="2100" dirty="0">
                <a:latin typeface="+mn-lt"/>
              </a:rPr>
              <a:t> </a:t>
            </a:r>
            <a:r>
              <a:rPr lang="en-US" altLang="en-US" sz="2100" dirty="0" err="1">
                <a:latin typeface="+mn-lt"/>
              </a:rPr>
              <a:t>thế</a:t>
            </a:r>
            <a:r>
              <a:rPr lang="en-US" altLang="en-US" sz="2100" dirty="0">
                <a:latin typeface="+mn-lt"/>
              </a:rPr>
              <a:t>. </a:t>
            </a:r>
            <a:r>
              <a:rPr lang="en-US" altLang="en-US" sz="2100" dirty="0" err="1">
                <a:latin typeface="+mn-lt"/>
              </a:rPr>
              <a:t>Lúc</a:t>
            </a:r>
            <a:r>
              <a:rPr lang="en-US" altLang="en-US" sz="2100" dirty="0">
                <a:latin typeface="+mn-lt"/>
              </a:rPr>
              <a:t> </a:t>
            </a:r>
            <a:r>
              <a:rPr lang="en-US" altLang="en-US" sz="2100" dirty="0" err="1">
                <a:latin typeface="+mn-lt"/>
              </a:rPr>
              <a:t>nãy</a:t>
            </a:r>
            <a:r>
              <a:rPr lang="en-US" altLang="en-US" sz="2100" dirty="0">
                <a:latin typeface="+mn-lt"/>
              </a:rPr>
              <a:t> </a:t>
            </a:r>
            <a:r>
              <a:rPr lang="en-US" altLang="en-US" sz="2100" dirty="0" err="1">
                <a:latin typeface="+mn-lt"/>
              </a:rPr>
              <a:t>là</a:t>
            </a:r>
            <a:r>
              <a:rPr lang="en-US" altLang="en-US" sz="2100" dirty="0">
                <a:latin typeface="+mn-lt"/>
              </a:rPr>
              <a:t> </a:t>
            </a:r>
            <a:r>
              <a:rPr lang="en-US" altLang="en-US" sz="2100" dirty="0" err="1">
                <a:latin typeface="+mn-lt"/>
              </a:rPr>
              <a:t>mấy</a:t>
            </a:r>
            <a:r>
              <a:rPr lang="en-US" altLang="en-US" sz="2100" dirty="0">
                <a:latin typeface="+mn-lt"/>
              </a:rPr>
              <a:t> </a:t>
            </a:r>
            <a:r>
              <a:rPr lang="en-US" altLang="en-US" sz="2100" dirty="0" err="1">
                <a:latin typeface="+mn-lt"/>
              </a:rPr>
              <a:t>giọt</a:t>
            </a:r>
            <a:r>
              <a:rPr lang="en-US" altLang="en-US" sz="2100" dirty="0">
                <a:latin typeface="+mn-lt"/>
              </a:rPr>
              <a:t> </a:t>
            </a:r>
            <a:r>
              <a:rPr lang="en-US" altLang="en-US" sz="2100" dirty="0" err="1">
                <a:latin typeface="+mn-lt"/>
              </a:rPr>
              <a:t>lách</a:t>
            </a:r>
            <a:r>
              <a:rPr lang="en-US" altLang="en-US" sz="2100" dirty="0">
                <a:latin typeface="+mn-lt"/>
              </a:rPr>
              <a:t> </a:t>
            </a:r>
            <a:r>
              <a:rPr lang="en-US" altLang="en-US" sz="2100" dirty="0" err="1">
                <a:latin typeface="+mn-lt"/>
              </a:rPr>
              <a:t>tách</a:t>
            </a:r>
            <a:r>
              <a:rPr lang="en-US" altLang="en-US" sz="2100" dirty="0">
                <a:latin typeface="+mn-lt"/>
              </a:rPr>
              <a:t>, </a:t>
            </a:r>
            <a:r>
              <a:rPr lang="en-US" altLang="en-US" sz="2100" dirty="0" err="1">
                <a:latin typeface="+mn-lt"/>
              </a:rPr>
              <a:t>bây</a:t>
            </a:r>
            <a:r>
              <a:rPr lang="en-US" altLang="en-US" sz="2100" dirty="0">
                <a:latin typeface="+mn-lt"/>
              </a:rPr>
              <a:t> </a:t>
            </a:r>
            <a:r>
              <a:rPr lang="en-US" altLang="en-US" sz="2100" dirty="0" err="1">
                <a:latin typeface="+mn-lt"/>
              </a:rPr>
              <a:t>ìơ</a:t>
            </a:r>
            <a:r>
              <a:rPr lang="en-US" altLang="en-US" sz="2100" dirty="0">
                <a:latin typeface="+mn-lt"/>
              </a:rPr>
              <a:t> </a:t>
            </a:r>
            <a:r>
              <a:rPr lang="en-US" altLang="en-US" sz="2100" dirty="0" err="1">
                <a:latin typeface="+mn-lt"/>
              </a:rPr>
              <a:t>bao</a:t>
            </a:r>
            <a:r>
              <a:rPr lang="en-US" altLang="en-US" sz="2100" dirty="0">
                <a:latin typeface="+mn-lt"/>
              </a:rPr>
              <a:t> </a:t>
            </a:r>
            <a:r>
              <a:rPr lang="en-US" altLang="en-US" sz="2100" dirty="0" err="1">
                <a:latin typeface="+mn-lt"/>
              </a:rPr>
              <a:t>nhiêu</a:t>
            </a:r>
            <a:r>
              <a:rPr lang="en-US" altLang="en-US" sz="2100" dirty="0">
                <a:latin typeface="+mn-lt"/>
              </a:rPr>
              <a:t> </a:t>
            </a:r>
            <a:r>
              <a:rPr lang="en-US" altLang="en-US" sz="2100" dirty="0" err="1">
                <a:latin typeface="+mn-lt"/>
              </a:rPr>
              <a:t>nước</a:t>
            </a:r>
            <a:r>
              <a:rPr lang="en-US" altLang="en-US" sz="2100" dirty="0">
                <a:latin typeface="+mn-lt"/>
              </a:rPr>
              <a:t> </a:t>
            </a:r>
            <a:r>
              <a:rPr lang="en-US" altLang="en-US" sz="2100" dirty="0" err="1">
                <a:latin typeface="+mn-lt"/>
              </a:rPr>
              <a:t>tuôn</a:t>
            </a:r>
            <a:r>
              <a:rPr lang="en-US" altLang="en-US" sz="2100" dirty="0">
                <a:latin typeface="+mn-lt"/>
              </a:rPr>
              <a:t> </a:t>
            </a:r>
            <a:r>
              <a:rPr lang="en-US" altLang="en-US" sz="2100" dirty="0" err="1">
                <a:latin typeface="+mn-lt"/>
              </a:rPr>
              <a:t>rào</a:t>
            </a:r>
            <a:r>
              <a:rPr lang="en-US" altLang="en-US" sz="2100" dirty="0">
                <a:latin typeface="+mn-lt"/>
              </a:rPr>
              <a:t> </a:t>
            </a:r>
            <a:r>
              <a:rPr lang="en-US" altLang="en-US" sz="2100" dirty="0" err="1">
                <a:latin typeface="+mn-lt"/>
              </a:rPr>
              <a:t>rào</a:t>
            </a:r>
            <a:r>
              <a:rPr lang="en-US" altLang="en-US" sz="2100" dirty="0">
                <a:latin typeface="+mn-lt"/>
              </a:rPr>
              <a:t>. </a:t>
            </a:r>
            <a:r>
              <a:rPr lang="en-US" altLang="en-US" sz="2100" dirty="0" err="1">
                <a:latin typeface="+mn-lt"/>
              </a:rPr>
              <a:t>Nước</a:t>
            </a:r>
            <a:r>
              <a:rPr lang="en-US" altLang="en-US" sz="2100" dirty="0">
                <a:latin typeface="+mn-lt"/>
              </a:rPr>
              <a:t> </a:t>
            </a:r>
            <a:r>
              <a:rPr lang="en-US" altLang="en-US" sz="2100" dirty="0" err="1">
                <a:latin typeface="+mn-lt"/>
              </a:rPr>
              <a:t>xiên</a:t>
            </a:r>
            <a:r>
              <a:rPr lang="en-US" altLang="en-US" sz="2100" dirty="0">
                <a:latin typeface="+mn-lt"/>
              </a:rPr>
              <a:t> </a:t>
            </a:r>
            <a:r>
              <a:rPr lang="en-US" altLang="en-US" sz="2100" dirty="0" err="1">
                <a:latin typeface="+mn-lt"/>
              </a:rPr>
              <a:t>xuống</a:t>
            </a:r>
            <a:r>
              <a:rPr lang="en-US" altLang="en-US" sz="2100" dirty="0">
                <a:latin typeface="+mn-lt"/>
              </a:rPr>
              <a:t>, </a:t>
            </a:r>
            <a:r>
              <a:rPr lang="en-US" altLang="en-US" sz="2100" dirty="0" err="1">
                <a:latin typeface="+mn-lt"/>
              </a:rPr>
              <a:t>lao</a:t>
            </a:r>
            <a:r>
              <a:rPr lang="en-US" altLang="en-US" sz="2100" dirty="0">
                <a:latin typeface="+mn-lt"/>
              </a:rPr>
              <a:t> </a:t>
            </a:r>
            <a:r>
              <a:rPr lang="en-US" altLang="en-US" sz="2100" dirty="0" err="1">
                <a:latin typeface="+mn-lt"/>
              </a:rPr>
              <a:t>xuống</a:t>
            </a:r>
            <a:r>
              <a:rPr lang="en-US" altLang="en-US" sz="2100" dirty="0">
                <a:latin typeface="+mn-lt"/>
              </a:rPr>
              <a:t>, </a:t>
            </a:r>
            <a:r>
              <a:rPr lang="en-US" altLang="en-US" sz="2100" dirty="0" err="1">
                <a:latin typeface="+mn-lt"/>
              </a:rPr>
              <a:t>lao</a:t>
            </a:r>
            <a:r>
              <a:rPr lang="en-US" altLang="en-US" sz="2100" dirty="0">
                <a:latin typeface="+mn-lt"/>
              </a:rPr>
              <a:t> </a:t>
            </a:r>
            <a:r>
              <a:rPr lang="en-US" altLang="en-US" sz="2100" dirty="0" err="1">
                <a:latin typeface="+mn-lt"/>
              </a:rPr>
              <a:t>vào</a:t>
            </a:r>
            <a:r>
              <a:rPr lang="en-US" altLang="en-US" sz="2100" dirty="0">
                <a:latin typeface="+mn-lt"/>
              </a:rPr>
              <a:t> </a:t>
            </a:r>
            <a:r>
              <a:rPr lang="en-US" altLang="en-US" sz="2100" dirty="0" err="1">
                <a:latin typeface="+mn-lt"/>
              </a:rPr>
              <a:t>trong</a:t>
            </a:r>
            <a:r>
              <a:rPr lang="en-US" altLang="en-US" sz="2100" dirty="0">
                <a:latin typeface="+mn-lt"/>
              </a:rPr>
              <a:t> </a:t>
            </a:r>
            <a:r>
              <a:rPr lang="en-US" altLang="en-US" sz="2100" dirty="0" err="1">
                <a:latin typeface="+mn-lt"/>
              </a:rPr>
              <a:t>bụi</a:t>
            </a:r>
            <a:r>
              <a:rPr lang="en-US" altLang="en-US" sz="2100" dirty="0">
                <a:latin typeface="+mn-lt"/>
              </a:rPr>
              <a:t> </a:t>
            </a:r>
            <a:r>
              <a:rPr lang="en-US" altLang="en-US" sz="2100" dirty="0" err="1">
                <a:latin typeface="+mn-lt"/>
              </a:rPr>
              <a:t>cây</a:t>
            </a:r>
            <a:r>
              <a:rPr lang="en-US" altLang="en-US" sz="2100" dirty="0">
                <a:latin typeface="+mn-lt"/>
              </a:rPr>
              <a:t>. </a:t>
            </a:r>
            <a:r>
              <a:rPr lang="en-US" altLang="en-US" sz="2100" dirty="0" err="1">
                <a:latin typeface="+mn-lt"/>
              </a:rPr>
              <a:t>Lá</a:t>
            </a:r>
            <a:r>
              <a:rPr lang="en-US" altLang="en-US" sz="2100" dirty="0">
                <a:latin typeface="+mn-lt"/>
              </a:rPr>
              <a:t> </a:t>
            </a:r>
            <a:r>
              <a:rPr lang="en-US" altLang="en-US" sz="2100" dirty="0" err="1">
                <a:latin typeface="+mn-lt"/>
              </a:rPr>
              <a:t>đào</a:t>
            </a:r>
            <a:r>
              <a:rPr lang="en-US" altLang="en-US" sz="2100" dirty="0">
                <a:latin typeface="+mn-lt"/>
              </a:rPr>
              <a:t>, </a:t>
            </a:r>
            <a:r>
              <a:rPr lang="en-US" altLang="en-US" sz="2100" dirty="0" err="1">
                <a:latin typeface="+mn-lt"/>
              </a:rPr>
              <a:t>lá</a:t>
            </a:r>
            <a:r>
              <a:rPr lang="en-US" altLang="en-US" sz="2100" dirty="0">
                <a:latin typeface="+mn-lt"/>
              </a:rPr>
              <a:t> </a:t>
            </a:r>
            <a:r>
              <a:rPr lang="en-US" altLang="en-US" sz="2100" dirty="0" err="1">
                <a:latin typeface="+mn-lt"/>
              </a:rPr>
              <a:t>na</a:t>
            </a:r>
            <a:r>
              <a:rPr lang="en-US" altLang="en-US" sz="2100" dirty="0">
                <a:latin typeface="+mn-lt"/>
              </a:rPr>
              <a:t>, </a:t>
            </a:r>
            <a:r>
              <a:rPr lang="en-US" altLang="en-US" sz="2100" dirty="0" err="1">
                <a:latin typeface="+mn-lt"/>
              </a:rPr>
              <a:t>lá</a:t>
            </a:r>
            <a:r>
              <a:rPr lang="en-US" altLang="en-US" sz="2100" dirty="0">
                <a:latin typeface="+mn-lt"/>
              </a:rPr>
              <a:t> </a:t>
            </a:r>
            <a:r>
              <a:rPr lang="en-US" altLang="en-US" sz="2100" dirty="0" err="1">
                <a:latin typeface="+mn-lt"/>
              </a:rPr>
              <a:t>sói</a:t>
            </a:r>
            <a:r>
              <a:rPr lang="en-US" altLang="en-US" sz="2100" dirty="0">
                <a:latin typeface="+mn-lt"/>
              </a:rPr>
              <a:t> </a:t>
            </a:r>
            <a:r>
              <a:rPr lang="en-US" altLang="en-US" sz="2100" dirty="0" err="1">
                <a:latin typeface="+mn-lt"/>
              </a:rPr>
              <a:t>vẫy</a:t>
            </a:r>
            <a:r>
              <a:rPr lang="en-US" altLang="en-US" sz="2100" dirty="0">
                <a:latin typeface="+mn-lt"/>
              </a:rPr>
              <a:t> tai run </a:t>
            </a:r>
            <a:r>
              <a:rPr lang="en-US" altLang="en-US" sz="2100" dirty="0" err="1">
                <a:latin typeface="+mn-lt"/>
              </a:rPr>
              <a:t>rẩy</a:t>
            </a:r>
            <a:r>
              <a:rPr lang="en-US" altLang="en-US" sz="2100" dirty="0">
                <a:latin typeface="+mn-lt"/>
              </a:rPr>
              <a:t>. Con </a:t>
            </a:r>
            <a:r>
              <a:rPr lang="en-US" altLang="en-US" sz="2100" dirty="0" err="1">
                <a:latin typeface="+mn-lt"/>
              </a:rPr>
              <a:t>gà</a:t>
            </a:r>
            <a:r>
              <a:rPr lang="en-US" altLang="en-US" sz="2100" dirty="0">
                <a:latin typeface="+mn-lt"/>
              </a:rPr>
              <a:t> </a:t>
            </a:r>
            <a:r>
              <a:rPr lang="en-US" altLang="en-US" sz="2100" dirty="0" err="1">
                <a:latin typeface="+mn-lt"/>
              </a:rPr>
              <a:t>sống</a:t>
            </a:r>
            <a:r>
              <a:rPr lang="en-US" altLang="en-US" sz="2100" dirty="0">
                <a:latin typeface="+mn-lt"/>
              </a:rPr>
              <a:t> </a:t>
            </a:r>
            <a:r>
              <a:rPr lang="en-US" altLang="en-US" sz="2100" dirty="0" err="1">
                <a:latin typeface="+mn-lt"/>
              </a:rPr>
              <a:t>ướt</a:t>
            </a:r>
            <a:r>
              <a:rPr lang="en-US" altLang="en-US" sz="2100" dirty="0">
                <a:latin typeface="+mn-lt"/>
              </a:rPr>
              <a:t> </a:t>
            </a:r>
            <a:r>
              <a:rPr lang="en-US" altLang="en-US" sz="2100" dirty="0" err="1">
                <a:latin typeface="+mn-lt"/>
              </a:rPr>
              <a:t>lướt</a:t>
            </a:r>
            <a:r>
              <a:rPr lang="en-US" altLang="en-US" sz="2100" dirty="0">
                <a:latin typeface="+mn-lt"/>
              </a:rPr>
              <a:t> </a:t>
            </a:r>
            <a:r>
              <a:rPr lang="en-US" altLang="en-US" sz="2100" dirty="0" err="1">
                <a:latin typeface="+mn-lt"/>
              </a:rPr>
              <a:t>thướt</a:t>
            </a:r>
            <a:r>
              <a:rPr lang="en-US" altLang="en-US" sz="2100" dirty="0">
                <a:latin typeface="+mn-lt"/>
              </a:rPr>
              <a:t> </a:t>
            </a:r>
            <a:r>
              <a:rPr lang="en-US" altLang="en-US" sz="2100" dirty="0" err="1">
                <a:latin typeface="+mn-lt"/>
              </a:rPr>
              <a:t>ngật</a:t>
            </a:r>
            <a:r>
              <a:rPr lang="en-US" altLang="en-US" sz="2100" dirty="0">
                <a:latin typeface="+mn-lt"/>
              </a:rPr>
              <a:t> </a:t>
            </a:r>
            <a:r>
              <a:rPr lang="en-US" altLang="en-US" sz="2100" dirty="0" err="1">
                <a:latin typeface="+mn-lt"/>
              </a:rPr>
              <a:t>ngưỡng</a:t>
            </a:r>
            <a:r>
              <a:rPr lang="en-US" altLang="en-US" sz="2100" dirty="0">
                <a:latin typeface="+mn-lt"/>
              </a:rPr>
              <a:t> </a:t>
            </a:r>
            <a:r>
              <a:rPr lang="en-US" altLang="en-US" sz="2100" dirty="0" err="1">
                <a:latin typeface="+mn-lt"/>
              </a:rPr>
              <a:t>tìm</a:t>
            </a:r>
            <a:r>
              <a:rPr lang="en-US" altLang="en-US" sz="2100" dirty="0">
                <a:latin typeface="+mn-lt"/>
              </a:rPr>
              <a:t> </a:t>
            </a:r>
            <a:r>
              <a:rPr lang="en-US" altLang="en-US" sz="2100" dirty="0" err="1">
                <a:latin typeface="+mn-lt"/>
              </a:rPr>
              <a:t>chỗ</a:t>
            </a:r>
            <a:r>
              <a:rPr lang="en-US" altLang="en-US" sz="2100" dirty="0">
                <a:latin typeface="+mn-lt"/>
              </a:rPr>
              <a:t> </a:t>
            </a:r>
            <a:r>
              <a:rPr lang="en-US" altLang="en-US" sz="2100" dirty="0" err="1">
                <a:latin typeface="+mn-lt"/>
              </a:rPr>
              <a:t>trú</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xuống</a:t>
            </a:r>
            <a:r>
              <a:rPr lang="en-US" altLang="en-US" sz="2100" dirty="0">
                <a:latin typeface="+mn-lt"/>
              </a:rPr>
              <a:t> </a:t>
            </a:r>
            <a:r>
              <a:rPr lang="en-US" altLang="en-US" sz="2100" dirty="0" err="1">
                <a:latin typeface="+mn-lt"/>
              </a:rPr>
              <a:t>sầm</a:t>
            </a:r>
            <a:r>
              <a:rPr lang="en-US" altLang="en-US" sz="2100" dirty="0">
                <a:latin typeface="+mn-lt"/>
              </a:rPr>
              <a:t> </a:t>
            </a:r>
            <a:r>
              <a:rPr lang="en-US" altLang="en-US" sz="2100" dirty="0" err="1">
                <a:latin typeface="+mn-lt"/>
              </a:rPr>
              <a:t>sập</a:t>
            </a:r>
            <a:r>
              <a:rPr lang="en-US" altLang="en-US" sz="2100" dirty="0">
                <a:latin typeface="+mn-lt"/>
              </a:rPr>
              <a:t>, </a:t>
            </a:r>
            <a:r>
              <a:rPr lang="en-US" altLang="en-US" sz="2100" dirty="0" err="1">
                <a:latin typeface="+mn-lt"/>
              </a:rPr>
              <a:t>giọt</a:t>
            </a:r>
            <a:r>
              <a:rPr lang="en-US" altLang="en-US" sz="2100" dirty="0">
                <a:latin typeface="+mn-lt"/>
              </a:rPr>
              <a:t> </a:t>
            </a:r>
            <a:r>
              <a:rPr lang="en-US" altLang="en-US" sz="2100" dirty="0" err="1">
                <a:latin typeface="+mn-lt"/>
              </a:rPr>
              <a:t>ngã</a:t>
            </a:r>
            <a:r>
              <a:rPr lang="en-US" altLang="en-US" sz="2100" dirty="0">
                <a:latin typeface="+mn-lt"/>
              </a:rPr>
              <a:t>, </a:t>
            </a:r>
            <a:r>
              <a:rPr lang="en-US" altLang="en-US" sz="2100" dirty="0" err="1">
                <a:latin typeface="+mn-lt"/>
              </a:rPr>
              <a:t>giọt</a:t>
            </a:r>
            <a:r>
              <a:rPr lang="en-US" altLang="en-US" sz="2100" dirty="0">
                <a:latin typeface="+mn-lt"/>
              </a:rPr>
              <a:t> </a:t>
            </a:r>
            <a:r>
              <a:rPr lang="en-US" altLang="en-US" sz="2100" dirty="0" err="1">
                <a:latin typeface="+mn-lt"/>
              </a:rPr>
              <a:t>bay,bụi</a:t>
            </a:r>
            <a:r>
              <a:rPr lang="en-US" altLang="en-US" sz="2100" dirty="0">
                <a:latin typeface="+mn-lt"/>
              </a:rPr>
              <a:t> </a:t>
            </a:r>
            <a:r>
              <a:rPr lang="en-US" altLang="en-US" sz="2100" dirty="0" err="1">
                <a:latin typeface="+mn-lt"/>
              </a:rPr>
              <a:t>nước</a:t>
            </a:r>
            <a:r>
              <a:rPr lang="en-US" altLang="en-US" sz="2100" dirty="0">
                <a:latin typeface="+mn-lt"/>
              </a:rPr>
              <a:t> </a:t>
            </a:r>
            <a:r>
              <a:rPr lang="en-US" altLang="en-US" sz="2100" dirty="0" err="1">
                <a:latin typeface="+mn-lt"/>
              </a:rPr>
              <a:t>toả</a:t>
            </a:r>
            <a:r>
              <a:rPr lang="en-US" altLang="en-US" sz="2100" dirty="0">
                <a:latin typeface="+mn-lt"/>
              </a:rPr>
              <a:t> </a:t>
            </a:r>
            <a:r>
              <a:rPr lang="en-US" altLang="en-US" sz="2100" dirty="0" err="1">
                <a:latin typeface="+mn-lt"/>
              </a:rPr>
              <a:t>trắng</a:t>
            </a:r>
            <a:r>
              <a:rPr lang="en-US" altLang="en-US" sz="2100" dirty="0">
                <a:latin typeface="+mn-lt"/>
              </a:rPr>
              <a:t> </a:t>
            </a:r>
            <a:r>
              <a:rPr lang="en-US" altLang="en-US" sz="2100" dirty="0" err="1">
                <a:latin typeface="+mn-lt"/>
              </a:rPr>
              <a:t>xoá</a:t>
            </a:r>
            <a:r>
              <a:rPr lang="en-US" altLang="en-US" sz="2100" dirty="0">
                <a:latin typeface="+mn-lt"/>
              </a:rPr>
              <a:t>. </a:t>
            </a:r>
            <a:r>
              <a:rPr lang="en-US" altLang="en-US" sz="2100" dirty="0" err="1">
                <a:latin typeface="+mn-lt"/>
              </a:rPr>
              <a:t>Trong</a:t>
            </a:r>
            <a:r>
              <a:rPr lang="en-US" altLang="en-US" sz="2100" dirty="0">
                <a:latin typeface="+mn-lt"/>
              </a:rPr>
              <a:t> </a:t>
            </a:r>
            <a:r>
              <a:rPr lang="en-US" altLang="en-US" sz="2100" dirty="0" err="1">
                <a:latin typeface="+mn-lt"/>
              </a:rPr>
              <a:t>nhà</a:t>
            </a:r>
            <a:r>
              <a:rPr lang="en-US" altLang="en-US" sz="2100" dirty="0">
                <a:latin typeface="+mn-lt"/>
              </a:rPr>
              <a:t> </a:t>
            </a:r>
            <a:r>
              <a:rPr lang="en-US" altLang="en-US" sz="2100" dirty="0" err="1">
                <a:latin typeface="+mn-lt"/>
              </a:rPr>
              <a:t>bỗng</a:t>
            </a:r>
            <a:r>
              <a:rPr lang="en-US" altLang="en-US" sz="2100" dirty="0">
                <a:latin typeface="+mn-lt"/>
              </a:rPr>
              <a:t> </a:t>
            </a:r>
            <a:r>
              <a:rPr lang="en-US" altLang="en-US" sz="2100" dirty="0" err="1">
                <a:latin typeface="+mn-lt"/>
              </a:rPr>
              <a:t>tối</a:t>
            </a:r>
            <a:r>
              <a:rPr lang="en-US" altLang="en-US" sz="2100" dirty="0">
                <a:latin typeface="+mn-lt"/>
              </a:rPr>
              <a:t> </a:t>
            </a:r>
            <a:r>
              <a:rPr lang="en-US" altLang="en-US" sz="2100" dirty="0" err="1">
                <a:latin typeface="+mn-lt"/>
              </a:rPr>
              <a:t>sầm</a:t>
            </a:r>
            <a:r>
              <a:rPr lang="en-US" altLang="en-US" sz="2100" dirty="0">
                <a:latin typeface="+mn-lt"/>
              </a:rPr>
              <a:t>, </a:t>
            </a:r>
            <a:r>
              <a:rPr lang="en-US" altLang="en-US" sz="2100" dirty="0" err="1">
                <a:latin typeface="+mn-lt"/>
              </a:rPr>
              <a:t>một</a:t>
            </a:r>
            <a:r>
              <a:rPr lang="en-US" altLang="en-US" sz="2100" dirty="0">
                <a:latin typeface="+mn-lt"/>
              </a:rPr>
              <a:t> </a:t>
            </a:r>
            <a:r>
              <a:rPr lang="en-US" altLang="en-US" sz="2100" dirty="0" err="1">
                <a:latin typeface="+mn-lt"/>
              </a:rPr>
              <a:t>mùi</a:t>
            </a:r>
            <a:r>
              <a:rPr lang="en-US" altLang="en-US" sz="2100" dirty="0">
                <a:latin typeface="+mn-lt"/>
              </a:rPr>
              <a:t> </a:t>
            </a:r>
            <a:r>
              <a:rPr lang="en-US" altLang="en-US" sz="2100" dirty="0" err="1">
                <a:latin typeface="+mn-lt"/>
              </a:rPr>
              <a:t>nồng</a:t>
            </a:r>
            <a:r>
              <a:rPr lang="en-US" altLang="en-US" sz="2100" dirty="0">
                <a:latin typeface="+mn-lt"/>
              </a:rPr>
              <a:t> </a:t>
            </a:r>
            <a:r>
              <a:rPr lang="en-US" altLang="en-US" sz="2100" dirty="0" err="1">
                <a:latin typeface="+mn-lt"/>
              </a:rPr>
              <a:t>ngai</a:t>
            </a:r>
            <a:r>
              <a:rPr lang="en-US" altLang="en-US" sz="2100" dirty="0">
                <a:latin typeface="+mn-lt"/>
              </a:rPr>
              <a:t> </a:t>
            </a:r>
            <a:r>
              <a:rPr lang="en-US" altLang="en-US" sz="2100" dirty="0" err="1">
                <a:latin typeface="+mn-lt"/>
              </a:rPr>
              <a:t>ngái</a:t>
            </a:r>
            <a:r>
              <a:rPr lang="en-US" altLang="en-US" sz="2100" dirty="0">
                <a:latin typeface="+mn-lt"/>
              </a:rPr>
              <a:t>, </a:t>
            </a:r>
            <a:r>
              <a:rPr lang="en-US" altLang="en-US" sz="2100" dirty="0" err="1">
                <a:latin typeface="+mn-lt"/>
              </a:rPr>
              <a:t>cái</a:t>
            </a:r>
            <a:r>
              <a:rPr lang="en-US" altLang="en-US" sz="2100" dirty="0">
                <a:latin typeface="+mn-lt"/>
              </a:rPr>
              <a:t> </a:t>
            </a:r>
            <a:r>
              <a:rPr lang="en-US" altLang="en-US" sz="2100" dirty="0" err="1">
                <a:latin typeface="+mn-lt"/>
              </a:rPr>
              <a:t>mùi</a:t>
            </a:r>
            <a:r>
              <a:rPr lang="en-US" altLang="en-US" sz="2100" dirty="0">
                <a:latin typeface="+mn-lt"/>
              </a:rPr>
              <a:t> </a:t>
            </a:r>
            <a:r>
              <a:rPr lang="en-US" altLang="en-US" sz="2100" dirty="0" err="1">
                <a:latin typeface="+mn-lt"/>
              </a:rPr>
              <a:t>xa</a:t>
            </a:r>
            <a:r>
              <a:rPr lang="en-US" altLang="en-US" sz="2100" dirty="0">
                <a:latin typeface="+mn-lt"/>
              </a:rPr>
              <a:t> </a:t>
            </a:r>
            <a:r>
              <a:rPr lang="en-US" altLang="en-US" sz="2100" dirty="0" err="1">
                <a:latin typeface="+mn-lt"/>
              </a:rPr>
              <a:t>lạ</a:t>
            </a:r>
            <a:r>
              <a:rPr lang="en-US" altLang="en-US" sz="2100" dirty="0">
                <a:latin typeface="+mn-lt"/>
              </a:rPr>
              <a:t>, man </a:t>
            </a:r>
            <a:r>
              <a:rPr lang="en-US" altLang="en-US" sz="2100" dirty="0" err="1">
                <a:latin typeface="+mn-lt"/>
              </a:rPr>
              <a:t>mác</a:t>
            </a:r>
            <a:r>
              <a:rPr lang="en-US" altLang="en-US" sz="2100" dirty="0">
                <a:latin typeface="+mn-lt"/>
              </a:rPr>
              <a:t> </a:t>
            </a:r>
            <a:r>
              <a:rPr lang="en-US" altLang="en-US" sz="2100" dirty="0" err="1">
                <a:latin typeface="+mn-lt"/>
              </a:rPr>
              <a:t>của</a:t>
            </a:r>
            <a:r>
              <a:rPr lang="en-US" altLang="en-US" sz="2100" dirty="0">
                <a:latin typeface="+mn-lt"/>
              </a:rPr>
              <a:t> </a:t>
            </a:r>
            <a:r>
              <a:rPr lang="en-US" altLang="en-US" sz="2100" dirty="0" err="1">
                <a:latin typeface="+mn-lt"/>
              </a:rPr>
              <a:t>những</a:t>
            </a:r>
            <a:r>
              <a:rPr lang="en-US" altLang="en-US" sz="2100" dirty="0">
                <a:latin typeface="+mn-lt"/>
              </a:rPr>
              <a:t> </a:t>
            </a:r>
            <a:r>
              <a:rPr lang="en-US" altLang="en-US" sz="2100" dirty="0" err="1">
                <a:latin typeface="+mn-lt"/>
              </a:rPr>
              <a:t>trận</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mới</a:t>
            </a:r>
            <a:r>
              <a:rPr lang="en-US" altLang="en-US" sz="2100" dirty="0">
                <a:latin typeface="+mn-lt"/>
              </a:rPr>
              <a:t> </a:t>
            </a:r>
            <a:r>
              <a:rPr lang="en-US" altLang="en-US" sz="2100" dirty="0" err="1">
                <a:latin typeface="+mn-lt"/>
              </a:rPr>
              <a:t>đầu</a:t>
            </a:r>
            <a:r>
              <a:rPr lang="en-US" altLang="en-US" sz="2100" dirty="0">
                <a:latin typeface="+mn-lt"/>
              </a:rPr>
              <a:t> </a:t>
            </a:r>
            <a:r>
              <a:rPr lang="en-US" altLang="en-US" sz="2100" dirty="0" err="1">
                <a:latin typeface="+mn-lt"/>
              </a:rPr>
              <a:t>mùa</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rào</a:t>
            </a:r>
            <a:r>
              <a:rPr lang="en-US" altLang="en-US" sz="2100" dirty="0">
                <a:latin typeface="+mn-lt"/>
              </a:rPr>
              <a:t> </a:t>
            </a:r>
            <a:r>
              <a:rPr lang="en-US" altLang="en-US" sz="2100" dirty="0" err="1">
                <a:latin typeface="+mn-lt"/>
              </a:rPr>
              <a:t>rào</a:t>
            </a:r>
            <a:r>
              <a:rPr lang="en-US" altLang="en-US" sz="2100" dirty="0">
                <a:latin typeface="+mn-lt"/>
              </a:rPr>
              <a:t> </a:t>
            </a:r>
            <a:r>
              <a:rPr lang="en-US" altLang="en-US" sz="2100" dirty="0" err="1">
                <a:latin typeface="+mn-lt"/>
              </a:rPr>
              <a:t>trên</a:t>
            </a:r>
            <a:r>
              <a:rPr lang="en-US" altLang="en-US" sz="2100" dirty="0">
                <a:latin typeface="+mn-lt"/>
              </a:rPr>
              <a:t> </a:t>
            </a:r>
            <a:r>
              <a:rPr lang="en-US" altLang="en-US" sz="2100" dirty="0" err="1">
                <a:latin typeface="+mn-lt"/>
              </a:rPr>
              <a:t>sân</a:t>
            </a:r>
            <a:r>
              <a:rPr lang="en-US" altLang="en-US" sz="2100" dirty="0">
                <a:latin typeface="+mn-lt"/>
              </a:rPr>
              <a:t> </a:t>
            </a:r>
            <a:r>
              <a:rPr lang="en-US" altLang="en-US" sz="2100" dirty="0" err="1">
                <a:latin typeface="+mn-lt"/>
              </a:rPr>
              <a:t>gạch</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đồm</a:t>
            </a:r>
            <a:r>
              <a:rPr lang="en-US" altLang="en-US" sz="2100" dirty="0">
                <a:latin typeface="+mn-lt"/>
              </a:rPr>
              <a:t> </a:t>
            </a:r>
            <a:r>
              <a:rPr lang="en-US" altLang="en-US" sz="2100" dirty="0" err="1">
                <a:latin typeface="+mn-lt"/>
              </a:rPr>
              <a:t>độp</a:t>
            </a:r>
            <a:r>
              <a:rPr lang="en-US" altLang="en-US" sz="2100" dirty="0">
                <a:latin typeface="+mn-lt"/>
              </a:rPr>
              <a:t> </a:t>
            </a:r>
            <a:r>
              <a:rPr lang="en-US" altLang="en-US" sz="2100" dirty="0" err="1">
                <a:latin typeface="+mn-lt"/>
              </a:rPr>
              <a:t>trên</a:t>
            </a:r>
            <a:r>
              <a:rPr lang="en-US" altLang="en-US" sz="2100" dirty="0">
                <a:latin typeface="+mn-lt"/>
              </a:rPr>
              <a:t> </a:t>
            </a:r>
            <a:r>
              <a:rPr lang="en-US" altLang="en-US" sz="2100" dirty="0" err="1">
                <a:latin typeface="+mn-lt"/>
              </a:rPr>
              <a:t>phên</a:t>
            </a:r>
            <a:r>
              <a:rPr lang="en-US" altLang="en-US" sz="2100" dirty="0">
                <a:latin typeface="+mn-lt"/>
              </a:rPr>
              <a:t> </a:t>
            </a:r>
            <a:r>
              <a:rPr lang="en-US" altLang="en-US" sz="2100" dirty="0" err="1">
                <a:latin typeface="+mn-lt"/>
              </a:rPr>
              <a:t>nứa</a:t>
            </a:r>
            <a:r>
              <a:rPr lang="en-US" altLang="en-US" sz="2100" dirty="0">
                <a:latin typeface="+mn-lt"/>
              </a:rPr>
              <a:t>, </a:t>
            </a:r>
            <a:r>
              <a:rPr lang="en-US" altLang="en-US" sz="2100" dirty="0" err="1">
                <a:latin typeface="+mn-lt"/>
              </a:rPr>
              <a:t>đập</a:t>
            </a:r>
            <a:r>
              <a:rPr lang="en-US" altLang="en-US" sz="2100" dirty="0">
                <a:latin typeface="+mn-lt"/>
              </a:rPr>
              <a:t> </a:t>
            </a:r>
            <a:r>
              <a:rPr lang="en-US" altLang="en-US" sz="2100" dirty="0" err="1">
                <a:latin typeface="+mn-lt"/>
              </a:rPr>
              <a:t>bùng</a:t>
            </a:r>
            <a:r>
              <a:rPr lang="en-US" altLang="en-US" sz="2100" dirty="0">
                <a:latin typeface="+mn-lt"/>
              </a:rPr>
              <a:t> </a:t>
            </a:r>
            <a:r>
              <a:rPr lang="en-US" altLang="en-US" sz="2100" dirty="0" err="1">
                <a:latin typeface="+mn-lt"/>
              </a:rPr>
              <a:t>bùng</a:t>
            </a:r>
            <a:r>
              <a:rPr lang="en-US" altLang="en-US" sz="2100" dirty="0">
                <a:latin typeface="+mn-lt"/>
              </a:rPr>
              <a:t> </a:t>
            </a:r>
            <a:r>
              <a:rPr lang="en-US" altLang="en-US" sz="2100" dirty="0" err="1">
                <a:latin typeface="+mn-lt"/>
              </a:rPr>
              <a:t>vào</a:t>
            </a:r>
            <a:r>
              <a:rPr lang="en-US" altLang="en-US" sz="2100" dirty="0">
                <a:latin typeface="+mn-lt"/>
              </a:rPr>
              <a:t> </a:t>
            </a:r>
            <a:r>
              <a:rPr lang="en-US" altLang="en-US" sz="2100" dirty="0" err="1">
                <a:latin typeface="+mn-lt"/>
              </a:rPr>
              <a:t>lòng</a:t>
            </a:r>
            <a:r>
              <a:rPr lang="en-US" altLang="en-US" sz="2100" dirty="0">
                <a:latin typeface="+mn-lt"/>
              </a:rPr>
              <a:t> </a:t>
            </a:r>
            <a:r>
              <a:rPr lang="en-US" altLang="en-US" sz="2100" dirty="0" err="1">
                <a:latin typeface="+mn-lt"/>
              </a:rPr>
              <a:t>lá</a:t>
            </a:r>
            <a:r>
              <a:rPr lang="en-US" altLang="en-US" sz="2100" dirty="0">
                <a:latin typeface="+mn-lt"/>
              </a:rPr>
              <a:t> </a:t>
            </a:r>
            <a:r>
              <a:rPr lang="en-US" altLang="en-US" sz="2100" dirty="0" err="1">
                <a:latin typeface="+mn-lt"/>
              </a:rPr>
              <a:t>chuối</a:t>
            </a:r>
            <a:r>
              <a:rPr lang="en-US" altLang="en-US" sz="2100" dirty="0">
                <a:latin typeface="+mn-lt"/>
              </a:rPr>
              <a:t>. </a:t>
            </a:r>
            <a:r>
              <a:rPr lang="en-US" altLang="en-US" sz="2100" dirty="0" err="1">
                <a:latin typeface="+mn-lt"/>
              </a:rPr>
              <a:t>Tiếng</a:t>
            </a:r>
            <a:r>
              <a:rPr lang="en-US" altLang="en-US" sz="2100" dirty="0">
                <a:latin typeface="+mn-lt"/>
              </a:rPr>
              <a:t> </a:t>
            </a:r>
            <a:r>
              <a:rPr lang="en-US" altLang="en-US" sz="2100" dirty="0" err="1">
                <a:latin typeface="+mn-lt"/>
              </a:rPr>
              <a:t>giọt</a:t>
            </a:r>
            <a:r>
              <a:rPr lang="en-US" altLang="en-US" sz="2100" dirty="0">
                <a:latin typeface="+mn-lt"/>
              </a:rPr>
              <a:t> </a:t>
            </a:r>
            <a:r>
              <a:rPr lang="en-US" altLang="en-US" sz="2100" dirty="0" err="1">
                <a:latin typeface="+mn-lt"/>
              </a:rPr>
              <a:t>tranh</a:t>
            </a:r>
            <a:r>
              <a:rPr lang="en-US" altLang="en-US" sz="2100" dirty="0">
                <a:latin typeface="+mn-lt"/>
              </a:rPr>
              <a:t> </a:t>
            </a:r>
            <a:r>
              <a:rPr lang="en-US" altLang="en-US" sz="2100" dirty="0" err="1">
                <a:latin typeface="+mn-lt"/>
              </a:rPr>
              <a:t>đổ</a:t>
            </a:r>
            <a:r>
              <a:rPr lang="en-US" altLang="en-US" sz="2100" dirty="0">
                <a:latin typeface="+mn-lt"/>
              </a:rPr>
              <a:t> ồ </a:t>
            </a:r>
            <a:r>
              <a:rPr lang="en-US" altLang="en-US" sz="2100" dirty="0" err="1">
                <a:latin typeface="+mn-lt"/>
              </a:rPr>
              <a:t>ồ</a:t>
            </a:r>
            <a:r>
              <a:rPr lang="en-US" altLang="en-US" sz="2100" dirty="0">
                <a:latin typeface="+mn-lt"/>
              </a:rPr>
              <a:t> </a:t>
            </a:r>
            <a:r>
              <a:rPr lang="en-US" altLang="en-US" sz="2100" dirty="0" smtClean="0">
                <a:latin typeface="+mn-lt"/>
              </a:rPr>
              <a:t>…</a:t>
            </a:r>
          </a:p>
          <a:p>
            <a:pPr algn="just" eaLnBrk="1" hangingPunct="1">
              <a:buFontTx/>
              <a:buNone/>
            </a:pPr>
            <a:r>
              <a:rPr lang="en-US" altLang="en-US" sz="2100" dirty="0">
                <a:latin typeface="+mn-lt"/>
              </a:rPr>
              <a:t>	</a:t>
            </a:r>
            <a:r>
              <a:rPr lang="en-US" altLang="en-US" sz="2100" dirty="0" err="1" smtClean="0">
                <a:latin typeface="+mn-lt"/>
              </a:rPr>
              <a:t>Nước</a:t>
            </a:r>
            <a:r>
              <a:rPr lang="en-US" altLang="en-US" sz="2100" dirty="0" smtClean="0">
                <a:latin typeface="+mn-lt"/>
              </a:rPr>
              <a:t> </a:t>
            </a:r>
            <a:r>
              <a:rPr lang="en-US" altLang="en-US" sz="2100" dirty="0" err="1">
                <a:latin typeface="+mn-lt"/>
              </a:rPr>
              <a:t>chảy</a:t>
            </a:r>
            <a:r>
              <a:rPr lang="en-US" altLang="en-US" sz="2100" dirty="0">
                <a:latin typeface="+mn-lt"/>
              </a:rPr>
              <a:t> </a:t>
            </a:r>
            <a:r>
              <a:rPr lang="en-US" altLang="en-US" sz="2100" dirty="0" err="1">
                <a:latin typeface="+mn-lt"/>
              </a:rPr>
              <a:t>đỏ</a:t>
            </a:r>
            <a:r>
              <a:rPr lang="en-US" altLang="en-US" sz="2100" dirty="0">
                <a:latin typeface="+mn-lt"/>
              </a:rPr>
              <a:t> </a:t>
            </a:r>
            <a:r>
              <a:rPr lang="en-US" altLang="en-US" sz="2100" dirty="0" err="1">
                <a:latin typeface="+mn-lt"/>
              </a:rPr>
              <a:t>ngòm</a:t>
            </a:r>
            <a:r>
              <a:rPr lang="en-US" altLang="en-US" sz="2100" dirty="0">
                <a:latin typeface="+mn-lt"/>
              </a:rPr>
              <a:t> </a:t>
            </a:r>
            <a:r>
              <a:rPr lang="en-US" altLang="en-US" sz="2100" dirty="0" err="1">
                <a:latin typeface="+mn-lt"/>
              </a:rPr>
              <a:t>bốn</a:t>
            </a:r>
            <a:r>
              <a:rPr lang="en-US" altLang="en-US" sz="2100" dirty="0">
                <a:latin typeface="+mn-lt"/>
              </a:rPr>
              <a:t> </a:t>
            </a:r>
            <a:r>
              <a:rPr lang="en-US" altLang="en-US" sz="2100" dirty="0" err="1">
                <a:latin typeface="+mn-lt"/>
              </a:rPr>
              <a:t>bề</a:t>
            </a:r>
            <a:r>
              <a:rPr lang="en-US" altLang="en-US" sz="2100" dirty="0">
                <a:latin typeface="+mn-lt"/>
              </a:rPr>
              <a:t> </a:t>
            </a:r>
            <a:r>
              <a:rPr lang="en-US" altLang="en-US" sz="2100" dirty="0" err="1">
                <a:latin typeface="+mn-lt"/>
              </a:rPr>
              <a:t>sân</a:t>
            </a:r>
            <a:r>
              <a:rPr lang="en-US" altLang="en-US" sz="2100" dirty="0">
                <a:latin typeface="+mn-lt"/>
              </a:rPr>
              <a:t>, </a:t>
            </a:r>
            <a:r>
              <a:rPr lang="en-US" altLang="en-US" sz="2100" dirty="0" err="1">
                <a:latin typeface="+mn-lt"/>
              </a:rPr>
              <a:t>cuồn</a:t>
            </a:r>
            <a:r>
              <a:rPr lang="en-US" altLang="en-US" sz="2100" dirty="0">
                <a:latin typeface="+mn-lt"/>
              </a:rPr>
              <a:t> </a:t>
            </a:r>
            <a:r>
              <a:rPr lang="en-US" altLang="en-US" sz="2100" dirty="0" err="1">
                <a:latin typeface="+mn-lt"/>
              </a:rPr>
              <a:t>cuộn</a:t>
            </a:r>
            <a:r>
              <a:rPr lang="en-US" altLang="en-US" sz="2100" dirty="0">
                <a:latin typeface="+mn-lt"/>
              </a:rPr>
              <a:t> </a:t>
            </a:r>
            <a:r>
              <a:rPr lang="en-US" altLang="en-US" sz="2100" dirty="0" err="1">
                <a:latin typeface="+mn-lt"/>
              </a:rPr>
              <a:t>dồn</a:t>
            </a:r>
            <a:r>
              <a:rPr lang="en-US" altLang="en-US" sz="2100" dirty="0">
                <a:latin typeface="+mn-lt"/>
              </a:rPr>
              <a:t> </a:t>
            </a:r>
            <a:r>
              <a:rPr lang="en-US" altLang="en-US" sz="2100" dirty="0" err="1">
                <a:latin typeface="+mn-lt"/>
              </a:rPr>
              <a:t>vào</a:t>
            </a:r>
            <a:r>
              <a:rPr lang="en-US" altLang="en-US" sz="2100" dirty="0">
                <a:latin typeface="+mn-lt"/>
              </a:rPr>
              <a:t> </a:t>
            </a:r>
            <a:r>
              <a:rPr lang="en-US" altLang="en-US" sz="2100" dirty="0" err="1">
                <a:latin typeface="+mn-lt"/>
              </a:rPr>
              <a:t>các</a:t>
            </a:r>
            <a:r>
              <a:rPr lang="en-US" altLang="en-US" sz="2100" dirty="0">
                <a:latin typeface="+mn-lt"/>
              </a:rPr>
              <a:t> </a:t>
            </a:r>
            <a:r>
              <a:rPr lang="en-US" altLang="en-US" sz="2100" dirty="0" err="1">
                <a:latin typeface="+mn-lt"/>
              </a:rPr>
              <a:t>rãnh</a:t>
            </a:r>
            <a:r>
              <a:rPr lang="en-US" altLang="en-US" sz="2100" dirty="0">
                <a:latin typeface="+mn-lt"/>
              </a:rPr>
              <a:t> </a:t>
            </a:r>
            <a:r>
              <a:rPr lang="en-US" altLang="en-US" sz="2100" dirty="0" err="1">
                <a:latin typeface="+mn-lt"/>
              </a:rPr>
              <a:t>cống</a:t>
            </a:r>
            <a:r>
              <a:rPr lang="en-US" altLang="en-US" sz="2100" dirty="0">
                <a:latin typeface="+mn-lt"/>
              </a:rPr>
              <a:t> </a:t>
            </a:r>
            <a:r>
              <a:rPr lang="en-US" altLang="en-US" sz="2100" dirty="0" err="1">
                <a:latin typeface="+mn-lt"/>
              </a:rPr>
              <a:t>đổ</a:t>
            </a:r>
            <a:r>
              <a:rPr lang="en-US" altLang="en-US" sz="2100" dirty="0">
                <a:latin typeface="+mn-lt"/>
              </a:rPr>
              <a:t> </a:t>
            </a:r>
            <a:r>
              <a:rPr lang="en-US" altLang="en-US" sz="2100" dirty="0" err="1">
                <a:latin typeface="+mn-lt"/>
              </a:rPr>
              <a:t>xuống</a:t>
            </a:r>
            <a:r>
              <a:rPr lang="en-US" altLang="en-US" sz="2100" dirty="0">
                <a:latin typeface="+mn-lt"/>
              </a:rPr>
              <a:t> </a:t>
            </a:r>
            <a:r>
              <a:rPr lang="en-US" altLang="en-US" sz="2100" dirty="0" err="1">
                <a:latin typeface="+mn-lt"/>
              </a:rPr>
              <a:t>ao</a:t>
            </a:r>
            <a:r>
              <a:rPr lang="en-US" altLang="en-US" sz="2100" dirty="0">
                <a:latin typeface="+mn-lt"/>
              </a:rPr>
              <a:t> </a:t>
            </a:r>
            <a:r>
              <a:rPr lang="en-US" altLang="en-US" sz="2100" dirty="0" err="1">
                <a:latin typeface="+mn-lt"/>
              </a:rPr>
              <a:t>chuôm</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xối</a:t>
            </a:r>
            <a:r>
              <a:rPr lang="en-US" altLang="en-US" sz="2100" dirty="0">
                <a:latin typeface="+mn-lt"/>
              </a:rPr>
              <a:t> </a:t>
            </a:r>
            <a:r>
              <a:rPr lang="en-US" altLang="en-US" sz="2100" dirty="0" err="1">
                <a:latin typeface="+mn-lt"/>
              </a:rPr>
              <a:t>nước</a:t>
            </a:r>
            <a:r>
              <a:rPr lang="en-US" altLang="en-US" sz="2100" dirty="0">
                <a:latin typeface="+mn-lt"/>
              </a:rPr>
              <a:t> </a:t>
            </a:r>
            <a:r>
              <a:rPr lang="en-US" altLang="en-US" sz="2100" dirty="0" err="1">
                <a:latin typeface="+mn-lt"/>
              </a:rPr>
              <a:t>được</a:t>
            </a:r>
            <a:r>
              <a:rPr lang="en-US" altLang="en-US" sz="2100" dirty="0">
                <a:latin typeface="+mn-lt"/>
              </a:rPr>
              <a:t> </a:t>
            </a:r>
            <a:r>
              <a:rPr lang="en-US" altLang="en-US" sz="2100" dirty="0" err="1">
                <a:latin typeface="+mn-lt"/>
              </a:rPr>
              <a:t>một</a:t>
            </a:r>
            <a:r>
              <a:rPr lang="en-US" altLang="en-US" sz="2100" dirty="0">
                <a:latin typeface="+mn-lt"/>
              </a:rPr>
              <a:t> </a:t>
            </a:r>
            <a:r>
              <a:rPr lang="en-US" altLang="en-US" sz="2100" dirty="0" err="1">
                <a:latin typeface="+mn-lt"/>
              </a:rPr>
              <a:t>lúc</a:t>
            </a:r>
            <a:r>
              <a:rPr lang="en-US" altLang="en-US" sz="2100" dirty="0">
                <a:latin typeface="+mn-lt"/>
              </a:rPr>
              <a:t> </a:t>
            </a:r>
            <a:r>
              <a:rPr lang="en-US" altLang="en-US" sz="2100" dirty="0" err="1">
                <a:latin typeface="+mn-lt"/>
              </a:rPr>
              <a:t>lâu</a:t>
            </a:r>
            <a:r>
              <a:rPr lang="en-US" altLang="en-US" sz="2100" dirty="0">
                <a:latin typeface="+mn-lt"/>
              </a:rPr>
              <a:t> </a:t>
            </a:r>
            <a:r>
              <a:rPr lang="en-US" altLang="en-US" sz="2100" dirty="0" err="1">
                <a:latin typeface="+mn-lt"/>
              </a:rPr>
              <a:t>thì</a:t>
            </a:r>
            <a:r>
              <a:rPr lang="en-US" altLang="en-US" sz="2100" dirty="0">
                <a:latin typeface="+mn-lt"/>
              </a:rPr>
              <a:t> </a:t>
            </a:r>
            <a:r>
              <a:rPr lang="en-US" altLang="en-US" sz="2100" dirty="0" err="1">
                <a:latin typeface="+mn-lt"/>
              </a:rPr>
              <a:t>bỗng</a:t>
            </a:r>
            <a:r>
              <a:rPr lang="en-US" altLang="en-US" sz="2100" dirty="0">
                <a:latin typeface="+mn-lt"/>
              </a:rPr>
              <a:t> </a:t>
            </a:r>
            <a:r>
              <a:rPr lang="en-US" altLang="en-US" sz="2100" dirty="0" err="1">
                <a:latin typeface="+mn-lt"/>
              </a:rPr>
              <a:t>trong</a:t>
            </a:r>
            <a:r>
              <a:rPr lang="en-US" altLang="en-US" sz="2100" dirty="0">
                <a:latin typeface="+mn-lt"/>
              </a:rPr>
              <a:t> </a:t>
            </a:r>
            <a:r>
              <a:rPr lang="en-US" altLang="en-US" sz="2100" dirty="0" err="1">
                <a:latin typeface="+mn-lt"/>
              </a:rPr>
              <a:t>vòm</a:t>
            </a:r>
            <a:r>
              <a:rPr lang="en-US" altLang="en-US" sz="2100" dirty="0">
                <a:latin typeface="+mn-lt"/>
              </a:rPr>
              <a:t> </a:t>
            </a:r>
            <a:r>
              <a:rPr lang="en-US" altLang="en-US" sz="2100" dirty="0" err="1">
                <a:latin typeface="+mn-lt"/>
              </a:rPr>
              <a:t>trời</a:t>
            </a:r>
            <a:r>
              <a:rPr lang="en-US" altLang="en-US" sz="2100" dirty="0">
                <a:latin typeface="+mn-lt"/>
              </a:rPr>
              <a:t> </a:t>
            </a:r>
            <a:r>
              <a:rPr lang="en-US" altLang="en-US" sz="2100" dirty="0" err="1">
                <a:latin typeface="+mn-lt"/>
              </a:rPr>
              <a:t>tối</a:t>
            </a:r>
            <a:r>
              <a:rPr lang="en-US" altLang="en-US" sz="2100" dirty="0">
                <a:latin typeface="+mn-lt"/>
              </a:rPr>
              <a:t> </a:t>
            </a:r>
            <a:r>
              <a:rPr lang="en-US" altLang="en-US" sz="2100" dirty="0" err="1">
                <a:latin typeface="+mn-lt"/>
              </a:rPr>
              <a:t>thẫm</a:t>
            </a:r>
            <a:r>
              <a:rPr lang="en-US" altLang="en-US" sz="2100" dirty="0">
                <a:latin typeface="+mn-lt"/>
              </a:rPr>
              <a:t> </a:t>
            </a:r>
            <a:r>
              <a:rPr lang="en-US" altLang="en-US" sz="2100" dirty="0" err="1">
                <a:latin typeface="+mn-lt"/>
              </a:rPr>
              <a:t>vang</a:t>
            </a:r>
            <a:r>
              <a:rPr lang="en-US" altLang="en-US" sz="2100" dirty="0">
                <a:latin typeface="+mn-lt"/>
              </a:rPr>
              <a:t> </a:t>
            </a:r>
            <a:r>
              <a:rPr lang="en-US" altLang="en-US" sz="2100" dirty="0" err="1">
                <a:latin typeface="+mn-lt"/>
              </a:rPr>
              <a:t>lên</a:t>
            </a:r>
            <a:r>
              <a:rPr lang="en-US" altLang="en-US" sz="2100" dirty="0">
                <a:latin typeface="+mn-lt"/>
              </a:rPr>
              <a:t> </a:t>
            </a:r>
            <a:r>
              <a:rPr lang="en-US" altLang="en-US" sz="2100" dirty="0" err="1">
                <a:latin typeface="+mn-lt"/>
              </a:rPr>
              <a:t>một</a:t>
            </a:r>
            <a:r>
              <a:rPr lang="en-US" altLang="en-US" sz="2100" dirty="0">
                <a:latin typeface="+mn-lt"/>
              </a:rPr>
              <a:t> </a:t>
            </a:r>
            <a:r>
              <a:rPr lang="en-US" altLang="en-US" sz="2100" dirty="0" err="1">
                <a:latin typeface="+mn-lt"/>
              </a:rPr>
              <a:t>hồi</a:t>
            </a:r>
            <a:r>
              <a:rPr lang="en-US" altLang="en-US" sz="2100" dirty="0">
                <a:latin typeface="+mn-lt"/>
              </a:rPr>
              <a:t> </a:t>
            </a:r>
            <a:r>
              <a:rPr lang="en-US" altLang="en-US" sz="2100" dirty="0" err="1">
                <a:latin typeface="+mn-lt"/>
              </a:rPr>
              <a:t>ục</a:t>
            </a:r>
            <a:r>
              <a:rPr lang="en-US" altLang="en-US" sz="2100" dirty="0">
                <a:latin typeface="+mn-lt"/>
              </a:rPr>
              <a:t> </a:t>
            </a:r>
            <a:r>
              <a:rPr lang="en-US" altLang="en-US" sz="2100" dirty="0" err="1">
                <a:latin typeface="+mn-lt"/>
              </a:rPr>
              <a:t>ục</a:t>
            </a:r>
            <a:r>
              <a:rPr lang="en-US" altLang="en-US" sz="2100" dirty="0">
                <a:latin typeface="+mn-lt"/>
              </a:rPr>
              <a:t> ì </a:t>
            </a:r>
            <a:r>
              <a:rPr lang="en-US" altLang="en-US" sz="2100" dirty="0" err="1">
                <a:latin typeface="+mn-lt"/>
              </a:rPr>
              <a:t>ầm</a:t>
            </a:r>
            <a:r>
              <a:rPr lang="en-US" altLang="en-US" sz="2100" dirty="0">
                <a:latin typeface="+mn-lt"/>
              </a:rPr>
              <a:t>. </a:t>
            </a:r>
            <a:r>
              <a:rPr lang="en-US" altLang="en-US" sz="2100" dirty="0" err="1">
                <a:latin typeface="+mn-lt"/>
              </a:rPr>
              <a:t>Tiếng</a:t>
            </a:r>
            <a:r>
              <a:rPr lang="en-US" altLang="en-US" sz="2100" dirty="0">
                <a:latin typeface="+mn-lt"/>
              </a:rPr>
              <a:t> </a:t>
            </a:r>
            <a:r>
              <a:rPr lang="en-US" altLang="en-US" sz="2100" dirty="0" err="1">
                <a:latin typeface="+mn-lt"/>
              </a:rPr>
              <a:t>sấm</a:t>
            </a:r>
            <a:r>
              <a:rPr lang="en-US" altLang="en-US" sz="2100" dirty="0">
                <a:latin typeface="+mn-lt"/>
              </a:rPr>
              <a:t>, </a:t>
            </a:r>
            <a:r>
              <a:rPr lang="en-US" altLang="en-US" sz="2100" dirty="0" err="1">
                <a:latin typeface="+mn-lt"/>
              </a:rPr>
              <a:t>tiếng</a:t>
            </a:r>
            <a:r>
              <a:rPr lang="en-US" altLang="en-US" sz="2100" dirty="0">
                <a:latin typeface="+mn-lt"/>
              </a:rPr>
              <a:t> </a:t>
            </a:r>
            <a:r>
              <a:rPr lang="en-US" altLang="en-US" sz="2100" dirty="0" err="1">
                <a:latin typeface="+mn-lt"/>
              </a:rPr>
              <a:t>sấm</a:t>
            </a:r>
            <a:r>
              <a:rPr lang="en-US" altLang="en-US" sz="2100" dirty="0">
                <a:latin typeface="+mn-lt"/>
              </a:rPr>
              <a:t> </a:t>
            </a:r>
            <a:r>
              <a:rPr lang="en-US" altLang="en-US" sz="2100" dirty="0" err="1">
                <a:latin typeface="+mn-lt"/>
              </a:rPr>
              <a:t>của</a:t>
            </a:r>
            <a:r>
              <a:rPr lang="en-US" altLang="en-US" sz="2100" dirty="0">
                <a:latin typeface="+mn-lt"/>
              </a:rPr>
              <a:t> </a:t>
            </a:r>
            <a:r>
              <a:rPr lang="en-US" altLang="en-US" sz="2100" dirty="0" err="1">
                <a:latin typeface="+mn-lt"/>
              </a:rPr>
              <a:t>mưa</a:t>
            </a:r>
            <a:r>
              <a:rPr lang="en-US" altLang="en-US" sz="2100" dirty="0">
                <a:latin typeface="+mn-lt"/>
              </a:rPr>
              <a:t> </a:t>
            </a:r>
            <a:r>
              <a:rPr lang="en-US" altLang="en-US" sz="2100" dirty="0" err="1">
                <a:latin typeface="+mn-lt"/>
              </a:rPr>
              <a:t>mới</a:t>
            </a:r>
            <a:r>
              <a:rPr lang="en-US" altLang="en-US" sz="2100" dirty="0">
                <a:latin typeface="+mn-lt"/>
              </a:rPr>
              <a:t> </a:t>
            </a:r>
            <a:r>
              <a:rPr lang="en-US" altLang="en-US" sz="2100" dirty="0" err="1">
                <a:latin typeface="+mn-lt"/>
              </a:rPr>
              <a:t>đầu</a:t>
            </a:r>
            <a:r>
              <a:rPr lang="en-US" altLang="en-US" sz="2100" dirty="0">
                <a:latin typeface="+mn-lt"/>
              </a:rPr>
              <a:t> </a:t>
            </a:r>
            <a:r>
              <a:rPr lang="en-US" altLang="en-US" sz="2100" dirty="0" err="1">
                <a:latin typeface="+mn-lt"/>
              </a:rPr>
              <a:t>mùa</a:t>
            </a:r>
            <a:r>
              <a:rPr lang="en-US" altLang="en-US" sz="2100" dirty="0">
                <a:latin typeface="+mn-lt"/>
              </a:rPr>
              <a:t> </a:t>
            </a:r>
            <a:r>
              <a:rPr lang="en-US" altLang="en-US" sz="2100" dirty="0" smtClean="0">
                <a:latin typeface="+mn-lt"/>
              </a:rPr>
              <a:t>...</a:t>
            </a:r>
          </a:p>
          <a:p>
            <a:pPr algn="just" eaLnBrk="1" hangingPunct="1">
              <a:buFontTx/>
              <a:buNone/>
            </a:pPr>
            <a:r>
              <a:rPr lang="en-US" altLang="en-US" sz="2100" dirty="0">
                <a:latin typeface="+mn-lt"/>
              </a:rPr>
              <a:t>	</a:t>
            </a:r>
            <a:r>
              <a:rPr lang="en-US" altLang="en-US" sz="2100" dirty="0" err="1" smtClean="0">
                <a:latin typeface="+mn-lt"/>
              </a:rPr>
              <a:t>Mưa</a:t>
            </a:r>
            <a:r>
              <a:rPr lang="en-US" altLang="en-US" sz="2100" dirty="0" smtClean="0">
                <a:latin typeface="+mn-lt"/>
              </a:rPr>
              <a:t> </a:t>
            </a:r>
            <a:r>
              <a:rPr lang="en-US" altLang="en-US" sz="2100" dirty="0" err="1">
                <a:latin typeface="+mn-lt"/>
              </a:rPr>
              <a:t>đã</a:t>
            </a:r>
            <a:r>
              <a:rPr lang="en-US" altLang="en-US" sz="2100" dirty="0">
                <a:latin typeface="+mn-lt"/>
              </a:rPr>
              <a:t> </a:t>
            </a:r>
            <a:r>
              <a:rPr lang="en-US" altLang="en-US" sz="2100" dirty="0" err="1">
                <a:latin typeface="+mn-lt"/>
              </a:rPr>
              <a:t>ngớt</a:t>
            </a:r>
            <a:r>
              <a:rPr lang="en-US" altLang="en-US" sz="2100" dirty="0">
                <a:latin typeface="+mn-lt"/>
              </a:rPr>
              <a:t>. </a:t>
            </a:r>
            <a:r>
              <a:rPr lang="en-US" altLang="en-US" sz="2100" dirty="0" err="1">
                <a:latin typeface="+mn-lt"/>
              </a:rPr>
              <a:t>Trời</a:t>
            </a:r>
            <a:r>
              <a:rPr lang="en-US" altLang="en-US" sz="2100" dirty="0">
                <a:latin typeface="+mn-lt"/>
              </a:rPr>
              <a:t> </a:t>
            </a:r>
            <a:r>
              <a:rPr lang="en-US" altLang="en-US" sz="2100" dirty="0" err="1">
                <a:latin typeface="+mn-lt"/>
              </a:rPr>
              <a:t>rạng</a:t>
            </a:r>
            <a:r>
              <a:rPr lang="en-US" altLang="en-US" sz="2100" dirty="0">
                <a:latin typeface="+mn-lt"/>
              </a:rPr>
              <a:t> </a:t>
            </a:r>
            <a:r>
              <a:rPr lang="en-US" altLang="en-US" sz="2100" dirty="0" err="1">
                <a:latin typeface="+mn-lt"/>
              </a:rPr>
              <a:t>dần</a:t>
            </a:r>
            <a:r>
              <a:rPr lang="en-US" altLang="en-US" sz="2100" dirty="0">
                <a:latin typeface="+mn-lt"/>
              </a:rPr>
              <a:t>. </a:t>
            </a:r>
            <a:r>
              <a:rPr lang="en-US" altLang="en-US" sz="2100" dirty="0" err="1">
                <a:latin typeface="+mn-lt"/>
              </a:rPr>
              <a:t>Mấy</a:t>
            </a:r>
            <a:r>
              <a:rPr lang="en-US" altLang="en-US" sz="2100" dirty="0">
                <a:latin typeface="+mn-lt"/>
              </a:rPr>
              <a:t> con </a:t>
            </a:r>
            <a:r>
              <a:rPr lang="en-US" altLang="en-US" sz="2100" dirty="0" err="1">
                <a:latin typeface="+mn-lt"/>
              </a:rPr>
              <a:t>chim</a:t>
            </a:r>
            <a:r>
              <a:rPr lang="en-US" altLang="en-US" sz="2100" dirty="0">
                <a:latin typeface="+mn-lt"/>
              </a:rPr>
              <a:t> </a:t>
            </a:r>
            <a:r>
              <a:rPr lang="en-US" altLang="en-US" sz="2100" dirty="0" err="1">
                <a:latin typeface="+mn-lt"/>
              </a:rPr>
              <a:t>chào</a:t>
            </a:r>
            <a:r>
              <a:rPr lang="en-US" altLang="en-US" sz="2100" dirty="0">
                <a:latin typeface="+mn-lt"/>
              </a:rPr>
              <a:t> </a:t>
            </a:r>
            <a:r>
              <a:rPr lang="en-US" altLang="en-US" sz="2100" dirty="0" err="1">
                <a:latin typeface="+mn-lt"/>
              </a:rPr>
              <a:t>mào</a:t>
            </a:r>
            <a:r>
              <a:rPr lang="en-US" altLang="en-US" sz="2100" dirty="0">
                <a:latin typeface="+mn-lt"/>
              </a:rPr>
              <a:t> </a:t>
            </a:r>
            <a:r>
              <a:rPr lang="en-US" altLang="en-US" sz="2100" dirty="0" err="1">
                <a:latin typeface="+mn-lt"/>
              </a:rPr>
              <a:t>từ</a:t>
            </a:r>
            <a:r>
              <a:rPr lang="en-US" altLang="en-US" sz="2100" dirty="0">
                <a:latin typeface="+mn-lt"/>
              </a:rPr>
              <a:t> </a:t>
            </a:r>
            <a:r>
              <a:rPr lang="en-US" altLang="en-US" sz="2100" dirty="0" err="1">
                <a:latin typeface="+mn-lt"/>
              </a:rPr>
              <a:t>hốc</a:t>
            </a:r>
            <a:r>
              <a:rPr lang="en-US" altLang="en-US" sz="2100" dirty="0">
                <a:latin typeface="+mn-lt"/>
              </a:rPr>
              <a:t> </a:t>
            </a:r>
            <a:r>
              <a:rPr lang="en-US" altLang="en-US" sz="2100" dirty="0" err="1">
                <a:latin typeface="+mn-lt"/>
              </a:rPr>
              <a:t>cây</a:t>
            </a:r>
            <a:r>
              <a:rPr lang="en-US" altLang="en-US" sz="2100" dirty="0">
                <a:latin typeface="+mn-lt"/>
              </a:rPr>
              <a:t> </a:t>
            </a:r>
            <a:r>
              <a:rPr lang="en-US" altLang="en-US" sz="2100" dirty="0" err="1">
                <a:latin typeface="+mn-lt"/>
              </a:rPr>
              <a:t>nào</a:t>
            </a:r>
            <a:r>
              <a:rPr lang="en-US" altLang="en-US" sz="2100" dirty="0">
                <a:latin typeface="+mn-lt"/>
              </a:rPr>
              <a:t> </a:t>
            </a:r>
            <a:r>
              <a:rPr lang="en-US" altLang="en-US" sz="2100" dirty="0" err="1">
                <a:latin typeface="+mn-lt"/>
              </a:rPr>
              <a:t>đó</a:t>
            </a:r>
            <a:r>
              <a:rPr lang="en-US" altLang="en-US" sz="2100" dirty="0">
                <a:latin typeface="+mn-lt"/>
              </a:rPr>
              <a:t> bay </a:t>
            </a:r>
            <a:r>
              <a:rPr lang="en-US" altLang="en-US" sz="2100" dirty="0" err="1">
                <a:latin typeface="+mn-lt"/>
              </a:rPr>
              <a:t>ra</a:t>
            </a:r>
            <a:r>
              <a:rPr lang="en-US" altLang="en-US" sz="2100" dirty="0">
                <a:latin typeface="+mn-lt"/>
              </a:rPr>
              <a:t> </a:t>
            </a:r>
            <a:r>
              <a:rPr lang="en-US" altLang="en-US" sz="2100" dirty="0" err="1">
                <a:latin typeface="+mn-lt"/>
              </a:rPr>
              <a:t>hót</a:t>
            </a:r>
            <a:r>
              <a:rPr lang="en-US" altLang="en-US" sz="2100" dirty="0">
                <a:latin typeface="+mn-lt"/>
              </a:rPr>
              <a:t> </a:t>
            </a:r>
            <a:r>
              <a:rPr lang="en-US" altLang="en-US" sz="2100" dirty="0" err="1">
                <a:latin typeface="+mn-lt"/>
              </a:rPr>
              <a:t>râm</a:t>
            </a:r>
            <a:r>
              <a:rPr lang="en-US" altLang="en-US" sz="2100" dirty="0">
                <a:latin typeface="+mn-lt"/>
              </a:rPr>
              <a:t> ran. </a:t>
            </a:r>
            <a:r>
              <a:rPr lang="en-US" altLang="en-US" sz="2100" dirty="0" err="1" smtClean="0">
                <a:latin typeface="+mn-lt"/>
              </a:rPr>
              <a:t>Mưa</a:t>
            </a:r>
            <a:r>
              <a:rPr lang="en-US" altLang="en-US" sz="2100" dirty="0">
                <a:latin typeface="+mn-lt"/>
              </a:rPr>
              <a:t> </a:t>
            </a:r>
            <a:r>
              <a:rPr lang="en-US" altLang="en-US" sz="2100" dirty="0" err="1" smtClean="0">
                <a:latin typeface="+mn-lt"/>
              </a:rPr>
              <a:t>tạnh</a:t>
            </a:r>
            <a:r>
              <a:rPr lang="en-US" altLang="en-US" sz="2100" dirty="0">
                <a:latin typeface="+mn-lt"/>
              </a:rPr>
              <a:t>, </a:t>
            </a:r>
            <a:r>
              <a:rPr lang="en-US" altLang="en-US" sz="2100" dirty="0" err="1">
                <a:latin typeface="+mn-lt"/>
              </a:rPr>
              <a:t>phía</a:t>
            </a:r>
            <a:r>
              <a:rPr lang="en-US" altLang="en-US" sz="2100" dirty="0">
                <a:latin typeface="+mn-lt"/>
              </a:rPr>
              <a:t> </a:t>
            </a:r>
            <a:r>
              <a:rPr lang="en-US" altLang="en-US" sz="2100" dirty="0" err="1">
                <a:latin typeface="+mn-lt"/>
              </a:rPr>
              <a:t>đông</a:t>
            </a:r>
            <a:r>
              <a:rPr lang="en-US" altLang="en-US" sz="2100" dirty="0">
                <a:latin typeface="+mn-lt"/>
              </a:rPr>
              <a:t> </a:t>
            </a:r>
            <a:r>
              <a:rPr lang="en-US" altLang="en-US" sz="2100" dirty="0" err="1">
                <a:latin typeface="+mn-lt"/>
              </a:rPr>
              <a:t>một</a:t>
            </a:r>
            <a:r>
              <a:rPr lang="en-US" altLang="en-US" sz="2100" dirty="0">
                <a:latin typeface="+mn-lt"/>
              </a:rPr>
              <a:t> </a:t>
            </a:r>
            <a:r>
              <a:rPr lang="en-US" altLang="en-US" sz="2100" dirty="0" err="1">
                <a:latin typeface="+mn-lt"/>
              </a:rPr>
              <a:t>mảng</a:t>
            </a:r>
            <a:r>
              <a:rPr lang="en-US" altLang="en-US" sz="2100" dirty="0">
                <a:latin typeface="+mn-lt"/>
              </a:rPr>
              <a:t> </a:t>
            </a:r>
            <a:r>
              <a:rPr lang="en-US" altLang="en-US" sz="2100" dirty="0" err="1">
                <a:latin typeface="+mn-lt"/>
              </a:rPr>
              <a:t>trời</a:t>
            </a:r>
            <a:r>
              <a:rPr lang="en-US" altLang="en-US" sz="2100" dirty="0">
                <a:latin typeface="+mn-lt"/>
              </a:rPr>
              <a:t> </a:t>
            </a:r>
            <a:r>
              <a:rPr lang="en-US" altLang="en-US" sz="2100" dirty="0" err="1">
                <a:latin typeface="+mn-lt"/>
              </a:rPr>
              <a:t>trong</a:t>
            </a:r>
            <a:r>
              <a:rPr lang="en-US" altLang="en-US" sz="2100" dirty="0">
                <a:latin typeface="+mn-lt"/>
              </a:rPr>
              <a:t> </a:t>
            </a:r>
            <a:r>
              <a:rPr lang="en-US" altLang="en-US" sz="2100" dirty="0" err="1">
                <a:latin typeface="+mn-lt"/>
              </a:rPr>
              <a:t>vắt</a:t>
            </a:r>
            <a:r>
              <a:rPr lang="en-US" altLang="en-US" sz="2100" dirty="0">
                <a:latin typeface="+mn-lt"/>
              </a:rPr>
              <a:t>. </a:t>
            </a:r>
            <a:r>
              <a:rPr lang="en-US" altLang="en-US" sz="2100" dirty="0" err="1">
                <a:latin typeface="+mn-lt"/>
              </a:rPr>
              <a:t>Mặt</a:t>
            </a:r>
            <a:r>
              <a:rPr lang="en-US" altLang="en-US" sz="2100" dirty="0">
                <a:latin typeface="+mn-lt"/>
              </a:rPr>
              <a:t> </a:t>
            </a:r>
            <a:r>
              <a:rPr lang="en-US" altLang="en-US" sz="2100" dirty="0" err="1">
                <a:latin typeface="+mn-lt"/>
              </a:rPr>
              <a:t>trời</a:t>
            </a:r>
            <a:r>
              <a:rPr lang="en-US" altLang="en-US" sz="2100" dirty="0">
                <a:latin typeface="+mn-lt"/>
              </a:rPr>
              <a:t> </a:t>
            </a:r>
            <a:r>
              <a:rPr lang="en-US" altLang="en-US" sz="2100" dirty="0" err="1">
                <a:latin typeface="+mn-lt"/>
              </a:rPr>
              <a:t>ló</a:t>
            </a:r>
            <a:r>
              <a:rPr lang="en-US" altLang="en-US" sz="2100" dirty="0">
                <a:latin typeface="+mn-lt"/>
              </a:rPr>
              <a:t> </a:t>
            </a:r>
            <a:r>
              <a:rPr lang="en-US" altLang="en-US" sz="2100" dirty="0" err="1">
                <a:latin typeface="+mn-lt"/>
              </a:rPr>
              <a:t>ra</a:t>
            </a:r>
            <a:r>
              <a:rPr lang="en-US" altLang="en-US" sz="2100" dirty="0">
                <a:latin typeface="+mn-lt"/>
              </a:rPr>
              <a:t>, </a:t>
            </a:r>
            <a:r>
              <a:rPr lang="en-US" altLang="en-US" sz="2100" dirty="0" err="1">
                <a:latin typeface="+mn-lt"/>
              </a:rPr>
              <a:t>chói</a:t>
            </a:r>
            <a:r>
              <a:rPr lang="en-US" altLang="en-US" sz="2100" dirty="0">
                <a:latin typeface="+mn-lt"/>
              </a:rPr>
              <a:t> </a:t>
            </a:r>
            <a:r>
              <a:rPr lang="en-US" altLang="en-US" sz="2100" dirty="0" err="1">
                <a:latin typeface="+mn-lt"/>
              </a:rPr>
              <a:t>lọi</a:t>
            </a:r>
            <a:r>
              <a:rPr lang="en-US" altLang="en-US" sz="2100" dirty="0">
                <a:latin typeface="+mn-lt"/>
              </a:rPr>
              <a:t> </a:t>
            </a:r>
            <a:r>
              <a:rPr lang="en-US" altLang="en-US" sz="2100" dirty="0" err="1">
                <a:latin typeface="+mn-lt"/>
              </a:rPr>
              <a:t>trên</a:t>
            </a:r>
            <a:r>
              <a:rPr lang="en-US" altLang="en-US" sz="2100" dirty="0">
                <a:latin typeface="+mn-lt"/>
              </a:rPr>
              <a:t> </a:t>
            </a:r>
            <a:r>
              <a:rPr lang="en-US" altLang="en-US" sz="2100" dirty="0" err="1">
                <a:latin typeface="+mn-lt"/>
              </a:rPr>
              <a:t>những</a:t>
            </a:r>
            <a:r>
              <a:rPr lang="en-US" altLang="en-US" sz="2100" dirty="0">
                <a:latin typeface="+mn-lt"/>
              </a:rPr>
              <a:t> </a:t>
            </a:r>
            <a:r>
              <a:rPr lang="en-US" altLang="en-US" sz="2100" dirty="0" err="1">
                <a:latin typeface="+mn-lt"/>
              </a:rPr>
              <a:t>vòm</a:t>
            </a:r>
            <a:r>
              <a:rPr lang="en-US" altLang="en-US" sz="2100" dirty="0">
                <a:latin typeface="+mn-lt"/>
              </a:rPr>
              <a:t> </a:t>
            </a:r>
            <a:r>
              <a:rPr lang="en-US" altLang="en-US" sz="2100" dirty="0" err="1">
                <a:latin typeface="+mn-lt"/>
              </a:rPr>
              <a:t>lá</a:t>
            </a:r>
            <a:r>
              <a:rPr lang="en-US" altLang="en-US" sz="2100" dirty="0">
                <a:latin typeface="+mn-lt"/>
              </a:rPr>
              <a:t> </a:t>
            </a:r>
            <a:r>
              <a:rPr lang="en-US" altLang="en-US" sz="2100" dirty="0" err="1">
                <a:latin typeface="+mn-lt"/>
              </a:rPr>
              <a:t>bưởi</a:t>
            </a:r>
            <a:r>
              <a:rPr lang="en-US" altLang="en-US" sz="2100" dirty="0">
                <a:latin typeface="+mn-lt"/>
              </a:rPr>
              <a:t> </a:t>
            </a:r>
            <a:r>
              <a:rPr lang="en-US" altLang="en-US" sz="2100" dirty="0" err="1">
                <a:latin typeface="+mn-lt"/>
              </a:rPr>
              <a:t>lấp</a:t>
            </a:r>
            <a:r>
              <a:rPr lang="en-US" altLang="en-US" sz="2100" dirty="0">
                <a:latin typeface="+mn-lt"/>
              </a:rPr>
              <a:t> </a:t>
            </a:r>
            <a:r>
              <a:rPr lang="en-US" altLang="en-US" sz="2100" dirty="0" err="1">
                <a:latin typeface="+mn-lt"/>
              </a:rPr>
              <a:t>lánh</a:t>
            </a:r>
            <a:r>
              <a:rPr lang="en-US" altLang="en-US" sz="2100" dirty="0">
                <a:latin typeface="+mn-lt"/>
              </a:rPr>
              <a:t>. </a:t>
            </a:r>
            <a:r>
              <a:rPr lang="en-US" altLang="en-US" sz="2100" dirty="0" smtClean="0">
                <a:latin typeface="+mn-lt"/>
              </a:rPr>
              <a:t>      </a:t>
            </a:r>
          </a:p>
          <a:p>
            <a:pPr algn="r">
              <a:spcBef>
                <a:spcPct val="50000"/>
              </a:spcBef>
              <a:buNone/>
            </a:pPr>
            <a:r>
              <a:rPr lang="en-US" altLang="en-US" sz="2100" dirty="0">
                <a:latin typeface="+mn-lt"/>
              </a:rPr>
              <a:t>Theo </a:t>
            </a:r>
            <a:r>
              <a:rPr lang="en-US" altLang="en-US" sz="2100" dirty="0" err="1">
                <a:latin typeface="+mn-lt"/>
              </a:rPr>
              <a:t>Tô</a:t>
            </a:r>
            <a:r>
              <a:rPr lang="en-US" altLang="en-US" sz="2100" dirty="0">
                <a:latin typeface="+mn-lt"/>
              </a:rPr>
              <a:t> </a:t>
            </a:r>
            <a:r>
              <a:rPr lang="en-US" altLang="en-US" sz="2100" dirty="0" err="1">
                <a:latin typeface="+mn-lt"/>
              </a:rPr>
              <a:t>Hoài</a:t>
            </a:r>
            <a:endParaRPr lang="en-US" altLang="en-US" sz="2100" dirty="0">
              <a:latin typeface="+mn-lt"/>
            </a:endParaRPr>
          </a:p>
          <a:p>
            <a:pPr algn="r">
              <a:spcBef>
                <a:spcPct val="50000"/>
              </a:spcBef>
              <a:buNone/>
            </a:pPr>
            <a:r>
              <a:rPr lang="en-US" altLang="en-US" sz="2100" dirty="0" smtClean="0">
                <a:latin typeface="+mn-lt"/>
              </a:rPr>
              <a:t>                                                                          </a:t>
            </a:r>
          </a:p>
          <a:p>
            <a:pPr algn="just" eaLnBrk="1" hangingPunct="1">
              <a:buFontTx/>
              <a:buNone/>
            </a:pPr>
            <a:r>
              <a:rPr lang="en-US" altLang="en-US" sz="2100" dirty="0" smtClean="0">
                <a:latin typeface="+mn-lt"/>
              </a:rPr>
              <a:t> </a:t>
            </a:r>
            <a:endParaRPr lang="en-US" altLang="en-US" sz="2100" i="1" dirty="0">
              <a:latin typeface="+mn-lt"/>
            </a:endParaRPr>
          </a:p>
        </p:txBody>
      </p:sp>
      <p:sp>
        <p:nvSpPr>
          <p:cNvPr id="12" name="Text Box 8"/>
          <p:cNvSpPr txBox="1">
            <a:spLocks noChangeArrowheads="1"/>
          </p:cNvSpPr>
          <p:nvPr/>
        </p:nvSpPr>
        <p:spPr bwMode="auto">
          <a:xfrm>
            <a:off x="0" y="5310067"/>
            <a:ext cx="12295198" cy="35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en-US" sz="1900" dirty="0"/>
              <a:t>	</a:t>
            </a:r>
          </a:p>
        </p:txBody>
      </p:sp>
    </p:spTree>
    <p:extLst>
      <p:ext uri="{BB962C8B-B14F-4D97-AF65-F5344CB8AC3E}">
        <p14:creationId xmlns:p14="http://schemas.microsoft.com/office/powerpoint/2010/main" val="242907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55911-D17A-4217-BD20-DB8ED2876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92" y="146442"/>
            <a:ext cx="1450974" cy="688908"/>
          </a:xfrm>
          <a:prstGeom prst="rect">
            <a:avLst/>
          </a:prstGeom>
        </p:spPr>
      </p:pic>
      <p:pic>
        <p:nvPicPr>
          <p:cNvPr id="5" name="Picture 4">
            <a:extLst>
              <a:ext uri="{FF2B5EF4-FFF2-40B4-BE49-F238E27FC236}">
                <a16:creationId xmlns:a16="http://schemas.microsoft.com/office/drawing/2014/main" id="{D484832F-FC66-46B6-A200-65308DFF6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231" y="586248"/>
            <a:ext cx="1049313" cy="498203"/>
          </a:xfrm>
          <a:prstGeom prst="rect">
            <a:avLst/>
          </a:prstGeom>
        </p:spPr>
      </p:pic>
      <p:sp>
        <p:nvSpPr>
          <p:cNvPr id="7" name="Content Placeholder 7"/>
          <p:cNvSpPr>
            <a:spLocks noGrp="1"/>
          </p:cNvSpPr>
          <p:nvPr>
            <p:ph idx="1"/>
          </p:nvPr>
        </p:nvSpPr>
        <p:spPr>
          <a:xfrm>
            <a:off x="496892" y="835349"/>
            <a:ext cx="11060552" cy="1848149"/>
          </a:xfrm>
        </p:spPr>
        <p:txBody>
          <a:bodyPr>
            <a:noAutofit/>
          </a:bodyPr>
          <a:lstStyle/>
          <a:p>
            <a:pPr marL="514350" indent="-514350" algn="just">
              <a:lnSpc>
                <a:spcPct val="200000"/>
              </a:lnSpc>
              <a:buFont typeface="+mj-lt"/>
              <a:buAutoNum type="alphaLcParenR"/>
            </a:pPr>
            <a:r>
              <a:rPr lang="en-US" b="1" dirty="0" err="1" smtClean="0">
                <a:latin typeface="+mj-lt"/>
                <a:cs typeface="Times New Roman" panose="02020603050405020304" pitchFamily="18" charset="0"/>
              </a:rPr>
              <a:t>Những</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dấu</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hiệu</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nào</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báo</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hiệu</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cơn</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mưa</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sắp</a:t>
            </a:r>
            <a:r>
              <a:rPr lang="en-US" b="1" dirty="0" smtClean="0">
                <a:latin typeface="+mj-lt"/>
                <a:cs typeface="Times New Roman" panose="02020603050405020304" pitchFamily="18" charset="0"/>
              </a:rPr>
              <a:t> </a:t>
            </a:r>
            <a:r>
              <a:rPr lang="en-US" b="1" dirty="0" err="1" smtClean="0">
                <a:latin typeface="+mj-lt"/>
                <a:cs typeface="Times New Roman" panose="02020603050405020304" pitchFamily="18" charset="0"/>
              </a:rPr>
              <a:t>đến</a:t>
            </a:r>
            <a:r>
              <a:rPr lang="en-US" b="1" dirty="0" smtClean="0">
                <a:latin typeface="+mj-lt"/>
                <a:cs typeface="Times New Roman" panose="02020603050405020304" pitchFamily="18" charset="0"/>
              </a:rPr>
              <a:t>?</a:t>
            </a:r>
            <a:endParaRPr lang="en-US" b="1" dirty="0">
              <a:latin typeface="+mj-lt"/>
              <a:cs typeface="Times New Roman" panose="02020603050405020304" pitchFamily="18" charset="0"/>
            </a:endParaRPr>
          </a:p>
          <a:p>
            <a:pPr marL="0" indent="0" algn="just">
              <a:lnSpc>
                <a:spcPct val="200000"/>
              </a:lnSpc>
              <a:spcBef>
                <a:spcPct val="50000"/>
              </a:spcBef>
              <a:buNone/>
            </a:pPr>
            <a:r>
              <a:rPr lang="en-US" altLang="en-US" b="1" dirty="0" smtClean="0">
                <a:latin typeface="+mj-lt"/>
                <a:cs typeface="Times New Roman" panose="02020603050405020304" pitchFamily="18" charset="0"/>
              </a:rPr>
              <a:t>b) </a:t>
            </a:r>
            <a:r>
              <a:rPr lang="en-US" altLang="en-US" b="1" dirty="0" err="1" smtClean="0">
                <a:latin typeface="+mj-lt"/>
                <a:cs typeface="Times New Roman" panose="02020603050405020304" pitchFamily="18" charset="0"/>
              </a:rPr>
              <a:t>Tìm</a:t>
            </a:r>
            <a:r>
              <a:rPr lang="en-US" altLang="en-US" b="1" dirty="0" smtClean="0">
                <a:latin typeface="+mj-lt"/>
                <a:cs typeface="Times New Roman" panose="02020603050405020304" pitchFamily="18" charset="0"/>
              </a:rPr>
              <a:t> </a:t>
            </a:r>
            <a:r>
              <a:rPr lang="en-US" altLang="en-US" b="1" dirty="0" err="1">
                <a:latin typeface="+mj-lt"/>
                <a:cs typeface="Times New Roman" panose="02020603050405020304" pitchFamily="18" charset="0"/>
              </a:rPr>
              <a:t>những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từ</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ngữ</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tả</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tiếng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mưa</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và</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hạt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mưa</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từ</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lúc</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bắt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đầu</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đến</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lúc</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kết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thúc</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cơn</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mưa</a:t>
            </a:r>
            <a:r>
              <a:rPr lang="en-US" altLang="en-US" b="1" dirty="0" smtClean="0">
                <a:latin typeface="+mj-lt"/>
                <a:cs typeface="Times New Roman" panose="02020603050405020304" pitchFamily="18" charset="0"/>
              </a:rPr>
              <a:t>?</a:t>
            </a:r>
          </a:p>
          <a:p>
            <a:pPr marL="0" indent="0" algn="just">
              <a:lnSpc>
                <a:spcPct val="200000"/>
              </a:lnSpc>
              <a:spcBef>
                <a:spcPct val="50000"/>
              </a:spcBef>
              <a:buNone/>
            </a:pPr>
            <a:r>
              <a:rPr lang="en-US" altLang="en-US" b="1" dirty="0">
                <a:latin typeface="+mj-lt"/>
                <a:cs typeface="Times New Roman" panose="02020603050405020304" pitchFamily="18" charset="0"/>
              </a:rPr>
              <a:t>c</a:t>
            </a:r>
            <a:r>
              <a:rPr lang="en-US" altLang="en-US" b="1" dirty="0" smtClean="0">
                <a:latin typeface="+mj-lt"/>
                <a:cs typeface="Times New Roman" panose="02020603050405020304" pitchFamily="18" charset="0"/>
              </a:rPr>
              <a:t>) </a:t>
            </a:r>
            <a:r>
              <a:rPr lang="en-US" altLang="en-US" b="1" dirty="0" err="1">
                <a:latin typeface="+mj-lt"/>
                <a:cs typeface="Times New Roman" panose="02020603050405020304" pitchFamily="18" charset="0"/>
              </a:rPr>
              <a:t>Tìm</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những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từ</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ngữ</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tả</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cây</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cối</a:t>
            </a:r>
            <a:r>
              <a:rPr lang="en-US" altLang="en-US" b="1" dirty="0">
                <a:latin typeface="+mj-lt"/>
                <a:cs typeface="Times New Roman" panose="02020603050405020304" pitchFamily="18" charset="0"/>
              </a:rPr>
              <a:t>, con </a:t>
            </a:r>
            <a:r>
              <a:rPr lang="en-US" altLang="en-US" b="1" dirty="0" err="1">
                <a:latin typeface="+mj-lt"/>
                <a:cs typeface="Times New Roman" panose="02020603050405020304" pitchFamily="18" charset="0"/>
              </a:rPr>
              <a:t>vật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bầu</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trời</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trong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và</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sau</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trận</a:t>
            </a:r>
            <a:r>
              <a:rPr lang="en-US" altLang="en-US" b="1" dirty="0">
                <a:latin typeface="+mj-lt"/>
                <a:cs typeface="Times New Roman" panose="02020603050405020304" pitchFamily="18" charset="0"/>
              </a:rPr>
              <a:t> </a:t>
            </a:r>
            <a:r>
              <a:rPr lang="en-US" altLang="en-US" b="1" dirty="0" err="1" smtClean="0">
                <a:latin typeface="+mj-lt"/>
                <a:cs typeface="Times New Roman" panose="02020603050405020304" pitchFamily="18" charset="0"/>
              </a:rPr>
              <a:t>mưa</a:t>
            </a:r>
            <a:r>
              <a:rPr lang="en-US" altLang="en-US" b="1" dirty="0" smtClean="0">
                <a:latin typeface="+mj-lt"/>
                <a:cs typeface="Times New Roman" panose="02020603050405020304" pitchFamily="18" charset="0"/>
              </a:rPr>
              <a:t>?</a:t>
            </a:r>
            <a:endParaRPr lang="en-US" altLang="en-US" b="1" dirty="0">
              <a:latin typeface="+mj-lt"/>
              <a:cs typeface="Times New Roman" panose="02020603050405020304" pitchFamily="18" charset="0"/>
            </a:endParaRPr>
          </a:p>
          <a:p>
            <a:pPr marL="0" indent="0" algn="just">
              <a:lnSpc>
                <a:spcPct val="200000"/>
              </a:lnSpc>
              <a:spcBef>
                <a:spcPct val="50000"/>
              </a:spcBef>
              <a:buNone/>
            </a:pPr>
            <a:r>
              <a:rPr lang="en-US" altLang="en-US" b="1" dirty="0" smtClean="0">
                <a:latin typeface="+mj-lt"/>
                <a:cs typeface="Times New Roman" panose="02020603050405020304" pitchFamily="18" charset="0"/>
              </a:rPr>
              <a:t>d) </a:t>
            </a:r>
            <a:r>
              <a:rPr lang="en-US" altLang="en-US" b="1" dirty="0" err="1">
                <a:latin typeface="+mj-lt"/>
                <a:cs typeface="Times New Roman" panose="02020603050405020304" pitchFamily="18" charset="0"/>
              </a:rPr>
              <a:t>Tác</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giả</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đã</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quan</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sát</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cơn</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mưa</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bằng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những</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giác</a:t>
            </a:r>
            <a:r>
              <a:rPr lang="en-US" altLang="en-US" b="1" dirty="0">
                <a:latin typeface="+mj-lt"/>
                <a:cs typeface="Times New Roman" panose="02020603050405020304" pitchFamily="18" charset="0"/>
              </a:rPr>
              <a:t> </a:t>
            </a:r>
            <a:r>
              <a:rPr lang="en-US" altLang="en-US" b="1" dirty="0" err="1">
                <a:latin typeface="+mj-lt"/>
                <a:cs typeface="Times New Roman" panose="02020603050405020304" pitchFamily="18" charset="0"/>
              </a:rPr>
              <a:t>quan</a:t>
            </a:r>
            <a:r>
              <a:rPr lang="en-US" altLang="en-US" b="1" dirty="0">
                <a:latin typeface="+mj-lt"/>
                <a:cs typeface="Times New Roman" panose="02020603050405020304" pitchFamily="18" charset="0"/>
              </a:rPr>
              <a:t> </a:t>
            </a:r>
            <a:r>
              <a:rPr lang="en-US" altLang="en-US" b="1" dirty="0" err="1" smtClean="0">
                <a:latin typeface="+mj-lt"/>
                <a:cs typeface="Times New Roman" panose="02020603050405020304" pitchFamily="18" charset="0"/>
              </a:rPr>
              <a:t>nào</a:t>
            </a:r>
            <a:r>
              <a:rPr lang="en-US" altLang="en-US" b="1" dirty="0" smtClean="0">
                <a:latin typeface="+mj-lt"/>
                <a:cs typeface="Times New Roman" panose="02020603050405020304" pitchFamily="18" charset="0"/>
              </a:rPr>
              <a:t>?</a:t>
            </a:r>
            <a:endParaRPr lang="en-US" altLang="en-US" b="1" dirty="0">
              <a:latin typeface="+mj-lt"/>
              <a:cs typeface="Times New Roman" panose="02020603050405020304" pitchFamily="18" charset="0"/>
            </a:endParaRPr>
          </a:p>
        </p:txBody>
      </p:sp>
      <p:pic>
        <p:nvPicPr>
          <p:cNvPr id="8" name="Picture 7">
            <a:extLst>
              <a:ext uri="{FF2B5EF4-FFF2-40B4-BE49-F238E27FC236}">
                <a16:creationId xmlns:a16="http://schemas.microsoft.com/office/drawing/2014/main" id="{584A4DF7-4493-4DBD-A936-9163C9C2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913" y="5292242"/>
            <a:ext cx="1450974" cy="688908"/>
          </a:xfrm>
          <a:prstGeom prst="rect">
            <a:avLst/>
          </a:prstGeom>
        </p:spPr>
      </p:pic>
      <p:pic>
        <p:nvPicPr>
          <p:cNvPr id="9" name="图片 71695" descr="2"/>
          <p:cNvPicPr>
            <a:picLocks noChangeAspect="1"/>
          </p:cNvPicPr>
          <p:nvPr/>
        </p:nvPicPr>
        <p:blipFill>
          <a:blip r:embed="rId4"/>
          <a:stretch>
            <a:fillRect/>
          </a:stretch>
        </p:blipFill>
        <p:spPr>
          <a:xfrm>
            <a:off x="183608" y="5847301"/>
            <a:ext cx="1554560" cy="896862"/>
          </a:xfrm>
          <a:prstGeom prst="rect">
            <a:avLst/>
          </a:prstGeom>
          <a:noFill/>
          <a:ln w="9525">
            <a:noFill/>
          </a:ln>
        </p:spPr>
      </p:pic>
    </p:spTree>
    <p:extLst>
      <p:ext uri="{BB962C8B-B14F-4D97-AF65-F5344CB8AC3E}">
        <p14:creationId xmlns:p14="http://schemas.microsoft.com/office/powerpoint/2010/main" val="423055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88898C-A047-4092-A16C-42A1BE5C5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8" y="100309"/>
            <a:ext cx="1450974" cy="688908"/>
          </a:xfrm>
          <a:prstGeom prst="rect">
            <a:avLst/>
          </a:prstGeom>
        </p:spPr>
      </p:pic>
      <p:pic>
        <p:nvPicPr>
          <p:cNvPr id="9" name="Picture 8">
            <a:extLst>
              <a:ext uri="{FF2B5EF4-FFF2-40B4-BE49-F238E27FC236}">
                <a16:creationId xmlns:a16="http://schemas.microsoft.com/office/drawing/2014/main" id="{824FDD2D-0A81-402A-BF48-45F5F31E4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19" y="108344"/>
            <a:ext cx="1049313" cy="498203"/>
          </a:xfrm>
          <a:prstGeom prst="rect">
            <a:avLst/>
          </a:prstGeom>
        </p:spPr>
      </p:pic>
      <p:pic>
        <p:nvPicPr>
          <p:cNvPr id="10" name="Picture 5" descr="truongdinhi_Attachments_543564848_a0ee94b4a2Autosave_600729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351" y="727023"/>
            <a:ext cx="3091881" cy="283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957715" y="363921"/>
            <a:ext cx="9259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dirty="0" smtClean="0">
                <a:solidFill>
                  <a:srgbClr val="C00000"/>
                </a:solidFill>
                <a:latin typeface="+mj-lt"/>
                <a:cs typeface="Times New Roman" panose="02020603050405020304" pitchFamily="18" charset="0"/>
              </a:rPr>
              <a:t>a) </a:t>
            </a:r>
            <a:r>
              <a:rPr lang="en-US" altLang="en-US" sz="2800" b="1" i="1" dirty="0" err="1">
                <a:solidFill>
                  <a:srgbClr val="C00000"/>
                </a:solidFill>
                <a:latin typeface="+mj-lt"/>
                <a:cs typeface="Times New Roman" panose="02020603050405020304" pitchFamily="18" charset="0"/>
              </a:rPr>
              <a:t>Những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dấu</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hiệu</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nào</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báo</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cơn</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mưa</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sắp</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đến</a:t>
            </a:r>
            <a:r>
              <a:rPr lang="en-US" altLang="en-US" sz="2800" b="1" i="1" dirty="0">
                <a:solidFill>
                  <a:srgbClr val="C00000"/>
                </a:solidFill>
                <a:latin typeface="+mj-lt"/>
                <a:cs typeface="Times New Roman" panose="02020603050405020304" pitchFamily="18" charset="0"/>
              </a:rPr>
              <a:t>?</a:t>
            </a:r>
          </a:p>
        </p:txBody>
      </p:sp>
      <p:sp>
        <p:nvSpPr>
          <p:cNvPr id="12" name="Text Box 12"/>
          <p:cNvSpPr txBox="1">
            <a:spLocks noChangeArrowheads="1"/>
          </p:cNvSpPr>
          <p:nvPr/>
        </p:nvSpPr>
        <p:spPr bwMode="auto">
          <a:xfrm>
            <a:off x="290285" y="4053721"/>
            <a:ext cx="8127999" cy="13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800" b="1" dirty="0">
                <a:latin typeface="+mj-lt"/>
                <a:cs typeface="Times New Roman" panose="02020603050405020304" pitchFamily="18" charset="0"/>
              </a:rPr>
              <a:t>- </a:t>
            </a:r>
            <a:r>
              <a:rPr lang="en-US" altLang="en-US" sz="2800" b="1" dirty="0" err="1">
                <a:latin typeface="+mj-lt"/>
                <a:cs typeface="Times New Roman" panose="02020603050405020304" pitchFamily="18" charset="0"/>
              </a:rPr>
              <a:t>Gió</a:t>
            </a:r>
            <a:r>
              <a:rPr lang="en-US" altLang="en-US" sz="2800" b="1" dirty="0">
                <a:latin typeface="+mj-lt"/>
                <a:cs typeface="Times New Roman" panose="02020603050405020304" pitchFamily="18" charset="0"/>
              </a:rPr>
              <a:t>: </a:t>
            </a:r>
            <a:r>
              <a:rPr lang="en-US" altLang="en-US" sz="2800" dirty="0" err="1">
                <a:latin typeface="+mj-lt"/>
                <a:cs typeface="Times New Roman" panose="02020603050405020304" pitchFamily="18" charset="0"/>
              </a:rPr>
              <a:t>thổi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giật</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đổi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mát</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lạnh</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nhuốm</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hơi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nước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khi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mưa</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xuống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gió</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càng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mạnh</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mặc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sức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điên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đảo</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trên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cành</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cây</a:t>
            </a:r>
            <a:r>
              <a:rPr lang="en-US" altLang="en-US" sz="2800" dirty="0">
                <a:latin typeface="+mj-lt"/>
                <a:cs typeface="Times New Roman" panose="02020603050405020304" pitchFamily="18" charset="0"/>
              </a:rPr>
              <a:t>.</a:t>
            </a:r>
          </a:p>
        </p:txBody>
      </p:sp>
      <p:sp>
        <p:nvSpPr>
          <p:cNvPr id="13" name="Text Box 13"/>
          <p:cNvSpPr txBox="1">
            <a:spLocks noChangeArrowheads="1"/>
          </p:cNvSpPr>
          <p:nvPr/>
        </p:nvSpPr>
        <p:spPr bwMode="auto">
          <a:xfrm>
            <a:off x="232228" y="1508286"/>
            <a:ext cx="8244115" cy="131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800" dirty="0">
                <a:latin typeface="+mj-lt"/>
                <a:cs typeface="Times New Roman" panose="02020603050405020304" pitchFamily="18" charset="0"/>
              </a:rPr>
              <a:t>-</a:t>
            </a:r>
            <a:r>
              <a:rPr lang="en-US" altLang="en-US" sz="2800" b="1" dirty="0">
                <a:latin typeface="+mj-lt"/>
                <a:cs typeface="Times New Roman" panose="02020603050405020304" pitchFamily="18" charset="0"/>
              </a:rPr>
              <a:t> </a:t>
            </a:r>
            <a:r>
              <a:rPr lang="en-US" altLang="en-US" sz="2800" b="1" dirty="0" err="1">
                <a:latin typeface="+mj-lt"/>
                <a:cs typeface="Times New Roman" panose="02020603050405020304" pitchFamily="18" charset="0"/>
              </a:rPr>
              <a:t>Mây</a:t>
            </a:r>
            <a:r>
              <a:rPr lang="en-US" altLang="en-US" sz="2800" b="1" dirty="0">
                <a:latin typeface="+mj-lt"/>
                <a:cs typeface="Times New Roman" panose="02020603050405020304" pitchFamily="18" charset="0"/>
              </a:rPr>
              <a:t>: </a:t>
            </a:r>
            <a:r>
              <a:rPr lang="en-US" altLang="en-US" sz="2800" dirty="0" err="1">
                <a:latin typeface="+mj-lt"/>
                <a:cs typeface="Times New Roman" panose="02020603050405020304" pitchFamily="18" charset="0"/>
              </a:rPr>
              <a:t>nặng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đặc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xịt</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lổm</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ngổm</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đầy</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trời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tản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ra</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từng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nắm</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nhỏ</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rồi</a:t>
            </a:r>
            <a:r>
              <a:rPr lang="en-US" altLang="en-US" sz="2800" dirty="0">
                <a:latin typeface="+mj-lt"/>
                <a:cs typeface="Times New Roman" panose="02020603050405020304" pitchFamily="18" charset="0"/>
              </a:rPr>
              <a:t> san </a:t>
            </a:r>
            <a:r>
              <a:rPr lang="en-US" altLang="en-US" sz="2800" dirty="0" err="1">
                <a:latin typeface="+mj-lt"/>
                <a:cs typeface="Times New Roman" panose="02020603050405020304" pitchFamily="18" charset="0"/>
              </a:rPr>
              <a:t>đều</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trên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nền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đen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xám</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xịt</a:t>
            </a:r>
            <a:r>
              <a:rPr lang="en-US" altLang="en-US" sz="2800" dirty="0">
                <a:latin typeface="+mj-lt"/>
                <a:cs typeface="Times New Roman" panose="02020603050405020304" pitchFamily="18" charset="0"/>
              </a:rPr>
              <a:t>.</a:t>
            </a:r>
          </a:p>
        </p:txBody>
      </p:sp>
      <p:pic>
        <p:nvPicPr>
          <p:cNvPr id="14" name="Picture 11" descr="C:\Users\Admin\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351" y="3743299"/>
            <a:ext cx="3091881" cy="306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71695" descr="2"/>
          <p:cNvPicPr>
            <a:picLocks noChangeAspect="1"/>
          </p:cNvPicPr>
          <p:nvPr/>
        </p:nvPicPr>
        <p:blipFill>
          <a:blip r:embed="rId5"/>
          <a:stretch>
            <a:fillRect/>
          </a:stretch>
        </p:blipFill>
        <p:spPr>
          <a:xfrm>
            <a:off x="183608" y="5847301"/>
            <a:ext cx="1554560" cy="896862"/>
          </a:xfrm>
          <a:prstGeom prst="rect">
            <a:avLst/>
          </a:prstGeom>
          <a:noFill/>
          <a:ln w="9525">
            <a:noFill/>
          </a:ln>
        </p:spPr>
      </p:pic>
    </p:spTree>
    <p:extLst>
      <p:ext uri="{BB962C8B-B14F-4D97-AF65-F5344CB8AC3E}">
        <p14:creationId xmlns:p14="http://schemas.microsoft.com/office/powerpoint/2010/main" val="173747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8898C-A047-4092-A16C-42A1BE5C5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8" y="100309"/>
            <a:ext cx="1450974" cy="688908"/>
          </a:xfrm>
          <a:prstGeom prst="rect">
            <a:avLst/>
          </a:prstGeom>
        </p:spPr>
      </p:pic>
      <p:pic>
        <p:nvPicPr>
          <p:cNvPr id="5" name="Picture 4">
            <a:extLst>
              <a:ext uri="{FF2B5EF4-FFF2-40B4-BE49-F238E27FC236}">
                <a16:creationId xmlns:a16="http://schemas.microsoft.com/office/drawing/2014/main" id="{824FDD2D-0A81-402A-BF48-45F5F31E4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19" y="108344"/>
            <a:ext cx="1049313" cy="498203"/>
          </a:xfrm>
          <a:prstGeom prst="rect">
            <a:avLst/>
          </a:prstGeom>
        </p:spPr>
      </p:pic>
      <p:sp>
        <p:nvSpPr>
          <p:cNvPr id="6" name="Rectangle 5"/>
          <p:cNvSpPr/>
          <p:nvPr/>
        </p:nvSpPr>
        <p:spPr>
          <a:xfrm>
            <a:off x="101511" y="-175555"/>
            <a:ext cx="12090489" cy="806952"/>
          </a:xfrm>
          <a:prstGeom prst="rect">
            <a:avLst/>
          </a:prstGeom>
        </p:spPr>
        <p:txBody>
          <a:bodyPr wrap="none">
            <a:spAutoFit/>
          </a:bodyPr>
          <a:lstStyle/>
          <a:p>
            <a:pPr algn="just">
              <a:lnSpc>
                <a:spcPct val="200000"/>
              </a:lnSpc>
              <a:spcBef>
                <a:spcPct val="50000"/>
              </a:spcBef>
            </a:pPr>
            <a:r>
              <a:rPr lang="en-US" altLang="en-US" sz="2700" b="1" i="1" dirty="0">
                <a:solidFill>
                  <a:srgbClr val="C00000"/>
                </a:solidFill>
                <a:latin typeface="+mj-lt"/>
                <a:cs typeface="Times New Roman" panose="02020603050405020304" pitchFamily="18" charset="0"/>
              </a:rPr>
              <a:t>b) </a:t>
            </a:r>
            <a:r>
              <a:rPr lang="en-US" altLang="en-US" sz="2700" b="1" i="1" dirty="0" err="1">
                <a:solidFill>
                  <a:srgbClr val="C00000"/>
                </a:solidFill>
                <a:latin typeface="+mj-lt"/>
                <a:cs typeface="Times New Roman" panose="02020603050405020304" pitchFamily="18" charset="0"/>
              </a:rPr>
              <a:t>Tìm</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những</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từ</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ngữ</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tả</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tiếng</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mưa</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và</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hạt</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mưa</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từ</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lúc</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bắt</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đầu</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đến</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lúc</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kết</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thúc</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cơn</a:t>
            </a:r>
            <a:r>
              <a:rPr lang="en-US" altLang="en-US" sz="2700" b="1" i="1" dirty="0">
                <a:solidFill>
                  <a:srgbClr val="C00000"/>
                </a:solidFill>
                <a:latin typeface="+mj-lt"/>
                <a:cs typeface="Times New Roman" panose="02020603050405020304" pitchFamily="18" charset="0"/>
              </a:rPr>
              <a:t> </a:t>
            </a:r>
            <a:r>
              <a:rPr lang="en-US" altLang="en-US" sz="2700" b="1" i="1" dirty="0" err="1">
                <a:solidFill>
                  <a:srgbClr val="C00000"/>
                </a:solidFill>
                <a:latin typeface="+mj-lt"/>
                <a:cs typeface="Times New Roman" panose="02020603050405020304" pitchFamily="18" charset="0"/>
              </a:rPr>
              <a:t>mưa</a:t>
            </a:r>
            <a:r>
              <a:rPr lang="en-US" altLang="en-US" sz="2700" b="1" i="1" dirty="0">
                <a:solidFill>
                  <a:srgbClr val="C00000"/>
                </a:solidFill>
                <a:latin typeface="+mj-lt"/>
                <a:cs typeface="Times New Roman" panose="02020603050405020304" pitchFamily="18" charset="0"/>
              </a:rPr>
              <a:t>?</a:t>
            </a:r>
          </a:p>
        </p:txBody>
      </p:sp>
      <p:pic>
        <p:nvPicPr>
          <p:cNvPr id="11" name="Picture 10">
            <a:extLst>
              <a:ext uri="{FF2B5EF4-FFF2-40B4-BE49-F238E27FC236}">
                <a16:creationId xmlns:a16="http://schemas.microsoft.com/office/drawing/2014/main" id="{584A4DF7-4493-4DBD-A936-9163C9C29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348" y="5179756"/>
            <a:ext cx="1450974" cy="688908"/>
          </a:xfrm>
          <a:prstGeom prst="rect">
            <a:avLst/>
          </a:prstGeom>
        </p:spPr>
      </p:pic>
      <p:pic>
        <p:nvPicPr>
          <p:cNvPr id="12" name="图片 71695" descr="2"/>
          <p:cNvPicPr>
            <a:picLocks noChangeAspect="1"/>
          </p:cNvPicPr>
          <p:nvPr/>
        </p:nvPicPr>
        <p:blipFill>
          <a:blip r:embed="rId3"/>
          <a:stretch>
            <a:fillRect/>
          </a:stretch>
        </p:blipFill>
        <p:spPr>
          <a:xfrm>
            <a:off x="180435" y="5784959"/>
            <a:ext cx="1554560" cy="896862"/>
          </a:xfrm>
          <a:prstGeom prst="rect">
            <a:avLst/>
          </a:prstGeom>
          <a:noFill/>
          <a:ln w="9525">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9656"/>
            <a:ext cx="11895322" cy="30430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635" y="3178629"/>
            <a:ext cx="10058400" cy="3788229"/>
          </a:xfrm>
          <a:prstGeom prst="rect">
            <a:avLst/>
          </a:prstGeom>
        </p:spPr>
      </p:pic>
    </p:spTree>
    <p:extLst>
      <p:ext uri="{BB962C8B-B14F-4D97-AF65-F5344CB8AC3E}">
        <p14:creationId xmlns:p14="http://schemas.microsoft.com/office/powerpoint/2010/main" val="22372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ext Box 13"/>
          <p:cNvSpPr txBox="1">
            <a:spLocks noChangeArrowheads="1"/>
          </p:cNvSpPr>
          <p:nvPr/>
        </p:nvSpPr>
        <p:spPr bwMode="auto">
          <a:xfrm>
            <a:off x="1676400" y="2247901"/>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p>
        </p:txBody>
      </p:sp>
      <p:sp>
        <p:nvSpPr>
          <p:cNvPr id="5134" name="Text Box 14"/>
          <p:cNvSpPr txBox="1">
            <a:spLocks noChangeArrowheads="1"/>
          </p:cNvSpPr>
          <p:nvPr/>
        </p:nvSpPr>
        <p:spPr bwMode="auto">
          <a:xfrm>
            <a:off x="1676400" y="3141663"/>
            <a:ext cx="861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p>
        </p:txBody>
      </p:sp>
      <p:sp>
        <p:nvSpPr>
          <p:cNvPr id="5135" name="Text Box 15"/>
          <p:cNvSpPr txBox="1">
            <a:spLocks noChangeArrowheads="1"/>
          </p:cNvSpPr>
          <p:nvPr/>
        </p:nvSpPr>
        <p:spPr bwMode="auto">
          <a:xfrm>
            <a:off x="1562100" y="51625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600" b="1"/>
          </a:p>
        </p:txBody>
      </p:sp>
      <p:pic>
        <p:nvPicPr>
          <p:cNvPr id="8197" name="Picture 2" descr="Mưa 5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thu%20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Mưa 4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Mưa 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Mưa 6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268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133"/>
                                        </p:tgtEl>
                                        <p:attrNameLst>
                                          <p:attrName>style.visibility</p:attrName>
                                        </p:attrNameLst>
                                      </p:cBhvr>
                                      <p:to>
                                        <p:strVal val="visible"/>
                                      </p:to>
                                    </p:set>
                                    <p:animEffect transition="in" filter="box(in)">
                                      <p:cBhvr>
                                        <p:cTn id="7" dur="500"/>
                                        <p:tgtEl>
                                          <p:spTgt spid="5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nodePh="1">
                                  <p:stCondLst>
                                    <p:cond delay="0"/>
                                  </p:stCondLst>
                                  <p:endCondLst>
                                    <p:cond evt="begin" delay="0">
                                      <p:tn val="10"/>
                                    </p:cond>
                                  </p:endCondLst>
                                  <p:childTnLst>
                                    <p:set>
                                      <p:cBhvr>
                                        <p:cTn id="11" dur="1" fill="hold">
                                          <p:stCondLst>
                                            <p:cond delay="0"/>
                                          </p:stCondLst>
                                        </p:cTn>
                                        <p:tgtEl>
                                          <p:spTgt spid="5134">
                                            <p:txEl>
                                              <p:pRg st="0" end="0"/>
                                            </p:txEl>
                                          </p:spTgt>
                                        </p:tgtEl>
                                        <p:attrNameLst>
                                          <p:attrName>style.visibility</p:attrName>
                                        </p:attrNameLst>
                                      </p:cBhvr>
                                      <p:to>
                                        <p:strVal val="visible"/>
                                      </p:to>
                                    </p:set>
                                    <p:animEffect transition="in" filter="diamond(in)">
                                      <p:cBhvr>
                                        <p:cTn id="12" dur="2000"/>
                                        <p:tgtEl>
                                          <p:spTgt spid="513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nodePh="1">
                                  <p:stCondLst>
                                    <p:cond delay="0"/>
                                  </p:stCondLst>
                                  <p:endCondLst>
                                    <p:cond evt="begin" delay="0">
                                      <p:tn val="15"/>
                                    </p:cond>
                                  </p:endCondLst>
                                  <p:childTnLst>
                                    <p:set>
                                      <p:cBhvr>
                                        <p:cTn id="16" dur="1" fill="hold">
                                          <p:stCondLst>
                                            <p:cond delay="0"/>
                                          </p:stCondLst>
                                        </p:cTn>
                                        <p:tgtEl>
                                          <p:spTgt spid="5135">
                                            <p:txEl>
                                              <p:pRg st="0" end="0"/>
                                            </p:txEl>
                                          </p:spTgt>
                                        </p:tgtEl>
                                        <p:attrNameLst>
                                          <p:attrName>style.visibility</p:attrName>
                                        </p:attrNameLst>
                                      </p:cBhvr>
                                      <p:to>
                                        <p:strVal val="visible"/>
                                      </p:to>
                                    </p:set>
                                    <p:animEffect transition="in" filter="diamond(in)">
                                      <p:cBhvr>
                                        <p:cTn id="17" dur="2000"/>
                                        <p:tgtEl>
                                          <p:spTgt spid="51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641" y="-101600"/>
            <a:ext cx="10336035" cy="833433"/>
          </a:xfrm>
          <a:prstGeom prst="rect">
            <a:avLst/>
          </a:prstGeom>
        </p:spPr>
        <p:txBody>
          <a:bodyPr wrap="none">
            <a:spAutoFit/>
          </a:bodyPr>
          <a:lstStyle/>
          <a:p>
            <a:pPr algn="just">
              <a:lnSpc>
                <a:spcPct val="200000"/>
              </a:lnSpc>
              <a:spcBef>
                <a:spcPct val="50000"/>
              </a:spcBef>
            </a:pPr>
            <a:r>
              <a:rPr lang="en-US" altLang="en-US" sz="2800" b="1" i="1" dirty="0">
                <a:solidFill>
                  <a:srgbClr val="C00000"/>
                </a:solidFill>
                <a:latin typeface="+mj-lt"/>
                <a:cs typeface="Times New Roman" panose="02020603050405020304" pitchFamily="18" charset="0"/>
              </a:rPr>
              <a:t>c) </a:t>
            </a:r>
            <a:r>
              <a:rPr lang="en-US" altLang="en-US" sz="2800" b="1" i="1" dirty="0" err="1">
                <a:solidFill>
                  <a:srgbClr val="C00000"/>
                </a:solidFill>
                <a:latin typeface="+mj-lt"/>
                <a:cs typeface="Times New Roman" panose="02020603050405020304" pitchFamily="18" charset="0"/>
              </a:rPr>
              <a:t>Tìm</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những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từ</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ngữ</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tả</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cây</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cối</a:t>
            </a:r>
            <a:r>
              <a:rPr lang="en-US" altLang="en-US" sz="2800" b="1" i="1" dirty="0">
                <a:solidFill>
                  <a:srgbClr val="C00000"/>
                </a:solidFill>
                <a:latin typeface="+mj-lt"/>
                <a:cs typeface="Times New Roman" panose="02020603050405020304" pitchFamily="18" charset="0"/>
              </a:rPr>
              <a:t>, con </a:t>
            </a:r>
            <a:r>
              <a:rPr lang="en-US" altLang="en-US" sz="2800" b="1" i="1" dirty="0" err="1">
                <a:solidFill>
                  <a:srgbClr val="C00000"/>
                </a:solidFill>
                <a:latin typeface="+mj-lt"/>
                <a:cs typeface="Times New Roman" panose="02020603050405020304" pitchFamily="18" charset="0"/>
              </a:rPr>
              <a:t>vật</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bầu</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trời</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trong</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và</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sau</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trận</a:t>
            </a:r>
            <a:r>
              <a:rPr lang="en-US" altLang="en-US" sz="2800" b="1" i="1" dirty="0">
                <a:solidFill>
                  <a:srgbClr val="C00000"/>
                </a:solidFill>
                <a:latin typeface="+mj-lt"/>
                <a:cs typeface="Times New Roman" panose="02020603050405020304" pitchFamily="18" charset="0"/>
              </a:rPr>
              <a:t> </a:t>
            </a:r>
            <a:r>
              <a:rPr lang="en-US" altLang="en-US" sz="2800" b="1" i="1" dirty="0" err="1">
                <a:solidFill>
                  <a:srgbClr val="C00000"/>
                </a:solidFill>
                <a:latin typeface="+mj-lt"/>
                <a:cs typeface="Times New Roman" panose="02020603050405020304" pitchFamily="18" charset="0"/>
              </a:rPr>
              <a:t>mưa</a:t>
            </a:r>
            <a:r>
              <a:rPr lang="en-US" altLang="en-US" sz="2800" b="1" i="1" dirty="0">
                <a:solidFill>
                  <a:srgbClr val="C00000"/>
                </a:solidFill>
                <a:latin typeface="+mj-lt"/>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914"/>
            <a:ext cx="11951806" cy="5602515"/>
          </a:xfrm>
          <a:prstGeom prst="rect">
            <a:avLst/>
          </a:prstGeom>
        </p:spPr>
      </p:pic>
      <p:pic>
        <p:nvPicPr>
          <p:cNvPr id="5" name="Picture 4">
            <a:extLst>
              <a:ext uri="{FF2B5EF4-FFF2-40B4-BE49-F238E27FC236}">
                <a16:creationId xmlns:a16="http://schemas.microsoft.com/office/drawing/2014/main" id="{B6F26A88-3F6F-4BB1-99D7-48260E1D4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32" y="848660"/>
            <a:ext cx="1450974" cy="688908"/>
          </a:xfrm>
          <a:prstGeom prst="rect">
            <a:avLst/>
          </a:prstGeom>
        </p:spPr>
      </p:pic>
      <p:pic>
        <p:nvPicPr>
          <p:cNvPr id="6" name="Picture 5">
            <a:extLst>
              <a:ext uri="{FF2B5EF4-FFF2-40B4-BE49-F238E27FC236}">
                <a16:creationId xmlns:a16="http://schemas.microsoft.com/office/drawing/2014/main" id="{584A4DF7-4493-4DBD-A936-9163C9C2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3030" y="5158393"/>
            <a:ext cx="1450974" cy="688908"/>
          </a:xfrm>
          <a:prstGeom prst="rect">
            <a:avLst/>
          </a:prstGeom>
        </p:spPr>
      </p:pic>
      <p:pic>
        <p:nvPicPr>
          <p:cNvPr id="8" name="Picture 7">
            <a:extLst>
              <a:ext uri="{FF2B5EF4-FFF2-40B4-BE49-F238E27FC236}">
                <a16:creationId xmlns:a16="http://schemas.microsoft.com/office/drawing/2014/main" id="{584A4DF7-4493-4DBD-A936-9163C9C2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1026" y="159752"/>
            <a:ext cx="1450974" cy="688908"/>
          </a:xfrm>
          <a:prstGeom prst="rect">
            <a:avLst/>
          </a:prstGeom>
        </p:spPr>
      </p:pic>
    </p:spTree>
    <p:extLst>
      <p:ext uri="{BB962C8B-B14F-4D97-AF65-F5344CB8AC3E}">
        <p14:creationId xmlns:p14="http://schemas.microsoft.com/office/powerpoint/2010/main" val="39542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730378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1155</Words>
  <Application>Microsoft Office PowerPoint</Application>
  <PresentationFormat>Widescreen</PresentationFormat>
  <Paragraphs>69</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#9Slide03 Arima Madurai Black</vt:lpstr>
      <vt:lpstr>.VnAvant</vt:lpstr>
      <vt:lpstr>Arial</vt:lpstr>
      <vt:lpstr>Calibri</vt:lpstr>
      <vt:lpstr>Calibri Light</vt:lpstr>
      <vt:lpstr>等线</vt:lpstr>
      <vt:lpstr>Kids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55</cp:revision>
  <dcterms:created xsi:type="dcterms:W3CDTF">2020-09-10T08:02:29Z</dcterms:created>
  <dcterms:modified xsi:type="dcterms:W3CDTF">2021-09-22T03:10:05Z</dcterms:modified>
</cp:coreProperties>
</file>