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9"/>
  </p:notesMasterIdLst>
  <p:sldIdLst>
    <p:sldId id="349" r:id="rId3"/>
    <p:sldId id="257" r:id="rId4"/>
    <p:sldId id="346" r:id="rId5"/>
    <p:sldId id="353" r:id="rId6"/>
    <p:sldId id="292" r:id="rId7"/>
    <p:sldId id="293" r:id="rId8"/>
    <p:sldId id="295" r:id="rId9"/>
    <p:sldId id="294" r:id="rId10"/>
    <p:sldId id="296" r:id="rId11"/>
    <p:sldId id="333" r:id="rId12"/>
    <p:sldId id="354" r:id="rId13"/>
    <p:sldId id="319" r:id="rId14"/>
    <p:sldId id="284" r:id="rId15"/>
    <p:sldId id="270" r:id="rId16"/>
    <p:sldId id="347" r:id="rId17"/>
    <p:sldId id="35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B51C5-66D4-4F6C-BBBC-FE8BBAC4F2F8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81B1F-2521-4E24-A028-52B6FE0F9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2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83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434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53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2604-6853-4406-97CD-582378801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5DB25-D612-4A5F-B235-623EC1DE2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79A5A-788E-4476-9819-29B30A19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3E2F4-D1BF-4DF7-84C9-914240C49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73EA6-2128-4CBC-A89D-04CB041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715FF-CF54-4013-BFB1-A55313B5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16C82-5F8E-4454-AE2C-6E590A547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8267B-4113-41DC-9551-D5A203BD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92B01-D0EA-4FF6-9ADD-437678D9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08FC9-FB51-4A2F-8D50-BE4E7977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1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51F0DB-2645-47EC-A050-0E68B831F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CF960-0415-4232-9A55-8DC6A1219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453D5-700D-40CE-AF56-6809694B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B31-377C-40E8-9805-2D9A22B8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77973-076A-432C-B505-468420B3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76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9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43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3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8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51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78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50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2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E2BB-96F3-4076-A0AD-5DC4A719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0632F-06E9-4AA1-B131-1FCEE4B9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28E2A-CF27-4436-BF9D-2BCAA6E0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3F6C1-0B34-4B8C-AD07-8F08F090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A5651-8B8C-4C20-8E77-EA0AE5DE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1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40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37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33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9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451F-EC4B-475A-A098-BA3B734E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A6F83-35DC-4012-8B49-C84EC9DFF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F0500-674A-4B55-B60F-DB54C7A7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C3430-F3C4-4ADD-B59D-C4E25B4F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FB624-C4EE-44CD-B9EB-F80ADCD9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4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9CEBC-54CD-49E7-9047-7BA4ACCE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BBFA-229C-4E7C-8B50-E96825910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BE7A4-4391-4053-AF89-A9505B05B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905B2-C04E-4864-BC54-C61B328A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D1585-38A8-4B4E-9949-CA23E572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A366E-60A0-40BD-9E93-8A9316FF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1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96DC3-D2DC-45F6-926C-323B8CF7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BD837-2A1A-4CD3-9DE8-DE6203031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B6AB3-B59E-4278-891C-94FCBB707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A09A3-FBA4-46F6-BCF5-DACDECB52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600B7-CAB4-404E-A469-EF50FD614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D64132-3CBC-4996-9FDD-69A90A92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AA2F39-88C7-4731-8760-8ED4BFB5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8D800-83F4-471C-9023-A983086A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5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E6C9-D7D2-4293-AD8E-A0DF1F0C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A40E04-9FF7-4FC0-B18C-C172710D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EF5F1-1FDC-4925-A0A6-CA30BD53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71907-997B-451C-87DD-6B32F9C7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7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8ED261-5D91-4710-AB8C-4E4C1F98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71410-7B17-4272-998F-C59635D3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B8887-C92A-41FE-9583-44A44C90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9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AEC1-A6C8-4670-85CE-B7934A810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753F4-CA81-4CB0-9164-BC632447A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CAA20-CE56-4061-8932-9A6FFAF9B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6FC96-8E25-4994-9458-DEC1A2CB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79D37-566A-4A7A-AEB3-D110F142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8238B-5E1E-4DB3-A099-1FE911E2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9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AA1F-1E97-447E-82CD-654FC021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DF1E5-9AF6-444E-86F7-60FE7DF6D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4CBE3-65B0-4C24-BFDD-997EAFEB6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8EF3C-36A7-447E-91C9-2EEDC8AC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0F3F2-B425-4C24-971F-1028F0F3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BC764-B248-4E4E-A09A-8104DFF5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65794-D2DE-4457-9937-79F4D9E7B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63553-4951-4E9C-AFD7-6B61ECE0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0F3B5-F42C-4A3F-A584-4AFE7202E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909A-0360-48E0-AEDB-8CC2DA759A6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2E15A-7434-47B9-9097-F88D4CDD1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33CCF-7AA8-45BD-B087-D8F91C18A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0737C-8E8B-4FC3-8D1C-AE00325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5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1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6CBA342C-BC95-419D-A76C-ABFA3DDC7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57" y="945635"/>
            <a:ext cx="9401296" cy="78088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574257" y="319236"/>
            <a:ext cx="9401296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9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FC704A08-FBC7-4342-8668-0D23DC223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24" y="357877"/>
            <a:ext cx="10263352" cy="65001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CCCF22-70A5-439A-9CD2-3EF825CBB559}"/>
              </a:ext>
            </a:extLst>
          </p:cNvPr>
          <p:cNvSpPr txBox="1"/>
          <p:nvPr/>
        </p:nvSpPr>
        <p:spPr>
          <a:xfrm>
            <a:off x="1727816" y="1298725"/>
            <a:ext cx="87363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4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412" y="40799"/>
            <a:ext cx="11799176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GIỜ HỌC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105" y="426642"/>
            <a:ext cx="11799175" cy="693005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</a:t>
            </a:r>
          </a:p>
          <a:p>
            <a:pPr indent="231775" algn="just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”.</a:t>
            </a:r>
          </a:p>
          <a:p>
            <a:pPr indent="231775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gãi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...”.</a:t>
            </a:r>
          </a:p>
          <a:p>
            <a:pPr indent="231775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nữa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?”.</a:t>
            </a:r>
          </a:p>
          <a:p>
            <a:pPr indent="231775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gãi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“À... ờ...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...ờ...”.</a:t>
            </a:r>
          </a:p>
          <a:p>
            <a:pPr indent="231775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287338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...ờ...à...”.  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thở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theo.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</a:t>
            </a:r>
          </a:p>
          <a:p>
            <a:pPr indent="287338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theo.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4849" y="4783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34105" y="131533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59437" y="435421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429716" y="605651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9732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FC704A08-FBC7-4342-8668-0D23DC223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357877"/>
            <a:ext cx="11956473" cy="65001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CCCF22-70A5-439A-9CD2-3EF825CBB559}"/>
              </a:ext>
            </a:extLst>
          </p:cNvPr>
          <p:cNvSpPr txBox="1"/>
          <p:nvPr/>
        </p:nvSpPr>
        <p:spPr>
          <a:xfrm>
            <a:off x="428297" y="1691430"/>
            <a:ext cx="113354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90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1839259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5578" y="260343"/>
            <a:ext cx="11564485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448868" y="2211124"/>
            <a:ext cx="8665049" cy="10207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29598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67" y="1094936"/>
            <a:ext cx="1113845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1448868" y="4289890"/>
            <a:ext cx="8665049" cy="10207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nữa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6386">
            <a:off x="9126351" y="4104738"/>
            <a:ext cx="2386692" cy="133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7771" y="5629186"/>
            <a:ext cx="828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141274" y="5727349"/>
            <a:ext cx="752286" cy="37848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30" grpId="0" animBg="1"/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" y="555089"/>
            <a:ext cx="1007110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Đóng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Quang,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482" y="3900158"/>
            <a:ext cx="1896435" cy="2701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325083" y="3759070"/>
            <a:ext cx="3479800" cy="3015827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596900" y="2151882"/>
            <a:ext cx="4639731" cy="1131645"/>
          </a:xfrm>
          <a:prstGeom prst="cloudCallout">
            <a:avLst>
              <a:gd name="adj1" fmla="val -38884"/>
              <a:gd name="adj2" fmla="val 940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giỏi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6670800" y="2150977"/>
            <a:ext cx="4247899" cy="1289820"/>
          </a:xfrm>
          <a:prstGeom prst="cloudCallout">
            <a:avLst>
              <a:gd name="adj1" fmla="val 48564"/>
              <a:gd name="adj2" fmla="val 802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96900" y="2105901"/>
            <a:ext cx="5007099" cy="1289820"/>
          </a:xfrm>
          <a:prstGeom prst="cloudCallout">
            <a:avLst>
              <a:gd name="adj1" fmla="val -34826"/>
              <a:gd name="adj2" fmla="val 1215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5598167" y="2358398"/>
            <a:ext cx="4958997" cy="1289820"/>
          </a:xfrm>
          <a:prstGeom prst="cloudCallout">
            <a:avLst>
              <a:gd name="adj1" fmla="val 48294"/>
              <a:gd name="adj2" fmla="val 9893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0978" y="3355771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976382" y="5173980"/>
            <a:ext cx="3550124" cy="14958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8" y="0"/>
            <a:ext cx="9209443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447915" y="1200501"/>
            <a:ext cx="299312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Vận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dụng</a:t>
            </a:r>
            <a:endParaRPr kumimoji="0" lang="tr-TR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1907252" y="2248708"/>
            <a:ext cx="8310571" cy="20621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Trình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bày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điều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em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thích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gia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đình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hoặc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nói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trước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gương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để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bản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thân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tự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tin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hơn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. </a:t>
            </a:r>
            <a:endParaRPr kumimoji="0" lang="tr-TR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89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77" y="-136445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8243" y="471696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3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877" y="561895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428" y="406037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6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8545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33046" y="337625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97770" y="1292518"/>
            <a:ext cx="6002647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44293" y="1130547"/>
            <a:ext cx="1402072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898687" y="1427751"/>
            <a:ext cx="1320800" cy="779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</a:t>
            </a: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65149" y="155605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GIỜ HỌC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4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724A5B3-4FC6-4B1B-B3FD-8E41D1104C1F}"/>
              </a:ext>
            </a:extLst>
          </p:cNvPr>
          <p:cNvSpPr/>
          <p:nvPr/>
        </p:nvSpPr>
        <p:spPr>
          <a:xfrm>
            <a:off x="4376942" y="1828549"/>
            <a:ext cx="38395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62579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412" y="40799"/>
            <a:ext cx="11799176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GIỜ HỌC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105" y="426642"/>
            <a:ext cx="11799175" cy="693005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</a:t>
            </a:r>
          </a:p>
          <a:p>
            <a:pPr indent="231775" algn="just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”.</a:t>
            </a:r>
          </a:p>
          <a:p>
            <a:pPr indent="231775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gãi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...”.</a:t>
            </a:r>
          </a:p>
          <a:p>
            <a:pPr indent="231775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nữa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?”.</a:t>
            </a:r>
          </a:p>
          <a:p>
            <a:pPr indent="231775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gãi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“À... ờ...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...ờ...”.</a:t>
            </a:r>
          </a:p>
          <a:p>
            <a:pPr indent="231775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287338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...ờ...à...”.  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thở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...ờ...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,”.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theo.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tin: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</a:t>
            </a:r>
          </a:p>
          <a:p>
            <a:pPr indent="287338"/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theo.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4849" y="4783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34105" y="131533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59437" y="4354217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429716" y="605651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867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19547"/>
            <a:ext cx="12192000" cy="6838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762" y1="93333" x2="83916" y2="94242"/>
                        <a14:foregroundMark x1="83392" y1="83939" x2="77448" y2="84848"/>
                        <a14:foregroundMark x1="25175" y1="83030" x2="11713" y2="83939"/>
                        <a14:foregroundMark x1="12762" y1="83939" x2="12238" y2="9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19" y="4837472"/>
            <a:ext cx="3535421" cy="196854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9882" y="1848006"/>
            <a:ext cx="11536909" cy="580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1128" y="3101334"/>
            <a:ext cx="11234418" cy="170369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bất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4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99" y="3365704"/>
            <a:ext cx="2295849" cy="32702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445476" y="2146197"/>
            <a:ext cx="4263924" cy="1769361"/>
            <a:chOff x="6429710" y="244128"/>
            <a:chExt cx="4209413" cy="1360287"/>
          </a:xfrm>
        </p:grpSpPr>
        <p:sp>
          <p:nvSpPr>
            <p:cNvPr id="11" name="Oval Callout 1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7509"/>
                <a:gd name="adj2" fmla="val 443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710" y="539629"/>
              <a:ext cx="4209413" cy="1064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thầy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giáo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gọi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tiên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33221" y="2902720"/>
            <a:ext cx="2345349" cy="774494"/>
            <a:chOff x="610337" y="194995"/>
            <a:chExt cx="4277453" cy="1249608"/>
          </a:xfrm>
        </p:grpSpPr>
        <p:sp>
          <p:nvSpPr>
            <p:cNvPr id="14" name="Oval Callout 13"/>
            <p:cNvSpPr/>
            <p:nvPr/>
          </p:nvSpPr>
          <p:spPr>
            <a:xfrm>
              <a:off x="678378" y="194995"/>
              <a:ext cx="4209412" cy="1249608"/>
            </a:xfrm>
            <a:prstGeom prst="wedgeEllipseCallout">
              <a:avLst>
                <a:gd name="adj1" fmla="val 73969"/>
                <a:gd name="adj2" fmla="val 4509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0337" y="343052"/>
              <a:ext cx="4209412" cy="844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Quang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5999" y="600266"/>
            <a:ext cx="5178323" cy="1952739"/>
            <a:chOff x="6429711" y="244128"/>
            <a:chExt cx="4209412" cy="1249608"/>
          </a:xfrm>
        </p:grpSpPr>
        <p:sp>
          <p:nvSpPr>
            <p:cNvPr id="20" name="Oval Callout 19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53212"/>
                <a:gd name="adj2" fmla="val 8650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47101" y="480212"/>
              <a:ext cx="3974631" cy="886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ngữ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thể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cảm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xúc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Quang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đứng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lớp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3033062" y="1104086"/>
            <a:ext cx="2532609" cy="1289820"/>
          </a:xfrm>
          <a:prstGeom prst="cloudCallout">
            <a:avLst>
              <a:gd name="adj1" fmla="val 45187"/>
              <a:gd name="adj2" fmla="val 1215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848995" y="1127706"/>
            <a:ext cx="2532609" cy="1289820"/>
          </a:xfrm>
          <a:prstGeom prst="cloudCallout">
            <a:avLst>
              <a:gd name="adj1" fmla="val -70650"/>
              <a:gd name="adj2" fmla="val 1166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8115300" y="3289967"/>
            <a:ext cx="3467101" cy="1289820"/>
          </a:xfrm>
          <a:prstGeom prst="cloudCallout">
            <a:avLst>
              <a:gd name="adj1" fmla="val -89838"/>
              <a:gd name="adj2" fmla="val 2606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940847" y="2902720"/>
            <a:ext cx="3072974" cy="1289820"/>
          </a:xfrm>
          <a:prstGeom prst="cloudCallout">
            <a:avLst>
              <a:gd name="adj1" fmla="val 81750"/>
              <a:gd name="adj2" fmla="val 546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gãi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45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03764" y="515954"/>
            <a:ext cx="10858036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7382" y="1661921"/>
            <a:ext cx="11234418" cy="170369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5" b="99012" l="0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681" y="4955458"/>
            <a:ext cx="2940719" cy="190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32"/>
            <a:ext cx="12192000" cy="68384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5891" y="592072"/>
            <a:ext cx="11920218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khiến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8" y="1335778"/>
            <a:ext cx="4411663" cy="4411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5727701" y="1841125"/>
            <a:ext cx="5854700" cy="1902723"/>
            <a:chOff x="5761649" y="1183375"/>
            <a:chExt cx="5528651" cy="1902723"/>
          </a:xfrm>
        </p:grpSpPr>
        <p:sp>
          <p:nvSpPr>
            <p:cNvPr id="14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761649" y="1183375"/>
              <a:ext cx="5188572" cy="17610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</a:t>
              </a:r>
              <a:r>
                <a:rPr lang="en-US" sz="36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Nhờ</a:t>
              </a: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thầy</a:t>
              </a: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giáo</a:t>
              </a: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bè</a:t>
              </a: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động</a:t>
              </a: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viên</a:t>
              </a: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cổ</a:t>
              </a: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vũ</a:t>
              </a: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40583" y="4325869"/>
            <a:ext cx="5264466" cy="1062197"/>
            <a:chOff x="6040583" y="1758778"/>
            <a:chExt cx="5264466" cy="1062197"/>
          </a:xfrm>
        </p:grpSpPr>
        <p:sp>
          <p:nvSpPr>
            <p:cNvPr id="20" name="圆角矩形 5"/>
            <p:cNvSpPr/>
            <p:nvPr/>
          </p:nvSpPr>
          <p:spPr>
            <a:xfrm>
              <a:off x="6096000" y="1758778"/>
              <a:ext cx="4953000" cy="1062197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040583" y="1909827"/>
              <a:ext cx="5264466" cy="7601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6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Quang</a:t>
              </a: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đã</a:t>
              </a: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cố</a:t>
              </a: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gắng</a:t>
              </a:r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279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45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9523" y="1074342"/>
            <a:ext cx="10962986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3645466" y="1887793"/>
            <a:ext cx="4901067" cy="424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858</Words>
  <Application>Microsoft Office PowerPoint</Application>
  <PresentationFormat>Widescreen</PresentationFormat>
  <Paragraphs>65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41</cp:revision>
  <dcterms:created xsi:type="dcterms:W3CDTF">2021-07-09T09:54:56Z</dcterms:created>
  <dcterms:modified xsi:type="dcterms:W3CDTF">2022-09-16T06:45:36Z</dcterms:modified>
</cp:coreProperties>
</file>