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49" r:id="rId2"/>
    <p:sldId id="257" r:id="rId3"/>
    <p:sldId id="352" r:id="rId4"/>
    <p:sldId id="258" r:id="rId5"/>
    <p:sldId id="273" r:id="rId6"/>
    <p:sldId id="259" r:id="rId7"/>
    <p:sldId id="300" r:id="rId8"/>
    <p:sldId id="264" r:id="rId9"/>
    <p:sldId id="297" r:id="rId10"/>
    <p:sldId id="290" r:id="rId11"/>
    <p:sldId id="301" r:id="rId12"/>
    <p:sldId id="291" r:id="rId13"/>
    <p:sldId id="261" r:id="rId14"/>
    <p:sldId id="351" r:id="rId15"/>
    <p:sldId id="302" r:id="rId16"/>
    <p:sldId id="332" r:id="rId17"/>
    <p:sldId id="303" r:id="rId18"/>
    <p:sldId id="35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1" d="100"/>
          <a:sy n="61" d="100"/>
        </p:scale>
        <p:origin x="88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4B51C5-66D4-4F6C-BBBC-FE8BBAC4F2F8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481B1F-2521-4E24-A028-52B6FE0F99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416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481B1F-2521-4E24-A028-52B6FE0F99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72221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81B1F-2521-4E24-A028-52B6FE0F995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4324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05396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922604-6853-4406-97CD-5823788019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25DB25-D612-4A5F-B235-623EC1DE22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579A5A-788E-4476-9819-29B30A193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8909A-0360-48E0-AEDB-8CC2DA759A63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D3E2F4-D1BF-4DF7-84C9-914240C49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773EA6-2128-4CBC-A89D-04CB0414E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0737C-8E8B-4FC3-8D1C-AE0032536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03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E715FF-CF54-4013-BFB1-A55313B5A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E16C82-5F8E-4454-AE2C-6E590A547E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88267B-4113-41DC-9551-D5A203BD1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8909A-0360-48E0-AEDB-8CC2DA759A63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F92B01-D0EA-4FF6-9ADD-437678D99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208FC9-FB51-4A2F-8D50-BE4E7977C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0737C-8E8B-4FC3-8D1C-AE0032536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311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A51F0DB-2645-47EC-A050-0E68B831F8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4CF960-0415-4232-9A55-8DC6A12195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1453D5-700D-40CE-AF56-6809694BD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8909A-0360-48E0-AEDB-8CC2DA759A63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EB0B31-377C-40E8-9805-2D9A22B81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A77973-076A-432C-B505-468420B3C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0737C-8E8B-4FC3-8D1C-AE0032536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176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FCE2BB-96F3-4076-A0AD-5DC4A7193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60632F-06E9-4AA1-B131-1FCEE4B974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828E2A-CF27-4436-BF9D-2BCAA6E012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8909A-0360-48E0-AEDB-8CC2DA759A63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E3F6C1-0B34-4B8C-AD07-8F08F0908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0A5651-8B8C-4C20-8E77-EA0AE5DE9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0737C-8E8B-4FC3-8D1C-AE0032536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21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1451F-EC4B-475A-A098-BA3B734E0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1A6F83-35DC-4012-8B49-C84EC9DFFE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7F0500-674A-4B55-B60F-DB54C7A76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8909A-0360-48E0-AEDB-8CC2DA759A63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DC3430-F3C4-4ADD-B59D-C4E25B4F4F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5FB624-C4EE-44CD-B9EB-F80ADCD98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0737C-8E8B-4FC3-8D1C-AE0032536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246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D9CEBC-54CD-49E7-9047-7BA4ACCE2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83BBFA-229C-4E7C-8B50-E968259104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6BE7A4-4391-4053-AF89-A9505B05BE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5905B2-C04E-4864-BC54-C61B328AB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8909A-0360-48E0-AEDB-8CC2DA759A63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5D1585-38A8-4B4E-9949-CA23E572C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CA366E-60A0-40BD-9E93-8A9316FFA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0737C-8E8B-4FC3-8D1C-AE0032536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716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96DC3-D2DC-45F6-926C-323B8CF7A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3BD837-2A1A-4CD3-9DE8-DE62030314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1B6AB3-B59E-4278-891C-94FCBB707D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EA09A3-FBA4-46F6-BCF5-DACDECB52B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44600B7-CAB4-404E-A469-EF50FD6146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D64132-3CBC-4996-9FDD-69A90A9233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8909A-0360-48E0-AEDB-8CC2DA759A63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EAA2F39-88C7-4731-8760-8ED4BFB56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C8D800-83F4-471C-9023-A983086AA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0737C-8E8B-4FC3-8D1C-AE0032536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250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3E6C9-D7D2-4293-AD8E-A0DF1F0C5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7A40E04-9FF7-4FC0-B18C-C172710D6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8909A-0360-48E0-AEDB-8CC2DA759A63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BEF5F1-1FDC-4925-A0A6-CA30BD530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871907-997B-451C-87DD-6B32F9C72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0737C-8E8B-4FC3-8D1C-AE0032536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379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8ED261-5D91-4710-AB8C-4E4C1F989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8909A-0360-48E0-AEDB-8CC2DA759A63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5771410-7B17-4272-998F-C59635D30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EB8887-C92A-41FE-9583-44A44C90D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0737C-8E8B-4FC3-8D1C-AE0032536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599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FAEC1-A6C8-4670-85CE-B7934A810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B753F4-CA81-4CB0-9164-BC632447A8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FCAA20-CE56-4061-8932-9A6FFAF9B4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C6FC96-8E25-4994-9458-DEC1A2CB2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8909A-0360-48E0-AEDB-8CC2DA759A63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879D37-566A-4A7A-AEB3-D110F1427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58238B-5E1E-4DB3-A099-1FE911E29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0737C-8E8B-4FC3-8D1C-AE0032536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195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AAA1F-1E97-447E-82CD-654FC021E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A2DF1E5-9AF6-444E-86F7-60FE7DF6DE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84CBE3-65B0-4C24-BFDD-997EAFEB61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A8EF3C-36A7-447E-91C9-2EEDC8AC7A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8909A-0360-48E0-AEDB-8CC2DA759A63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90F3F2-B425-4C24-971F-1028F0F38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BBC764-B248-4E4E-A09A-8104DFF54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0737C-8E8B-4FC3-8D1C-AE0032536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26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6665794-D2DE-4457-9937-79F4D9E7BF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463553-4951-4E9C-AFD7-6B61ECE0D4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90F3B5-F42C-4A3F-A584-4AFE7202EC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F8909A-0360-48E0-AEDB-8CC2DA759A63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92E15A-7434-47B9-9097-F88D4CDD12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833CCF-7AA8-45BD-B087-D8F91C18A5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90737C-8E8B-4FC3-8D1C-AE0032536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357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standing together&#10;&#10;Description automatically generated with low confidence">
            <a:extLst>
              <a:ext uri="{FF2B5EF4-FFF2-40B4-BE49-F238E27FC236}">
                <a16:creationId xmlns:a16="http://schemas.microsoft.com/office/drawing/2014/main" id="{6CBA342C-BC95-419D-A76C-ABFA3DDC73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257" y="945635"/>
            <a:ext cx="9401296" cy="780888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1574257" y="319236"/>
            <a:ext cx="9401296" cy="1998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CHÀO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MỪNG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EM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31974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59" y="19547"/>
            <a:ext cx="12192000" cy="6838453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97309F5-ABFC-46AC-A541-E0158CAAA872}"/>
              </a:ext>
            </a:extLst>
          </p:cNvPr>
          <p:cNvSpPr/>
          <p:nvPr/>
        </p:nvSpPr>
        <p:spPr>
          <a:xfrm>
            <a:off x="569627" y="1918741"/>
            <a:ext cx="11287594" cy="206864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118602" y="837171"/>
            <a:ext cx="7692380" cy="48467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LUYỆN ĐỌC CÂU DÀI: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36788" y="2105986"/>
            <a:ext cx="1145521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Quang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thở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mạnh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hơi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rồi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tiếp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...ờ...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bảo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        “Con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đánh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răng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”. 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đánh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răng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”.  </a:t>
            </a:r>
            <a:endParaRPr lang="en-US" sz="3600" b="1" dirty="0">
              <a:solidFill>
                <a:srgbClr val="0070C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5960830" y="2240288"/>
            <a:ext cx="211029" cy="58821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603E067-DBAD-4ED8-9BD3-7C05C4FE39CB}"/>
              </a:ext>
            </a:extLst>
          </p:cNvPr>
          <p:cNvGrpSpPr/>
          <p:nvPr/>
        </p:nvGrpSpPr>
        <p:grpSpPr>
          <a:xfrm>
            <a:off x="4746266" y="3022177"/>
            <a:ext cx="257920" cy="591321"/>
            <a:chOff x="3519601" y="3920718"/>
            <a:chExt cx="316544" cy="588218"/>
          </a:xfrm>
        </p:grpSpPr>
        <p:cxnSp>
          <p:nvCxnSpPr>
            <p:cNvPr id="15" name="Straight Connector 14"/>
            <p:cNvCxnSpPr>
              <a:cxnSpLocks/>
            </p:cNvCxnSpPr>
            <p:nvPr/>
          </p:nvCxnSpPr>
          <p:spPr>
            <a:xfrm flipH="1">
              <a:off x="3519601" y="3920718"/>
              <a:ext cx="211029" cy="58821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cxnSpLocks/>
            </p:cNvCxnSpPr>
            <p:nvPr/>
          </p:nvCxnSpPr>
          <p:spPr>
            <a:xfrm flipH="1">
              <a:off x="3625116" y="3920719"/>
              <a:ext cx="211029" cy="58821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BD0E4D6-80C5-4309-A91A-695785AAF669}"/>
              </a:ext>
            </a:extLst>
          </p:cNvPr>
          <p:cNvGrpSpPr/>
          <p:nvPr/>
        </p:nvGrpSpPr>
        <p:grpSpPr>
          <a:xfrm>
            <a:off x="9553062" y="3025335"/>
            <a:ext cx="257920" cy="591321"/>
            <a:chOff x="3519601" y="3920718"/>
            <a:chExt cx="316544" cy="588218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69A25221-6040-4C44-A6EE-4F2F07B8BBF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519601" y="3920718"/>
              <a:ext cx="211029" cy="58821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AED8333C-932D-4894-AE92-486F4501BB7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625116" y="3920719"/>
              <a:ext cx="211029" cy="58821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BD0E4D6-80C5-4309-A91A-695785AAF669}"/>
              </a:ext>
            </a:extLst>
          </p:cNvPr>
          <p:cNvGrpSpPr/>
          <p:nvPr/>
        </p:nvGrpSpPr>
        <p:grpSpPr>
          <a:xfrm>
            <a:off x="8253255" y="2354487"/>
            <a:ext cx="257920" cy="591321"/>
            <a:chOff x="3519601" y="3920718"/>
            <a:chExt cx="316544" cy="588218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69A25221-6040-4C44-A6EE-4F2F07B8BBF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519601" y="3920718"/>
              <a:ext cx="211029" cy="58821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AED8333C-932D-4894-AE92-486F4501BB7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625116" y="3920719"/>
              <a:ext cx="211029" cy="58821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BD0E4D6-80C5-4309-A91A-695785AAF669}"/>
              </a:ext>
            </a:extLst>
          </p:cNvPr>
          <p:cNvGrpSpPr/>
          <p:nvPr/>
        </p:nvGrpSpPr>
        <p:grpSpPr>
          <a:xfrm>
            <a:off x="11137981" y="2288452"/>
            <a:ext cx="257920" cy="591321"/>
            <a:chOff x="3519601" y="3920718"/>
            <a:chExt cx="316544" cy="588218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69A25221-6040-4C44-A6EE-4F2F07B8BBF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519601" y="3920718"/>
              <a:ext cx="211029" cy="58821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AED8333C-932D-4894-AE92-486F4501BB7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625116" y="3920719"/>
              <a:ext cx="211029" cy="58821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61020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384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96412" y="-42331"/>
            <a:ext cx="11799176" cy="553949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3000" b="1" dirty="0" err="1">
                <a:solidFill>
                  <a:srgbClr val="FF66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3000" b="1" dirty="0">
                <a:solidFill>
                  <a:srgbClr val="FF66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GIỜ HỌC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4105" y="468206"/>
            <a:ext cx="11799175" cy="6930054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indent="287338"/>
            <a:r>
              <a:rPr lang="en-US" sz="2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Thầy</a:t>
            </a: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giáo</a:t>
            </a: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“ </a:t>
            </a:r>
            <a:r>
              <a:rPr lang="en-US" sz="2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Chúng</a:t>
            </a: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ta </a:t>
            </a:r>
            <a:r>
              <a:rPr lang="en-US" sz="2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cần</a:t>
            </a: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học</a:t>
            </a: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cách</a:t>
            </a: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giao</a:t>
            </a: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tiếp</a:t>
            </a: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tự</a:t>
            </a: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tin. </a:t>
            </a:r>
            <a:r>
              <a:rPr lang="en-US" sz="2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Vì</a:t>
            </a: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hôm</a:t>
            </a: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nay </a:t>
            </a:r>
            <a:r>
              <a:rPr lang="en-US" sz="2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chúng</a:t>
            </a: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ta </a:t>
            </a:r>
            <a:r>
              <a:rPr lang="en-US" sz="2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sẽ</a:t>
            </a: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tập</a:t>
            </a: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trước</a:t>
            </a: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lớp</a:t>
            </a: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bất</a:t>
            </a: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cứ</a:t>
            </a: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điều</a:t>
            </a: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gì</a:t>
            </a: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mình</a:t>
            </a: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thích</a:t>
            </a: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.”.</a:t>
            </a:r>
          </a:p>
          <a:p>
            <a:pPr indent="231775"/>
            <a:r>
              <a:rPr lang="en-US" sz="26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Quang</a:t>
            </a:r>
            <a:r>
              <a:rPr lang="en-US" sz="26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lang="en-US" sz="26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mời</a:t>
            </a:r>
            <a:r>
              <a:rPr lang="en-US" sz="26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lang="en-US" sz="26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26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</a:t>
            </a:r>
            <a:r>
              <a:rPr lang="en-US" sz="26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tiên</a:t>
            </a:r>
            <a:r>
              <a:rPr lang="en-US" sz="26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6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Cậu</a:t>
            </a:r>
            <a:r>
              <a:rPr lang="en-US" sz="26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lúng</a:t>
            </a:r>
            <a:r>
              <a:rPr lang="en-US" sz="26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túng</a:t>
            </a:r>
            <a:r>
              <a:rPr lang="en-US" sz="26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đỏ</a:t>
            </a:r>
            <a:r>
              <a:rPr lang="en-US" sz="26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lang="en-US" sz="26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mặt</a:t>
            </a:r>
            <a:r>
              <a:rPr lang="en-US" sz="26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6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Quang</a:t>
            </a:r>
            <a:r>
              <a:rPr lang="en-US" sz="26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cảm</a:t>
            </a:r>
            <a:r>
              <a:rPr lang="en-US" sz="26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thấy</a:t>
            </a:r>
            <a:r>
              <a:rPr lang="en-US" sz="26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26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lang="en-US" sz="26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26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bên</a:t>
            </a:r>
            <a:r>
              <a:rPr lang="en-US" sz="26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cạnh</a:t>
            </a:r>
            <a:r>
              <a:rPr lang="en-US" sz="26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thì</a:t>
            </a:r>
            <a:r>
              <a:rPr lang="en-US" sz="26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dễ</a:t>
            </a:r>
            <a:r>
              <a:rPr lang="en-US" sz="26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nhưng</a:t>
            </a:r>
            <a:r>
              <a:rPr lang="en-US" sz="26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26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trước</a:t>
            </a:r>
            <a:r>
              <a:rPr lang="en-US" sz="26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</a:t>
            </a:r>
            <a:r>
              <a:rPr lang="en-US" sz="26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lớp</a:t>
            </a:r>
            <a:r>
              <a:rPr lang="en-US" sz="26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thì</a:t>
            </a:r>
            <a:r>
              <a:rPr lang="en-US" sz="26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sao</a:t>
            </a:r>
            <a:r>
              <a:rPr lang="en-US" sz="26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mà</a:t>
            </a:r>
            <a:r>
              <a:rPr lang="en-US" sz="26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khó</a:t>
            </a:r>
            <a:r>
              <a:rPr lang="en-US" sz="26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lang="en-US" sz="26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6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Thầy</a:t>
            </a:r>
            <a:r>
              <a:rPr lang="en-US" sz="26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bảo</a:t>
            </a:r>
            <a:r>
              <a:rPr lang="en-US" sz="26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“</a:t>
            </a:r>
            <a:r>
              <a:rPr lang="en-US" sz="26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26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cố</a:t>
            </a:r>
            <a:r>
              <a:rPr lang="en-US" sz="26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nhớ</a:t>
            </a:r>
            <a:r>
              <a:rPr lang="en-US" sz="26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xem</a:t>
            </a:r>
            <a:r>
              <a:rPr lang="en-US" sz="26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lang="en-US" sz="26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nay </a:t>
            </a:r>
            <a:r>
              <a:rPr lang="en-US" sz="26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ngủ</a:t>
            </a:r>
            <a:r>
              <a:rPr lang="en-US" sz="26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dậy</a:t>
            </a:r>
            <a:r>
              <a:rPr lang="en-US" sz="26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26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lang="en-US" sz="26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lang="en-US" sz="26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gì</a:t>
            </a:r>
            <a:r>
              <a:rPr lang="en-US" sz="26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?”.</a:t>
            </a:r>
          </a:p>
          <a:p>
            <a:pPr indent="231775"/>
            <a:r>
              <a:rPr lang="en-US" sz="26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Quang</a:t>
            </a:r>
            <a:r>
              <a:rPr lang="en-US" sz="26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ngập</a:t>
            </a:r>
            <a:r>
              <a:rPr lang="en-US" sz="26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ngừng</a:t>
            </a:r>
            <a:r>
              <a:rPr lang="en-US" sz="26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vừa</a:t>
            </a:r>
            <a:r>
              <a:rPr lang="en-US" sz="26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26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vừa</a:t>
            </a:r>
            <a:r>
              <a:rPr lang="en-US" sz="26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gãi</a:t>
            </a:r>
            <a:r>
              <a:rPr lang="en-US" sz="26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</a:t>
            </a:r>
            <a:r>
              <a:rPr lang="en-US" sz="26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“</a:t>
            </a:r>
            <a:r>
              <a:rPr lang="en-US" sz="26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26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...”.</a:t>
            </a:r>
          </a:p>
          <a:p>
            <a:pPr indent="231775"/>
            <a:r>
              <a:rPr lang="en-US" sz="26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Thầy</a:t>
            </a:r>
            <a:r>
              <a:rPr lang="en-US" sz="26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giáo</a:t>
            </a:r>
            <a:r>
              <a:rPr lang="en-US" sz="26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nhắc</a:t>
            </a:r>
            <a:r>
              <a:rPr lang="en-US" sz="26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“</a:t>
            </a:r>
            <a:r>
              <a:rPr lang="en-US" sz="26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Rồi</a:t>
            </a:r>
            <a:r>
              <a:rPr lang="en-US" sz="26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gì</a:t>
            </a:r>
            <a:r>
              <a:rPr lang="en-US" sz="26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nữa</a:t>
            </a:r>
            <a:r>
              <a:rPr lang="en-US" sz="26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?”.</a:t>
            </a:r>
          </a:p>
          <a:p>
            <a:pPr indent="231775"/>
            <a:r>
              <a:rPr lang="en-US" sz="26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Quang</a:t>
            </a:r>
            <a:r>
              <a:rPr lang="en-US" sz="26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r>
              <a:rPr lang="en-US" sz="26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gãi</a:t>
            </a:r>
            <a:r>
              <a:rPr lang="en-US" sz="26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</a:t>
            </a:r>
            <a:r>
              <a:rPr lang="en-US" sz="26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“À... ờ... </a:t>
            </a:r>
            <a:r>
              <a:rPr lang="en-US" sz="26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26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ngủ</a:t>
            </a:r>
            <a:r>
              <a:rPr lang="en-US" sz="26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dậy</a:t>
            </a:r>
            <a:r>
              <a:rPr lang="en-US" sz="26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.”. </a:t>
            </a:r>
            <a:r>
              <a:rPr lang="en-US" sz="26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26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cậu</a:t>
            </a:r>
            <a:r>
              <a:rPr lang="en-US" sz="26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26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tiếp</a:t>
            </a:r>
            <a:r>
              <a:rPr lang="en-US" sz="26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“</a:t>
            </a:r>
            <a:r>
              <a:rPr lang="en-US" sz="26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Rồi</a:t>
            </a:r>
            <a:r>
              <a:rPr lang="en-US" sz="26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...ờ...”.</a:t>
            </a:r>
          </a:p>
          <a:p>
            <a:pPr indent="231775"/>
            <a:r>
              <a:rPr lang="en-US" sz="26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Thầy</a:t>
            </a:r>
            <a:r>
              <a:rPr lang="en-US" sz="26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giáo</a:t>
            </a:r>
            <a:r>
              <a:rPr lang="en-US" sz="26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mỉm</a:t>
            </a:r>
            <a:r>
              <a:rPr lang="en-US" sz="26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cười</a:t>
            </a:r>
            <a:r>
              <a:rPr lang="en-US" sz="26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kiên</a:t>
            </a:r>
            <a:r>
              <a:rPr lang="en-US" sz="26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nhẫn</a:t>
            </a:r>
            <a:r>
              <a:rPr lang="en-US" sz="26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nghe</a:t>
            </a:r>
            <a:r>
              <a:rPr lang="en-US" sz="26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Quang</a:t>
            </a:r>
            <a:r>
              <a:rPr lang="en-US" sz="26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26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6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Thầy</a:t>
            </a:r>
            <a:r>
              <a:rPr lang="en-US" sz="26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bảo</a:t>
            </a:r>
            <a:r>
              <a:rPr lang="en-US" sz="26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“</a:t>
            </a:r>
            <a:r>
              <a:rPr lang="en-US" sz="26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lang="en-US" sz="26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26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lang="en-US" sz="26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rồi</a:t>
            </a:r>
            <a:r>
              <a:rPr lang="en-US" sz="26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đấy</a:t>
            </a:r>
            <a:r>
              <a:rPr lang="en-US" sz="26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!”</a:t>
            </a:r>
          </a:p>
          <a:p>
            <a:pPr indent="287338"/>
            <a:r>
              <a:rPr lang="en-US" sz="2600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Nhưng</a:t>
            </a:r>
            <a:r>
              <a:rPr lang="en-US" sz="2600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Quang</a:t>
            </a:r>
            <a:r>
              <a:rPr lang="en-US" sz="2600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chưa</a:t>
            </a:r>
            <a:r>
              <a:rPr lang="en-US" sz="2600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chịu</a:t>
            </a:r>
            <a:r>
              <a:rPr lang="en-US" sz="2600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lang="en-US" sz="2600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chỗ</a:t>
            </a:r>
            <a:r>
              <a:rPr lang="en-US" sz="2600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600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Bỗng</a:t>
            </a:r>
            <a:r>
              <a:rPr lang="en-US" sz="2600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cậu</a:t>
            </a:r>
            <a:r>
              <a:rPr lang="en-US" sz="2600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2600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to: “</a:t>
            </a:r>
            <a:r>
              <a:rPr lang="en-US" sz="2600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Rồi</a:t>
            </a:r>
            <a:r>
              <a:rPr lang="en-US" sz="2600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sau</a:t>
            </a:r>
            <a:r>
              <a:rPr lang="en-US" sz="2600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đó</a:t>
            </a:r>
            <a:r>
              <a:rPr lang="en-US" sz="2600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...ờ...à...”. </a:t>
            </a:r>
            <a:r>
              <a:rPr lang="en-US" sz="2600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Quang</a:t>
            </a:r>
            <a:r>
              <a:rPr lang="en-US" sz="2600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thở</a:t>
            </a:r>
            <a:r>
              <a:rPr lang="en-US" sz="2600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mạnh</a:t>
            </a:r>
            <a:r>
              <a:rPr lang="en-US" sz="2600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2600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hơi</a:t>
            </a:r>
            <a:r>
              <a:rPr lang="en-US" sz="2600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rồi</a:t>
            </a:r>
            <a:r>
              <a:rPr lang="en-US" sz="2600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2600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tiếp</a:t>
            </a:r>
            <a:r>
              <a:rPr lang="en-US" sz="2600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</a:t>
            </a:r>
            <a:r>
              <a:rPr lang="en-US" sz="2600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lang="en-US" sz="2600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...ờ...</a:t>
            </a:r>
            <a:r>
              <a:rPr lang="en-US" sz="2600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bảo</a:t>
            </a:r>
            <a:r>
              <a:rPr lang="en-US" sz="2600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Con </a:t>
            </a:r>
            <a:r>
              <a:rPr lang="en-US" sz="2600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đánh</a:t>
            </a:r>
            <a:r>
              <a:rPr lang="en-US" sz="2600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răng</a:t>
            </a:r>
            <a:r>
              <a:rPr lang="en-US" sz="2600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lang="en-US" sz="2600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600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lang="en-US" sz="2600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2600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2600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đánh</a:t>
            </a:r>
            <a:r>
              <a:rPr lang="en-US" sz="2600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răng</a:t>
            </a:r>
            <a:r>
              <a:rPr lang="en-US" sz="2600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,”. </a:t>
            </a:r>
            <a:r>
              <a:rPr lang="en-US" sz="2600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Thầy</a:t>
            </a:r>
            <a:r>
              <a:rPr lang="en-US" sz="2600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giáo</a:t>
            </a:r>
            <a:r>
              <a:rPr lang="en-US" sz="2600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vỗ</a:t>
            </a:r>
            <a:r>
              <a:rPr lang="en-US" sz="2600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2600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600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</a:t>
            </a:r>
            <a:r>
              <a:rPr lang="en-US" sz="2600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lớp</a:t>
            </a:r>
            <a:r>
              <a:rPr lang="en-US" sz="2600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vỗ</a:t>
            </a:r>
            <a:r>
              <a:rPr lang="en-US" sz="2600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2600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theo.</a:t>
            </a:r>
            <a:r>
              <a:rPr lang="en-US" sz="2600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Cuối</a:t>
            </a:r>
            <a:r>
              <a:rPr lang="en-US" sz="2600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cùng</a:t>
            </a:r>
            <a:r>
              <a:rPr lang="en-US" sz="2600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Quang</a:t>
            </a:r>
            <a:r>
              <a:rPr lang="en-US" sz="2600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2600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lang="en-US" sz="2600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giọng</a:t>
            </a:r>
            <a:r>
              <a:rPr lang="en-US" sz="2600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rất</a:t>
            </a:r>
            <a:r>
              <a:rPr lang="en-US" sz="2600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tự</a:t>
            </a:r>
            <a:r>
              <a:rPr lang="en-US" sz="2600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tin: “</a:t>
            </a:r>
            <a:r>
              <a:rPr lang="en-US" sz="2600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Sau</a:t>
            </a:r>
            <a:r>
              <a:rPr lang="en-US" sz="2600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đó</a:t>
            </a:r>
            <a:r>
              <a:rPr lang="en-US" sz="2600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</a:t>
            </a:r>
            <a:r>
              <a:rPr lang="en-US" sz="2600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đưa</a:t>
            </a:r>
            <a:r>
              <a:rPr lang="en-US" sz="2600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2600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lang="en-US" sz="2600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học</a:t>
            </a:r>
            <a:r>
              <a:rPr lang="en-US" sz="2600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.”</a:t>
            </a:r>
          </a:p>
          <a:p>
            <a:pPr indent="287338"/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Thầy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giáo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vỗ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vỗ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theo.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Quang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cũng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vỗ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lớp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tràn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ngập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vỗ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indent="347663">
              <a:lnSpc>
                <a:spcPct val="120000"/>
              </a:lnSpc>
            </a:pPr>
            <a:endParaRPr lang="en-US" sz="26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344849" y="519932"/>
            <a:ext cx="290356" cy="31941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4" name="Oval 13"/>
          <p:cNvSpPr/>
          <p:nvPr/>
        </p:nvSpPr>
        <p:spPr>
          <a:xfrm>
            <a:off x="334105" y="1356896"/>
            <a:ext cx="290356" cy="31941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1" name="Oval 10"/>
          <p:cNvSpPr/>
          <p:nvPr/>
        </p:nvSpPr>
        <p:spPr>
          <a:xfrm>
            <a:off x="347960" y="4475428"/>
            <a:ext cx="290356" cy="31941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3" name="Oval 12"/>
          <p:cNvSpPr/>
          <p:nvPr/>
        </p:nvSpPr>
        <p:spPr>
          <a:xfrm>
            <a:off x="359437" y="6084224"/>
            <a:ext cx="290356" cy="31941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8367180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6">
            <a:extLst>
              <a:ext uri="{FF2B5EF4-FFF2-40B4-BE49-F238E27FC236}">
                <a16:creationId xmlns:a16="http://schemas.microsoft.com/office/drawing/2014/main" id="{40492B02-98B6-4E81-9A77-773825039D2E}"/>
              </a:ext>
            </a:extLst>
          </p:cNvPr>
          <p:cNvSpPr txBox="1"/>
          <p:nvPr/>
        </p:nvSpPr>
        <p:spPr>
          <a:xfrm>
            <a:off x="456889" y="5374909"/>
            <a:ext cx="115780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err="1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Giao</a:t>
            </a:r>
            <a:r>
              <a:rPr lang="en-US" altLang="zh-CN" sz="3200" b="1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tiếp</a:t>
            </a:r>
            <a:r>
              <a:rPr lang="en-US" altLang="zh-CN" sz="3200" b="1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</a:t>
            </a:r>
            <a:r>
              <a:rPr lang="en-US" altLang="zh-CN" sz="3200" b="1" i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trao</a:t>
            </a:r>
            <a:r>
              <a:rPr lang="en-US" altLang="zh-CN" sz="3200" b="1" i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i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đổi</a:t>
            </a:r>
            <a:r>
              <a:rPr lang="en-US" altLang="zh-CN" sz="3200" b="1" i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altLang="zh-CN" sz="3200" b="1" i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truyền</a:t>
            </a:r>
            <a:r>
              <a:rPr lang="en-US" altLang="zh-CN" sz="3200" b="1" i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i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tải</a:t>
            </a:r>
            <a:r>
              <a:rPr lang="en-US" altLang="zh-CN" sz="3200" b="1" i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i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thông</a:t>
            </a:r>
            <a:r>
              <a:rPr lang="en-US" altLang="zh-CN" sz="3200" b="1" i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tin </a:t>
            </a:r>
            <a:r>
              <a:rPr lang="en-US" altLang="zh-CN" sz="3200" b="1" i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lang="en-US" altLang="zh-CN" sz="3200" b="1" i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i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lang="en-US" altLang="zh-CN" sz="3200" b="1" i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(</a:t>
            </a:r>
            <a:r>
              <a:rPr lang="en-US" altLang="zh-CN" sz="3200" b="1" i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bằng</a:t>
            </a:r>
            <a:r>
              <a:rPr lang="en-US" altLang="zh-CN" sz="3200" b="1" i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i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lời</a:t>
            </a:r>
            <a:r>
              <a:rPr lang="en-US" altLang="zh-CN" sz="3200" b="1" i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i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altLang="zh-CN" sz="3200" b="1" i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altLang="zh-CN" sz="3200" b="1" i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cử</a:t>
            </a:r>
            <a:r>
              <a:rPr lang="en-US" altLang="zh-CN" sz="3200" b="1" i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i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chỉ</a:t>
            </a:r>
            <a:r>
              <a:rPr lang="en-US" altLang="zh-CN" sz="3200" b="1" i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i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hoặc</a:t>
            </a:r>
            <a:r>
              <a:rPr lang="en-US" altLang="zh-CN" sz="3200" b="1" i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i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hành</a:t>
            </a:r>
            <a:r>
              <a:rPr lang="en-US" altLang="zh-CN" sz="3200" b="1" i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i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động</a:t>
            </a:r>
            <a:r>
              <a:rPr lang="en-US" altLang="zh-CN" sz="3200" b="1" i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)</a:t>
            </a:r>
            <a:endParaRPr lang="zh-CN" altLang="en-US" sz="3200" i="1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ọc tiếng Anh - Học tiếng Anh online - Học tiếng Anh trên mạng - Học tiếng  Anh trực tuyế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3661" y="1774036"/>
            <a:ext cx="3392512" cy="28270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Unit 1 : What&amp;#39;s your name ? - Tiếng anh lớp 1 Unit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5900" y="1078275"/>
            <a:ext cx="3995735" cy="39957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Rounded Rectangle 11"/>
          <p:cNvSpPr/>
          <p:nvPr/>
        </p:nvSpPr>
        <p:spPr>
          <a:xfrm>
            <a:off x="4213901" y="147363"/>
            <a:ext cx="4064000" cy="630014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b="1" dirty="0" err="1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Giải</a:t>
            </a:r>
            <a:r>
              <a:rPr lang="en-US" sz="3300" b="1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nghĩa</a:t>
            </a:r>
            <a:r>
              <a:rPr lang="en-US" sz="3300" b="1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endParaRPr lang="en-US" sz="3300" b="1" dirty="0">
              <a:solidFill>
                <a:schemeClr val="bg1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4509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38453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3948068" y="758049"/>
            <a:ext cx="4064000" cy="630014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b="1" dirty="0" err="1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Giải</a:t>
            </a:r>
            <a:r>
              <a:rPr lang="en-US" sz="3300" b="1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nghĩa</a:t>
            </a:r>
            <a:r>
              <a:rPr lang="en-US" sz="3300" b="1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endParaRPr lang="en-US" sz="3300" b="1" dirty="0">
              <a:solidFill>
                <a:schemeClr val="bg1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40492B02-98B6-4E81-9A77-773825039D2E}"/>
              </a:ext>
            </a:extLst>
          </p:cNvPr>
          <p:cNvSpPr txBox="1"/>
          <p:nvPr/>
        </p:nvSpPr>
        <p:spPr>
          <a:xfrm>
            <a:off x="1439478" y="1775256"/>
            <a:ext cx="96940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err="1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Lúng</a:t>
            </a:r>
            <a:r>
              <a:rPr lang="en-US" altLang="zh-CN" sz="3200" b="1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túng</a:t>
            </a:r>
            <a:r>
              <a:rPr lang="en-US" altLang="zh-CN" sz="3200" b="1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</a:t>
            </a:r>
            <a:r>
              <a:rPr lang="en-US" altLang="zh-CN" sz="3200" b="1" i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altLang="zh-CN" sz="3200" b="1" i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i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biết</a:t>
            </a:r>
            <a:r>
              <a:rPr lang="en-US" altLang="zh-CN" sz="3200" b="1" i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i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altLang="zh-CN" sz="3200" b="1" i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i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hoặc</a:t>
            </a:r>
            <a:r>
              <a:rPr lang="en-US" altLang="zh-CN" sz="3200" b="1" i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i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lang="en-US" altLang="zh-CN" sz="3200" b="1" i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i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</a:t>
            </a:r>
            <a:r>
              <a:rPr lang="en-US" altLang="zh-CN" sz="3200" b="1" i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i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lang="en-US" altLang="zh-CN" sz="3200" b="1" i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i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lang="en-US" altLang="zh-CN" sz="3200" b="1" i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  </a:t>
            </a:r>
            <a:endParaRPr lang="zh-CN" altLang="en-US" sz="3200" i="1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6" name="文本框 6">
            <a:extLst>
              <a:ext uri="{FF2B5EF4-FFF2-40B4-BE49-F238E27FC236}">
                <a16:creationId xmlns:a16="http://schemas.microsoft.com/office/drawing/2014/main" id="{40492B02-98B6-4E81-9A77-773825039D2E}"/>
              </a:ext>
            </a:extLst>
          </p:cNvPr>
          <p:cNvSpPr txBox="1"/>
          <p:nvPr/>
        </p:nvSpPr>
        <p:spPr>
          <a:xfrm>
            <a:off x="1439478" y="2747224"/>
            <a:ext cx="96940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err="1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Kiên</a:t>
            </a:r>
            <a:r>
              <a:rPr lang="en-US" altLang="zh-CN" sz="3200" b="1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nhẫn</a:t>
            </a:r>
            <a:r>
              <a:rPr lang="en-US" altLang="zh-CN" sz="3200" b="1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</a:t>
            </a:r>
            <a:r>
              <a:rPr lang="en-US" altLang="zh-CN" sz="3200" b="1" i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tiếp</a:t>
            </a:r>
            <a:r>
              <a:rPr lang="en-US" altLang="zh-CN" sz="3200" b="1" i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i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tục</a:t>
            </a:r>
            <a:r>
              <a:rPr lang="en-US" altLang="zh-CN" sz="3200" b="1" i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i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lang="en-US" altLang="zh-CN" sz="3200" b="1" i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i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việc</a:t>
            </a:r>
            <a:r>
              <a:rPr lang="en-US" altLang="zh-CN" sz="3200" b="1" i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i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lang="en-US" altLang="zh-CN" sz="3200" b="1" i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i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định</a:t>
            </a:r>
            <a:r>
              <a:rPr lang="en-US" altLang="zh-CN" sz="3200" b="1" i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i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mà</a:t>
            </a:r>
            <a:r>
              <a:rPr lang="en-US" altLang="zh-CN" sz="3200" b="1" i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i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altLang="zh-CN" sz="3200" b="1" i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i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nản</a:t>
            </a:r>
            <a:r>
              <a:rPr lang="en-US" altLang="zh-CN" sz="3200" b="1" i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i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lòng</a:t>
            </a:r>
            <a:r>
              <a:rPr lang="en-US" altLang="zh-CN" sz="3200" b="1" i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lang="zh-CN" altLang="en-US" sz="3200" i="1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9158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38453"/>
          </a:xfrm>
          <a:prstGeom prst="rect">
            <a:avLst/>
          </a:prstGeom>
        </p:spPr>
      </p:pic>
      <p:pic>
        <p:nvPicPr>
          <p:cNvPr id="5" name="Picture 4" descr="A picture containing toy, vector graphics&#10;&#10;Description automatically generated">
            <a:extLst>
              <a:ext uri="{FF2B5EF4-FFF2-40B4-BE49-F238E27FC236}">
                <a16:creationId xmlns:a16="http://schemas.microsoft.com/office/drawing/2014/main" id="{FF63C58F-18FE-4ADE-B0BD-DAEFA5176B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67" y="3147363"/>
            <a:ext cx="3625102" cy="324326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B2DE6EA-CF35-4ED1-8D3E-FDF624B8EE37}"/>
              </a:ext>
            </a:extLst>
          </p:cNvPr>
          <p:cNvSpPr txBox="1"/>
          <p:nvPr/>
        </p:nvSpPr>
        <p:spPr>
          <a:xfrm>
            <a:off x="2798923" y="2070517"/>
            <a:ext cx="91240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Nam </a:t>
            </a:r>
            <a:r>
              <a:rPr lang="en-US" sz="4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lúng</a:t>
            </a:r>
            <a:r>
              <a:rPr lang="en-US" sz="4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túng</a:t>
            </a:r>
            <a:r>
              <a:rPr lang="en-US" sz="4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</a:t>
            </a:r>
            <a:r>
              <a:rPr lang="en-US" sz="4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giải</a:t>
            </a:r>
            <a:r>
              <a:rPr lang="en-US" sz="4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lang="en-US" sz="4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toán</a:t>
            </a:r>
            <a:r>
              <a:rPr lang="en-US" sz="4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khó</a:t>
            </a:r>
            <a:r>
              <a:rPr lang="en-US" sz="4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DCBCA6F-FA8F-4D61-901E-2745D1A7B5E6}"/>
              </a:ext>
            </a:extLst>
          </p:cNvPr>
          <p:cNvSpPr/>
          <p:nvPr/>
        </p:nvSpPr>
        <p:spPr>
          <a:xfrm>
            <a:off x="1732565" y="627390"/>
            <a:ext cx="6510890" cy="102764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Đặt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1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lúng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túng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218530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96412" y="-766"/>
            <a:ext cx="11799176" cy="553949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3000" b="1" dirty="0" err="1">
                <a:solidFill>
                  <a:srgbClr val="FF66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3000" b="1" dirty="0">
                <a:solidFill>
                  <a:srgbClr val="FF66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GIỜ HỌC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4105" y="454351"/>
            <a:ext cx="11799175" cy="6974168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indent="287338"/>
            <a:r>
              <a:rPr lang="en-US" sz="2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Thầy</a:t>
            </a: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giáo</a:t>
            </a: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“ </a:t>
            </a:r>
            <a:r>
              <a:rPr lang="en-US" sz="2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Chúng</a:t>
            </a: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ta </a:t>
            </a:r>
            <a:r>
              <a:rPr lang="en-US" sz="2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cần</a:t>
            </a: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học</a:t>
            </a: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cách</a:t>
            </a: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giao</a:t>
            </a: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tiếp</a:t>
            </a: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tự</a:t>
            </a: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tin. </a:t>
            </a:r>
            <a:r>
              <a:rPr lang="en-US" sz="2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Vì</a:t>
            </a: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hôm</a:t>
            </a: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nay </a:t>
            </a:r>
            <a:r>
              <a:rPr lang="en-US" sz="2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chúng</a:t>
            </a: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ta </a:t>
            </a:r>
            <a:r>
              <a:rPr lang="en-US" sz="2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sẽ</a:t>
            </a: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tập</a:t>
            </a: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trước</a:t>
            </a: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lớp</a:t>
            </a: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bất</a:t>
            </a: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cứ</a:t>
            </a: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điều</a:t>
            </a: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gì</a:t>
            </a: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mình</a:t>
            </a: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thích</a:t>
            </a: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.”.</a:t>
            </a:r>
          </a:p>
          <a:p>
            <a:pPr indent="231775" algn="just"/>
            <a:r>
              <a:rPr lang="en-US" sz="26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Quang</a:t>
            </a:r>
            <a:r>
              <a:rPr lang="en-US" sz="26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lang="en-US" sz="26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mời</a:t>
            </a:r>
            <a:r>
              <a:rPr lang="en-US" sz="26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lang="en-US" sz="26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26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</a:t>
            </a:r>
            <a:r>
              <a:rPr lang="en-US" sz="26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tiên</a:t>
            </a:r>
            <a:r>
              <a:rPr lang="en-US" sz="26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6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Cậu</a:t>
            </a:r>
            <a:r>
              <a:rPr lang="en-US" sz="26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lúng</a:t>
            </a:r>
            <a:r>
              <a:rPr lang="en-US" sz="26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túng</a:t>
            </a:r>
            <a:r>
              <a:rPr lang="en-US" sz="26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đỏ</a:t>
            </a:r>
            <a:r>
              <a:rPr lang="en-US" sz="26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lang="en-US" sz="26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mặt</a:t>
            </a:r>
            <a:r>
              <a:rPr lang="en-US" sz="26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6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Quang</a:t>
            </a:r>
            <a:r>
              <a:rPr lang="en-US" sz="26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cảm</a:t>
            </a:r>
            <a:r>
              <a:rPr lang="en-US" sz="26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thấy</a:t>
            </a:r>
            <a:r>
              <a:rPr lang="en-US" sz="26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26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lang="en-US" sz="26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26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bên</a:t>
            </a:r>
            <a:r>
              <a:rPr lang="en-US" sz="26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cạnh</a:t>
            </a:r>
            <a:r>
              <a:rPr lang="en-US" sz="26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thì</a:t>
            </a:r>
            <a:r>
              <a:rPr lang="en-US" sz="26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dễ</a:t>
            </a:r>
            <a:r>
              <a:rPr lang="en-US" sz="26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nhưng</a:t>
            </a:r>
            <a:r>
              <a:rPr lang="en-US" sz="26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26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trước</a:t>
            </a:r>
            <a:r>
              <a:rPr lang="en-US" sz="26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</a:t>
            </a:r>
            <a:r>
              <a:rPr lang="en-US" sz="26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lớp</a:t>
            </a:r>
            <a:r>
              <a:rPr lang="en-US" sz="26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thì</a:t>
            </a:r>
            <a:r>
              <a:rPr lang="en-US" sz="26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sao</a:t>
            </a:r>
            <a:r>
              <a:rPr lang="en-US" sz="26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mà</a:t>
            </a:r>
            <a:r>
              <a:rPr lang="en-US" sz="26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khó</a:t>
            </a:r>
            <a:r>
              <a:rPr lang="en-US" sz="26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lang="en-US" sz="26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6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Thầy</a:t>
            </a:r>
            <a:r>
              <a:rPr lang="en-US" sz="26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bảo</a:t>
            </a:r>
            <a:r>
              <a:rPr lang="en-US" sz="26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“</a:t>
            </a:r>
            <a:r>
              <a:rPr lang="en-US" sz="26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lang="en-US" sz="26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nay </a:t>
            </a:r>
            <a:r>
              <a:rPr lang="en-US" sz="26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ngủ</a:t>
            </a:r>
            <a:r>
              <a:rPr lang="en-US" sz="26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dậy</a:t>
            </a:r>
            <a:r>
              <a:rPr lang="en-US" sz="26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26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lang="en-US" sz="26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lang="en-US" sz="26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gì</a:t>
            </a:r>
            <a:r>
              <a:rPr lang="en-US" sz="26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 </a:t>
            </a:r>
            <a:r>
              <a:rPr lang="en-US" sz="26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26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cố</a:t>
            </a:r>
            <a:r>
              <a:rPr lang="en-US" sz="26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nhớ</a:t>
            </a:r>
            <a:r>
              <a:rPr lang="en-US" sz="26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xem</a:t>
            </a:r>
            <a:r>
              <a:rPr lang="en-US" sz="26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”.</a:t>
            </a:r>
          </a:p>
          <a:p>
            <a:pPr indent="231775"/>
            <a:r>
              <a:rPr lang="en-US" sz="26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Quang</a:t>
            </a:r>
            <a:r>
              <a:rPr lang="en-US" sz="26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ngập</a:t>
            </a:r>
            <a:r>
              <a:rPr lang="en-US" sz="26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ngừng</a:t>
            </a:r>
            <a:r>
              <a:rPr lang="en-US" sz="26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vừa</a:t>
            </a:r>
            <a:r>
              <a:rPr lang="en-US" sz="26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26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vừa</a:t>
            </a:r>
            <a:r>
              <a:rPr lang="en-US" sz="26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gãi</a:t>
            </a:r>
            <a:r>
              <a:rPr lang="en-US" sz="26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</a:t>
            </a:r>
            <a:r>
              <a:rPr lang="en-US" sz="26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“</a:t>
            </a:r>
            <a:r>
              <a:rPr lang="en-US" sz="26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26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...”.</a:t>
            </a:r>
          </a:p>
          <a:p>
            <a:pPr indent="231775"/>
            <a:r>
              <a:rPr lang="en-US" sz="26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Thầy</a:t>
            </a:r>
            <a:r>
              <a:rPr lang="en-US" sz="26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giáo</a:t>
            </a:r>
            <a:r>
              <a:rPr lang="en-US" sz="26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nhắc</a:t>
            </a:r>
            <a:r>
              <a:rPr lang="en-US" sz="26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“</a:t>
            </a:r>
            <a:r>
              <a:rPr lang="en-US" sz="26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Rồi</a:t>
            </a:r>
            <a:r>
              <a:rPr lang="en-US" sz="26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gì</a:t>
            </a:r>
            <a:r>
              <a:rPr lang="en-US" sz="26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nữa</a:t>
            </a:r>
            <a:r>
              <a:rPr lang="en-US" sz="26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?”.</a:t>
            </a:r>
          </a:p>
          <a:p>
            <a:pPr indent="231775"/>
            <a:r>
              <a:rPr lang="en-US" sz="26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Quang</a:t>
            </a:r>
            <a:r>
              <a:rPr lang="en-US" sz="26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r>
              <a:rPr lang="en-US" sz="26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gãi</a:t>
            </a:r>
            <a:r>
              <a:rPr lang="en-US" sz="26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</a:t>
            </a:r>
            <a:r>
              <a:rPr lang="en-US" sz="26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“À... ờ... </a:t>
            </a:r>
            <a:r>
              <a:rPr lang="en-US" sz="26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26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ngủ</a:t>
            </a:r>
            <a:r>
              <a:rPr lang="en-US" sz="26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dậy</a:t>
            </a:r>
            <a:r>
              <a:rPr lang="en-US" sz="26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.”. </a:t>
            </a:r>
            <a:r>
              <a:rPr lang="en-US" sz="26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26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cậu</a:t>
            </a:r>
            <a:r>
              <a:rPr lang="en-US" sz="26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26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tiếp</a:t>
            </a:r>
            <a:r>
              <a:rPr lang="en-US" sz="26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“</a:t>
            </a:r>
            <a:r>
              <a:rPr lang="en-US" sz="26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Rồi</a:t>
            </a:r>
            <a:r>
              <a:rPr lang="en-US" sz="26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...ờ...”.</a:t>
            </a:r>
          </a:p>
          <a:p>
            <a:pPr indent="231775"/>
            <a:r>
              <a:rPr lang="en-US" sz="26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Thầy</a:t>
            </a:r>
            <a:r>
              <a:rPr lang="en-US" sz="26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giáo</a:t>
            </a:r>
            <a:r>
              <a:rPr lang="en-US" sz="26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mỉm</a:t>
            </a:r>
            <a:r>
              <a:rPr lang="en-US" sz="26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cười</a:t>
            </a:r>
            <a:r>
              <a:rPr lang="en-US" sz="26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kiên</a:t>
            </a:r>
            <a:r>
              <a:rPr lang="en-US" sz="26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nhẫn</a:t>
            </a:r>
            <a:r>
              <a:rPr lang="en-US" sz="26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nghe</a:t>
            </a:r>
            <a:r>
              <a:rPr lang="en-US" sz="26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Quang</a:t>
            </a:r>
            <a:r>
              <a:rPr lang="en-US" sz="26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26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6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Thầy</a:t>
            </a:r>
            <a:r>
              <a:rPr lang="en-US" sz="26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bảo</a:t>
            </a:r>
            <a:r>
              <a:rPr lang="en-US" sz="26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“</a:t>
            </a:r>
            <a:r>
              <a:rPr lang="en-US" sz="26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lang="en-US" sz="26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26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lang="en-US" sz="26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rồi</a:t>
            </a:r>
            <a:r>
              <a:rPr lang="en-US" sz="26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đấy</a:t>
            </a:r>
            <a:r>
              <a:rPr lang="en-US" sz="26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!”</a:t>
            </a:r>
          </a:p>
          <a:p>
            <a:pPr indent="287338"/>
            <a:r>
              <a:rPr lang="en-US" sz="2600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Nhưng</a:t>
            </a:r>
            <a:r>
              <a:rPr lang="en-US" sz="2600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Quang</a:t>
            </a:r>
            <a:r>
              <a:rPr lang="en-US" sz="2600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chưa</a:t>
            </a:r>
            <a:r>
              <a:rPr lang="en-US" sz="2600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chịu</a:t>
            </a:r>
            <a:r>
              <a:rPr lang="en-US" sz="2600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lang="en-US" sz="2600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chỗ</a:t>
            </a:r>
            <a:r>
              <a:rPr lang="en-US" sz="2600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600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Bỗng</a:t>
            </a:r>
            <a:r>
              <a:rPr lang="en-US" sz="2600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cậu</a:t>
            </a:r>
            <a:r>
              <a:rPr lang="en-US" sz="2600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2600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to: “</a:t>
            </a:r>
            <a:r>
              <a:rPr lang="en-US" sz="2600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Rồi</a:t>
            </a:r>
            <a:r>
              <a:rPr lang="en-US" sz="2600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sau</a:t>
            </a:r>
            <a:r>
              <a:rPr lang="en-US" sz="2600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đó</a:t>
            </a:r>
            <a:r>
              <a:rPr lang="en-US" sz="2600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...ờ...à...”. </a:t>
            </a:r>
            <a:r>
              <a:rPr lang="en-US" sz="2600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Quang</a:t>
            </a:r>
            <a:r>
              <a:rPr lang="en-US" sz="2600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thở</a:t>
            </a:r>
            <a:r>
              <a:rPr lang="en-US" sz="2600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mạnh</a:t>
            </a:r>
            <a:r>
              <a:rPr lang="en-US" sz="2600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2600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hơi</a:t>
            </a:r>
            <a:r>
              <a:rPr lang="en-US" sz="2600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rồi</a:t>
            </a:r>
            <a:r>
              <a:rPr lang="en-US" sz="2600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2600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tiếp</a:t>
            </a:r>
            <a:r>
              <a:rPr lang="en-US" sz="2600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</a:t>
            </a:r>
            <a:r>
              <a:rPr lang="en-US" sz="2600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lang="en-US" sz="2600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...ờ...</a:t>
            </a:r>
            <a:r>
              <a:rPr lang="en-US" sz="2600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bảo</a:t>
            </a:r>
            <a:r>
              <a:rPr lang="en-US" sz="2600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Con </a:t>
            </a:r>
            <a:r>
              <a:rPr lang="en-US" sz="2600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đánh</a:t>
            </a:r>
            <a:r>
              <a:rPr lang="en-US" sz="2600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răng</a:t>
            </a:r>
            <a:r>
              <a:rPr lang="en-US" sz="2600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lang="en-US" sz="2600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600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lang="en-US" sz="2600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2600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2600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đánh</a:t>
            </a:r>
            <a:r>
              <a:rPr lang="en-US" sz="2600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răng</a:t>
            </a:r>
            <a:r>
              <a:rPr lang="en-US" sz="2600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,”. </a:t>
            </a:r>
            <a:r>
              <a:rPr lang="en-US" sz="2600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Thầy</a:t>
            </a:r>
            <a:r>
              <a:rPr lang="en-US" sz="2600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giáo</a:t>
            </a:r>
            <a:r>
              <a:rPr lang="en-US" sz="2600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vỗ</a:t>
            </a:r>
            <a:r>
              <a:rPr lang="en-US" sz="2600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2600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600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</a:t>
            </a:r>
            <a:r>
              <a:rPr lang="en-US" sz="2600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lớp</a:t>
            </a:r>
            <a:r>
              <a:rPr lang="en-US" sz="2600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vỗ</a:t>
            </a:r>
            <a:r>
              <a:rPr lang="en-US" sz="2600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2600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theo.</a:t>
            </a:r>
            <a:r>
              <a:rPr lang="en-US" sz="2600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Cuối</a:t>
            </a:r>
            <a:r>
              <a:rPr lang="en-US" sz="2600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cùng</a:t>
            </a:r>
            <a:r>
              <a:rPr lang="en-US" sz="2600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Quang</a:t>
            </a:r>
            <a:r>
              <a:rPr lang="en-US" sz="2600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2600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lang="en-US" sz="2600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giọng</a:t>
            </a:r>
            <a:r>
              <a:rPr lang="en-US" sz="2600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rất</a:t>
            </a:r>
            <a:r>
              <a:rPr lang="en-US" sz="2600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tự</a:t>
            </a:r>
            <a:r>
              <a:rPr lang="en-US" sz="2600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tin: “</a:t>
            </a:r>
            <a:r>
              <a:rPr lang="en-US" sz="2600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Sau</a:t>
            </a:r>
            <a:r>
              <a:rPr lang="en-US" sz="2600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đó</a:t>
            </a:r>
            <a:r>
              <a:rPr lang="en-US" sz="2600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</a:t>
            </a:r>
            <a:r>
              <a:rPr lang="en-US" sz="2600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đưa</a:t>
            </a:r>
            <a:r>
              <a:rPr lang="en-US" sz="2600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2600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lang="en-US" sz="2600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học</a:t>
            </a:r>
            <a:r>
              <a:rPr lang="en-US" sz="2600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.”</a:t>
            </a:r>
          </a:p>
          <a:p>
            <a:pPr indent="287338"/>
            <a:r>
              <a:rPr lang="en-US" sz="2600" dirty="0" err="1">
                <a:solidFill>
                  <a:srgbClr val="FFC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Thầy</a:t>
            </a:r>
            <a:r>
              <a:rPr lang="en-US" sz="2600" dirty="0">
                <a:solidFill>
                  <a:srgbClr val="FFC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FFC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giáo</a:t>
            </a:r>
            <a:r>
              <a:rPr lang="en-US" sz="2600" dirty="0">
                <a:solidFill>
                  <a:srgbClr val="FFC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FFC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vỗ</a:t>
            </a:r>
            <a:r>
              <a:rPr lang="en-US" sz="2600" dirty="0">
                <a:solidFill>
                  <a:srgbClr val="FFC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FFC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2600" dirty="0">
                <a:solidFill>
                  <a:srgbClr val="FFC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600" dirty="0" err="1">
                <a:solidFill>
                  <a:srgbClr val="FFC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2600" dirty="0">
                <a:solidFill>
                  <a:srgbClr val="FFC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FFC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2600" dirty="0">
                <a:solidFill>
                  <a:srgbClr val="FFC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FFC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vỗ</a:t>
            </a:r>
            <a:r>
              <a:rPr lang="en-US" sz="2600" dirty="0">
                <a:solidFill>
                  <a:srgbClr val="FFC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FFC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2600" dirty="0">
                <a:solidFill>
                  <a:srgbClr val="FFC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FFC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theo.</a:t>
            </a:r>
            <a:r>
              <a:rPr lang="en-US" sz="2600" dirty="0">
                <a:solidFill>
                  <a:srgbClr val="FFC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FFC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Quang</a:t>
            </a:r>
            <a:r>
              <a:rPr lang="en-US" sz="2600" dirty="0">
                <a:solidFill>
                  <a:srgbClr val="FFC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FFC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cũng</a:t>
            </a:r>
            <a:r>
              <a:rPr lang="en-US" sz="2600" dirty="0">
                <a:solidFill>
                  <a:srgbClr val="FFC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FFC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vỗ</a:t>
            </a:r>
            <a:r>
              <a:rPr lang="en-US" sz="2600" dirty="0">
                <a:solidFill>
                  <a:srgbClr val="FFC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FFC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2600" dirty="0">
                <a:solidFill>
                  <a:srgbClr val="FFC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600" dirty="0" err="1">
                <a:solidFill>
                  <a:srgbClr val="FFC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</a:t>
            </a:r>
            <a:r>
              <a:rPr lang="en-US" sz="2600" dirty="0">
                <a:solidFill>
                  <a:srgbClr val="FFC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FFC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lớp</a:t>
            </a:r>
            <a:r>
              <a:rPr lang="en-US" sz="2600" dirty="0">
                <a:solidFill>
                  <a:srgbClr val="FFC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FFC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tràn</a:t>
            </a:r>
            <a:r>
              <a:rPr lang="en-US" sz="2600" dirty="0">
                <a:solidFill>
                  <a:srgbClr val="FFC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FFC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ngập</a:t>
            </a:r>
            <a:r>
              <a:rPr lang="en-US" sz="2600" dirty="0">
                <a:solidFill>
                  <a:srgbClr val="FFC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FFC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lang="en-US" sz="2600" dirty="0">
                <a:solidFill>
                  <a:srgbClr val="FFC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FFC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vỗ</a:t>
            </a:r>
            <a:r>
              <a:rPr lang="en-US" sz="2600" dirty="0">
                <a:solidFill>
                  <a:srgbClr val="FFC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FFC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2600" dirty="0">
                <a:solidFill>
                  <a:srgbClr val="FFC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indent="347663">
              <a:lnSpc>
                <a:spcPct val="120000"/>
              </a:lnSpc>
            </a:pPr>
            <a:endParaRPr lang="en-US" sz="26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344849" y="506077"/>
            <a:ext cx="290356" cy="31941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4" name="Oval 13"/>
          <p:cNvSpPr/>
          <p:nvPr/>
        </p:nvSpPr>
        <p:spPr>
          <a:xfrm>
            <a:off x="334105" y="1343041"/>
            <a:ext cx="290356" cy="31941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1" name="Oval 10"/>
          <p:cNvSpPr/>
          <p:nvPr/>
        </p:nvSpPr>
        <p:spPr>
          <a:xfrm>
            <a:off x="373291" y="4465052"/>
            <a:ext cx="290356" cy="31941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3" name="Oval 12"/>
          <p:cNvSpPr/>
          <p:nvPr/>
        </p:nvSpPr>
        <p:spPr>
          <a:xfrm>
            <a:off x="373291" y="6098082"/>
            <a:ext cx="290356" cy="31941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4266514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Chart&#10;&#10;Description automatically generated">
            <a:extLst>
              <a:ext uri="{FF2B5EF4-FFF2-40B4-BE49-F238E27FC236}">
                <a16:creationId xmlns:a16="http://schemas.microsoft.com/office/drawing/2014/main" id="{DFCE04A3-400A-4756-BF4D-A45291E0DE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9416" y="1547498"/>
            <a:ext cx="6666954" cy="5508027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B36C9C1-DA80-46F8-B9F8-39ECA2F9E25B}"/>
              </a:ext>
            </a:extLst>
          </p:cNvPr>
          <p:cNvSpPr/>
          <p:nvPr/>
        </p:nvSpPr>
        <p:spPr>
          <a:xfrm>
            <a:off x="3282216" y="379192"/>
            <a:ext cx="56275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127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LUYỆN</a:t>
            </a:r>
            <a:r>
              <a:rPr lang="en-US" sz="5400" b="1" cap="none" spc="0" dirty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</a:t>
            </a:r>
            <a:r>
              <a:rPr lang="en-US" sz="5400" b="1" cap="none" spc="0" dirty="0" err="1">
                <a:ln w="127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ĐỌC</a:t>
            </a:r>
            <a:r>
              <a:rPr lang="en-US" sz="5400" b="1" cap="none" spc="0" dirty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</a:t>
            </a:r>
            <a:r>
              <a:rPr lang="en-US" sz="5400" b="1" cap="none" spc="0" dirty="0" err="1">
                <a:ln w="127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NHÓM</a:t>
            </a:r>
            <a:endParaRPr lang="en-US" sz="5400" b="1" cap="none" spc="0" dirty="0">
              <a:ln w="12700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483163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384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96412" y="40799"/>
            <a:ext cx="11799176" cy="553949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3000" b="1" dirty="0" err="1">
                <a:solidFill>
                  <a:srgbClr val="FF66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3000" b="1" dirty="0">
                <a:solidFill>
                  <a:srgbClr val="FF66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GIỜ HỌC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4105" y="426642"/>
            <a:ext cx="11799175" cy="6930054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indent="287338"/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Thầy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giáo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“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Chúng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ta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cần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học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cách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giao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tiếp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tự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tin.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Vì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hôm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nay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chúng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ta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sẽ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tập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trước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lớp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bất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cứ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điều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gì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mình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thích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.”.</a:t>
            </a:r>
          </a:p>
          <a:p>
            <a:pPr indent="231775" algn="just"/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Quang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mời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tiên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Cậu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lúng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túng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đỏ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mặt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Quang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cảm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thấy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bên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cạnh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thì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dễ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nhưng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trước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lớp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thì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sao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mà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khó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Thầy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bảo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“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nay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ngủ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dậy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gì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cố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nhớ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xem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”.</a:t>
            </a:r>
          </a:p>
          <a:p>
            <a:pPr indent="231775"/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Quang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ngập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ngừng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vừa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vừa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gãi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“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...”.</a:t>
            </a:r>
          </a:p>
          <a:p>
            <a:pPr indent="231775"/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Thầy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giáo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nhắc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“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Rồi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gì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nữa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?”.</a:t>
            </a:r>
          </a:p>
          <a:p>
            <a:pPr indent="231775"/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Quang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gãi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“À... ờ...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ngủ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dậy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.”.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cậu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tiếp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“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Rồi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...ờ...”.</a:t>
            </a:r>
          </a:p>
          <a:p>
            <a:pPr indent="231775"/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Thầy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giáo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mỉm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cười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kiên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nhẫn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nghe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Quang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Thầy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bảo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“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rồi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đấy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!”</a:t>
            </a:r>
          </a:p>
          <a:p>
            <a:pPr indent="287338"/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Nhưng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Quang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chưa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chịu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chỗ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Bỗng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cậu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to: “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Rồi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sau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đó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...ờ...à...”.      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Quang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thở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mạnh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hơi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rồi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tiếp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...ờ...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bảo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Con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đánh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răng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đánh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răng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,”.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Thầy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giáo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vỗ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lớp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vỗ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theo.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Cuối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cùng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Quang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giọng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rất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tự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tin: “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Sau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đó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đưa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học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.”</a:t>
            </a:r>
          </a:p>
          <a:p>
            <a:pPr indent="287338"/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Thầy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giáo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vỗ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vỗ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theo.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Quang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cũng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vỗ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lớp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tràn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ngập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vỗ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indent="347663">
              <a:lnSpc>
                <a:spcPct val="120000"/>
              </a:lnSpc>
            </a:pPr>
            <a:endParaRPr lang="en-US" sz="26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344849" y="478368"/>
            <a:ext cx="290356" cy="31941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4" name="Oval 13"/>
          <p:cNvSpPr/>
          <p:nvPr/>
        </p:nvSpPr>
        <p:spPr>
          <a:xfrm>
            <a:off x="334105" y="1315332"/>
            <a:ext cx="290356" cy="31941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1" name="Oval 10"/>
          <p:cNvSpPr/>
          <p:nvPr/>
        </p:nvSpPr>
        <p:spPr>
          <a:xfrm>
            <a:off x="359437" y="4354217"/>
            <a:ext cx="290356" cy="31941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3" name="Oval 12"/>
          <p:cNvSpPr/>
          <p:nvPr/>
        </p:nvSpPr>
        <p:spPr>
          <a:xfrm>
            <a:off x="429716" y="6056515"/>
            <a:ext cx="290356" cy="31941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6804060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2077" y="-136445"/>
            <a:ext cx="10367845" cy="685621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0" b="5828"/>
          <a:stretch/>
        </p:blipFill>
        <p:spPr>
          <a:xfrm>
            <a:off x="28243" y="4716962"/>
            <a:ext cx="12188826" cy="214915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43" y="2844922"/>
            <a:ext cx="810409" cy="95692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7877" y="561895"/>
            <a:ext cx="1525010" cy="2729768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4428" y="4060372"/>
            <a:ext cx="11936455" cy="278620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742887" y="2146496"/>
            <a:ext cx="7633146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Tạm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hẹn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285450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AFA68B95-2E26-4AA8-A85A-2DF96EDCCAF8}"/>
              </a:ext>
            </a:extLst>
          </p:cNvPr>
          <p:cNvSpPr/>
          <p:nvPr/>
        </p:nvSpPr>
        <p:spPr>
          <a:xfrm>
            <a:off x="633046" y="337625"/>
            <a:ext cx="10902462" cy="617571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697770" y="1292518"/>
            <a:ext cx="6002647" cy="1300191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844293" y="1130547"/>
            <a:ext cx="1402072" cy="1443449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2898687" y="1427751"/>
            <a:ext cx="1320800" cy="77970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 </a:t>
            </a:r>
            <a:r>
              <a:rPr kumimoji="0" lang="en-US" sz="4267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6</a:t>
            </a:r>
            <a:endParaRPr kumimoji="0" lang="en-US" sz="4267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165149" y="1556059"/>
            <a:ext cx="6741935" cy="80015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 GIỜ HỌC</a:t>
            </a:r>
          </a:p>
        </p:txBody>
      </p:sp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3526A218-E0F8-4456-947C-7FFE753FB5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5547" y="3552166"/>
            <a:ext cx="2284916" cy="2891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447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384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440872" y="448253"/>
            <a:ext cx="7910945" cy="1089602"/>
          </a:xfrm>
        </p:spPr>
        <p:txBody>
          <a:bodyPr>
            <a:normAutofit/>
          </a:bodyPr>
          <a:lstStyle/>
          <a:p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đạt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9" name="图片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33" t="18963" r="21600" b="52948"/>
          <a:stretch/>
        </p:blipFill>
        <p:spPr>
          <a:xfrm>
            <a:off x="0" y="4931664"/>
            <a:ext cx="1983232" cy="1926336"/>
          </a:xfrm>
          <a:prstGeom prst="rect">
            <a:avLst/>
          </a:prstGeom>
        </p:spPr>
      </p:pic>
      <p:pic>
        <p:nvPicPr>
          <p:cNvPr id="10" name="图片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67" t="4030" r="30313" b="70607"/>
          <a:stretch/>
        </p:blipFill>
        <p:spPr>
          <a:xfrm>
            <a:off x="10495094" y="0"/>
            <a:ext cx="1928843" cy="1739392"/>
          </a:xfrm>
          <a:prstGeom prst="rect">
            <a:avLst/>
          </a:prstGeom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510164" y="1690687"/>
            <a:ext cx="11363181" cy="4280621"/>
          </a:xfrm>
          <a:prstGeom prst="rect">
            <a:avLst/>
          </a:prstGeom>
        </p:spPr>
        <p:txBody>
          <a:bodyPr>
            <a:normAutofit fontScale="32500" lnSpcReduction="20000"/>
          </a:bodyPr>
          <a:lstStyle>
            <a:lvl1pPr marL="457200" indent="-4572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2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600" indent="-3810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7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40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6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8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4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0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6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1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11100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1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100" dirty="0" err="1"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1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1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1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1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1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100" dirty="0" err="1">
                <a:latin typeface="Arial" panose="020B0604020202020204" pitchFamily="34" charset="0"/>
                <a:cs typeface="Arial" panose="020B0604020202020204" pitchFamily="34" charset="0"/>
              </a:rPr>
              <a:t>khó</a:t>
            </a:r>
            <a:r>
              <a:rPr lang="en-US" sz="111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11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1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100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1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100" dirty="0" err="1">
                <a:latin typeface="Arial" panose="020B0604020202020204" pitchFamily="34" charset="0"/>
                <a:cs typeface="Arial" panose="020B0604020202020204" pitchFamily="34" charset="0"/>
              </a:rPr>
              <a:t>ngắt</a:t>
            </a:r>
            <a:r>
              <a:rPr lang="en-US" sz="1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100" dirty="0" err="1">
                <a:latin typeface="Arial" panose="020B0604020202020204" pitchFamily="34" charset="0"/>
                <a:cs typeface="Arial" panose="020B0604020202020204" pitchFamily="34" charset="0"/>
              </a:rPr>
              <a:t>nghỉ</a:t>
            </a:r>
            <a:r>
              <a:rPr lang="en-US" sz="1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100" dirty="0" err="1">
                <a:latin typeface="Arial" panose="020B0604020202020204" pitchFamily="34" charset="0"/>
                <a:cs typeface="Arial" panose="020B0604020202020204" pitchFamily="34" charset="0"/>
              </a:rPr>
              <a:t>hơi</a:t>
            </a:r>
            <a:r>
              <a:rPr lang="en-US" sz="111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111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1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100" dirty="0" err="1"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1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100" dirty="0" err="1"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1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1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1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1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1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100" dirty="0" err="1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1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100" dirty="0" err="1">
                <a:latin typeface="Arial" panose="020B0604020202020204" pitchFamily="34" charset="0"/>
                <a:cs typeface="Arial" panose="020B0604020202020204" pitchFamily="34" charset="0"/>
              </a:rPr>
              <a:t>lúng</a:t>
            </a:r>
            <a:r>
              <a:rPr lang="en-US" sz="1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100" dirty="0" err="1">
                <a:latin typeface="Arial" panose="020B0604020202020204" pitchFamily="34" charset="0"/>
                <a:cs typeface="Arial" panose="020B0604020202020204" pitchFamily="34" charset="0"/>
              </a:rPr>
              <a:t>túng</a:t>
            </a:r>
            <a:r>
              <a:rPr lang="en-US" sz="1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1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1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1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1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100" dirty="0" err="1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1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100" dirty="0" err="1">
                <a:latin typeface="Arial" panose="020B0604020202020204" pitchFamily="34" charset="0"/>
                <a:cs typeface="Arial" panose="020B0604020202020204" pitchFamily="34" charset="0"/>
              </a:rPr>
              <a:t>Quang</a:t>
            </a:r>
            <a:r>
              <a:rPr lang="en-US" sz="11100" dirty="0"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r>
              <a:rPr lang="en-US" sz="11100" dirty="0" err="1"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1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100" dirty="0" err="1"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sz="1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1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111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1100" dirty="0" err="1">
                <a:latin typeface="Arial" panose="020B0604020202020204" pitchFamily="34" charset="0"/>
                <a:cs typeface="Arial" panose="020B0604020202020204" pitchFamily="34" charset="0"/>
              </a:rPr>
              <a:t>giao</a:t>
            </a:r>
            <a:r>
              <a:rPr lang="en-US" sz="1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100" dirty="0" err="1"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sz="111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1100" dirty="0" err="1">
                <a:latin typeface="Arial" panose="020B0604020202020204" pitchFamily="34" charset="0"/>
                <a:cs typeface="Arial" panose="020B0604020202020204" pitchFamily="34" charset="0"/>
              </a:rPr>
              <a:t>lúng</a:t>
            </a:r>
            <a:r>
              <a:rPr lang="en-US" sz="1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100" dirty="0" err="1">
                <a:latin typeface="Arial" panose="020B0604020202020204" pitchFamily="34" charset="0"/>
                <a:cs typeface="Arial" panose="020B0604020202020204" pitchFamily="34" charset="0"/>
              </a:rPr>
              <a:t>túng</a:t>
            </a:r>
            <a:r>
              <a:rPr lang="en-US" sz="111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1100" dirty="0" err="1">
                <a:latin typeface="Arial" panose="020B0604020202020204" pitchFamily="34" charset="0"/>
                <a:cs typeface="Arial" panose="020B0604020202020204" pitchFamily="34" charset="0"/>
              </a:rPr>
              <a:t>kiên</a:t>
            </a:r>
            <a:r>
              <a:rPr lang="en-US" sz="1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100" dirty="0" err="1">
                <a:latin typeface="Arial" panose="020B0604020202020204" pitchFamily="34" charset="0"/>
                <a:cs typeface="Arial" panose="020B0604020202020204" pitchFamily="34" charset="0"/>
              </a:rPr>
              <a:t>nhẫn</a:t>
            </a:r>
            <a:r>
              <a:rPr lang="en-US" sz="111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1100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111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1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1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1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1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1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1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thay</a:t>
            </a:r>
            <a:r>
              <a:rPr lang="en-US" sz="1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1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1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1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1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1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1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1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Quang</a:t>
            </a:r>
            <a:r>
              <a:rPr lang="en-US" sz="1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1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1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1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rụt</a:t>
            </a:r>
            <a:r>
              <a:rPr lang="en-US" sz="1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1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rè</a:t>
            </a:r>
            <a:r>
              <a:rPr lang="en-US" sz="1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1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1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1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1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tin. </a:t>
            </a:r>
            <a:r>
              <a:rPr lang="en-US" sz="111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1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1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1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111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1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1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1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1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1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lvl="0" indent="0">
              <a:buNone/>
              <a:defRPr/>
            </a:pPr>
            <a:r>
              <a:rPr lang="en-US" sz="1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1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11100" dirty="0" err="1"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1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1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1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1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1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100" dirty="0" err="1"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1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100" dirty="0" err="1"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1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100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111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vi-VN" sz="1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vi-VN" sz="1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1043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95549" y="497537"/>
            <a:ext cx="9966092" cy="58471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1.</a:t>
            </a:r>
            <a:r>
              <a:rPr lang="en-US" sz="30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30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lang="en-US" sz="30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việc</a:t>
            </a:r>
            <a:r>
              <a:rPr lang="en-US" sz="30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lang="en-US" sz="30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30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30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lang="en-US" sz="30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thầy</a:t>
            </a:r>
            <a:r>
              <a:rPr lang="en-US" sz="30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</a:t>
            </a:r>
            <a:r>
              <a:rPr lang="en-US" sz="30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khen</a:t>
            </a:r>
            <a:r>
              <a:rPr lang="en-US" sz="30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91863" y="244143"/>
            <a:ext cx="1391479" cy="465773"/>
            <a:chOff x="9566064" y="964372"/>
            <a:chExt cx="5446164" cy="698253"/>
          </a:xfrm>
        </p:grpSpPr>
        <p:sp>
          <p:nvSpPr>
            <p:cNvPr id="7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3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3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r>
                <a:rPr lang="en-US" sz="32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ĐỌC</a:t>
              </a: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253" b="57367" l="20008" r="26232"/>
                    </a14:imgEffect>
                  </a14:imgLayer>
                </a14:imgProps>
              </a:ext>
            </a:extLst>
          </a:blip>
          <a:srcRect l="19230" t="49364" r="72990" b="41744"/>
          <a:stretch/>
        </p:blipFill>
        <p:spPr>
          <a:xfrm>
            <a:off x="303472" y="776653"/>
            <a:ext cx="1391479" cy="89452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095549" y="1273126"/>
            <a:ext cx="9966092" cy="58471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2.</a:t>
            </a:r>
            <a:r>
              <a:rPr lang="en-US" sz="30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30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cảm</a:t>
            </a:r>
            <a:r>
              <a:rPr lang="en-US" sz="30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thấy</a:t>
            </a:r>
            <a:r>
              <a:rPr lang="en-US" sz="30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lang="en-US" sz="30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lang="en-US" sz="30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</a:t>
            </a:r>
            <a:r>
              <a:rPr lang="en-US" sz="30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lang="en-US" sz="30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thầy</a:t>
            </a:r>
            <a:r>
              <a:rPr lang="en-US" sz="30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</a:t>
            </a:r>
            <a:r>
              <a:rPr lang="en-US" sz="30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khen</a:t>
            </a:r>
            <a:r>
              <a:rPr lang="en-US" sz="30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9" name="Picture 18" descr="A picture containing text, floor&#10;&#10;Description automatically generated">
            <a:extLst>
              <a:ext uri="{FF2B5EF4-FFF2-40B4-BE49-F238E27FC236}">
                <a16:creationId xmlns:a16="http://schemas.microsoft.com/office/drawing/2014/main" id="{798936C6-8748-48C7-828F-51B14B9163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071" y="1989475"/>
            <a:ext cx="10137857" cy="4624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392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502404" y="-21054"/>
            <a:ext cx="4087160" cy="50778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700" b="1" dirty="0">
                <a:solidFill>
                  <a:srgbClr val="FF66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	</a:t>
            </a:r>
            <a:r>
              <a:rPr lang="en-US" sz="2700" b="1" dirty="0" err="1">
                <a:solidFill>
                  <a:srgbClr val="FF66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2700" b="1" dirty="0">
                <a:solidFill>
                  <a:srgbClr val="FF66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GIỜ HỌC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2815" y="445164"/>
            <a:ext cx="11518682" cy="6930054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indent="287338" algn="just"/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Thầy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giáo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“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Chúng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ta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cần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học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cách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giao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tiếp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tự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tin.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Vì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hôm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nay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chúng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ta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sẽ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tập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trước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lớp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bất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cứ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điều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gì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mình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thích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.”.</a:t>
            </a:r>
          </a:p>
          <a:p>
            <a:pPr indent="231775" algn="just"/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Quang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mời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tiên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Cậu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lúng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túng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đỏ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mặt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Quang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cảm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thấy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bên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cạnh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thì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dễ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nhưng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trước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lớp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thì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sao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mà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khó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Thầy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bảo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“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nay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ngủ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dậy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gì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cố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nhớ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xem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”.</a:t>
            </a:r>
          </a:p>
          <a:p>
            <a:pPr indent="231775" algn="just"/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Quang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ngập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ngừng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vừa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vừa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gãi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“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...”.</a:t>
            </a:r>
          </a:p>
          <a:p>
            <a:pPr indent="231775" algn="just"/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Thầy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giáo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nhắc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“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Rồi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gì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nữa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?”.</a:t>
            </a:r>
          </a:p>
          <a:p>
            <a:pPr indent="231775" algn="just"/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Quang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gãi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“À... ờ...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ngủ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dậy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.”.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cậu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tiếp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“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Rồi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...ờ...”.</a:t>
            </a:r>
          </a:p>
          <a:p>
            <a:pPr indent="231775" algn="just"/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Thầy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giáo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mỉm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cười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kiên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nhẫn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nghe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Quang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Thầy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bảo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“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rồi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đấy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!”.</a:t>
            </a:r>
          </a:p>
          <a:p>
            <a:pPr indent="287338" algn="just"/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Nhưng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Quang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chưa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chịu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chỗ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Bỗng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cậu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to: “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Rồi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sau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đó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...ờ...à...”.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Quang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thở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mạnh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hơi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rồi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tiếp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...ờ...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bảo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Con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đánh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răng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đánh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răng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.”.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Thầy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giáo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vỗ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lớp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vỗ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theo.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Cuối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cùng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Quang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giọng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rất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tự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tin: “Sau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đó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đưa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học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.”.</a:t>
            </a:r>
          </a:p>
          <a:p>
            <a:pPr indent="287338" algn="just"/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Thầy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giáo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vỗ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vỗ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theo.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Quang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cũng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vỗ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lớp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tràn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ngập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vỗ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indent="347663" algn="just">
              <a:lnSpc>
                <a:spcPct val="120000"/>
              </a:lnSpc>
            </a:pPr>
            <a:endParaRPr lang="en-US" sz="26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4" name="[hanhtrangso.nxbgd.vn] Audio_ Một giờ học_HTS">
            <a:hlinkClick r:id="" action="ppaction://media"/>
            <a:extLst>
              <a:ext uri="{FF2B5EF4-FFF2-40B4-BE49-F238E27FC236}">
                <a16:creationId xmlns:a16="http://schemas.microsoft.com/office/drawing/2014/main" id="{63B4C6B1-6643-46D8-86DC-D4444AEE50F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06959" y="6093953"/>
            <a:ext cx="648324" cy="648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980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1984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38453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3629166" y="619221"/>
            <a:ext cx="5331042" cy="63001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LUYỆN</a:t>
            </a:r>
            <a:r>
              <a:rPr lang="en-US" sz="6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6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endParaRPr lang="en-US" sz="6600" b="1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51895" y="1810904"/>
            <a:ext cx="35545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giao</a:t>
            </a:r>
            <a:r>
              <a:rPr lang="en-US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iếp</a:t>
            </a:r>
            <a:endParaRPr lang="en-US" sz="4800" b="1" dirty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87448" y="1745641"/>
            <a:ext cx="32853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úng</a:t>
            </a:r>
            <a:r>
              <a:rPr lang="en-US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úng</a:t>
            </a:r>
            <a:endParaRPr lang="en-US" sz="4800" b="1" dirty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51895" y="2908824"/>
            <a:ext cx="43899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ngập</a:t>
            </a:r>
            <a:r>
              <a:rPr lang="en-US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ừng</a:t>
            </a:r>
            <a:endParaRPr lang="en-US" sz="4800" b="1" dirty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87449" y="2939436"/>
            <a:ext cx="47799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tràn</a:t>
            </a:r>
            <a:r>
              <a:rPr lang="en-US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ập</a:t>
            </a:r>
            <a:endParaRPr lang="en-US" sz="4800" b="1" dirty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A picture containing clipart&#10;&#10;Description automatically generated">
            <a:extLst>
              <a:ext uri="{FF2B5EF4-FFF2-40B4-BE49-F238E27FC236}">
                <a16:creationId xmlns:a16="http://schemas.microsoft.com/office/drawing/2014/main" id="{512A4510-269C-431D-A307-F2EF6A414E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5716" y="4422242"/>
            <a:ext cx="1976284" cy="2360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27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3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-429560" y="-34909"/>
            <a:ext cx="11799176" cy="50778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700" b="1" dirty="0">
                <a:solidFill>
                  <a:srgbClr val="FF66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	</a:t>
            </a:r>
            <a:r>
              <a:rPr lang="en-US" sz="2700" b="1" dirty="0" err="1">
                <a:solidFill>
                  <a:srgbClr val="FF66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2700" b="1" dirty="0">
                <a:solidFill>
                  <a:srgbClr val="FF66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GIỜ HỌC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8235" y="472874"/>
            <a:ext cx="11518682" cy="649403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indent="287338" algn="just"/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Thầy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giáo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“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Chúng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ta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cần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học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cách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giao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tiếp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tự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tin.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Vì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hôm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nay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chúng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ta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sẽ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tập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trước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lớp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bất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cứ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điều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gì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mình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thích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.”.</a:t>
            </a:r>
          </a:p>
          <a:p>
            <a:pPr indent="231775" algn="just"/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Quang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mời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tiên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Cậu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lúng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túng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đỏ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mặt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Quang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cảm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thấy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bên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cạnh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thì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dễ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nhưng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trước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lớp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thì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sao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mà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khó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Thầy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bảo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“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nay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ngủ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dậy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gì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cố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nhớ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xem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”.</a:t>
            </a:r>
          </a:p>
          <a:p>
            <a:pPr indent="231775" algn="just"/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Quang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ngập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ngừng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vừa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vừa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gãi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“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...”.</a:t>
            </a:r>
          </a:p>
          <a:p>
            <a:pPr indent="231775" algn="just"/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Thầy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giáo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nhắc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“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Rồi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gì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nữa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?”.</a:t>
            </a:r>
          </a:p>
          <a:p>
            <a:pPr indent="231775" algn="just"/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Quang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gãi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“À... ờ...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ngủ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dậy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.”.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cậu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tiếp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“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Rồi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...ờ...”.</a:t>
            </a:r>
          </a:p>
          <a:p>
            <a:pPr indent="231775" algn="just"/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Thầy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giáo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mỉm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cười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kiên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nhẫn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nghe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Quang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Thầy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bảo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“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rồi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đấy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!”.</a:t>
            </a:r>
          </a:p>
          <a:p>
            <a:pPr indent="287338" algn="just"/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Nhưng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Quang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chưa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chịu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chỗ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Bỗng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cậu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to: “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Rồi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sau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đó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...ờ...à...”.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Quang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thở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mạnh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hơi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rồi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tiếp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...ờ...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bảo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Con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đánh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răng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đánh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răng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.”.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Thầy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giáo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vỗ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lớp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vỗ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theo.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Cuối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cùng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Quang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giọng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rất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tự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tin: “Sau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đó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đưa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học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.”.</a:t>
            </a:r>
          </a:p>
          <a:p>
            <a:pPr indent="287338" algn="just"/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Thầy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giáo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vỗ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vỗ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theo.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Quang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cũng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vỗ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lớp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tràn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ngập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vỗ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213813" y="6304456"/>
            <a:ext cx="6541713" cy="63001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chia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thành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mấy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đoạn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2" name="Oval 11"/>
          <p:cNvSpPr/>
          <p:nvPr/>
        </p:nvSpPr>
        <p:spPr>
          <a:xfrm>
            <a:off x="475153" y="536665"/>
            <a:ext cx="290356" cy="31941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4" name="Oval 13"/>
          <p:cNvSpPr/>
          <p:nvPr/>
        </p:nvSpPr>
        <p:spPr>
          <a:xfrm>
            <a:off x="448235" y="1373715"/>
            <a:ext cx="290356" cy="31941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1" name="Oval 10"/>
          <p:cNvSpPr/>
          <p:nvPr/>
        </p:nvSpPr>
        <p:spPr>
          <a:xfrm>
            <a:off x="475153" y="4502390"/>
            <a:ext cx="290356" cy="31941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3" name="Oval 12"/>
          <p:cNvSpPr/>
          <p:nvPr/>
        </p:nvSpPr>
        <p:spPr>
          <a:xfrm>
            <a:off x="418882" y="6095130"/>
            <a:ext cx="290356" cy="31941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" name="Left Brace 2">
            <a:extLst>
              <a:ext uri="{FF2B5EF4-FFF2-40B4-BE49-F238E27FC236}">
                <a16:creationId xmlns:a16="http://schemas.microsoft.com/office/drawing/2014/main" id="{8D8C6B7D-7ABE-47A0-99A1-9D2FB78AC276}"/>
              </a:ext>
            </a:extLst>
          </p:cNvPr>
          <p:cNvSpPr/>
          <p:nvPr/>
        </p:nvSpPr>
        <p:spPr>
          <a:xfrm>
            <a:off x="193799" y="361422"/>
            <a:ext cx="225083" cy="989310"/>
          </a:xfrm>
          <a:prstGeom prst="leftBrace">
            <a:avLst>
              <a:gd name="adj1" fmla="val 23136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Left Brace 14">
            <a:extLst>
              <a:ext uri="{FF2B5EF4-FFF2-40B4-BE49-F238E27FC236}">
                <a16:creationId xmlns:a16="http://schemas.microsoft.com/office/drawing/2014/main" id="{1F934FFF-2BBF-47D4-AF0A-583680F7BE92}"/>
              </a:ext>
            </a:extLst>
          </p:cNvPr>
          <p:cNvSpPr/>
          <p:nvPr/>
        </p:nvSpPr>
        <p:spPr>
          <a:xfrm>
            <a:off x="100783" y="1491553"/>
            <a:ext cx="417906" cy="2940599"/>
          </a:xfrm>
          <a:prstGeom prst="leftBrace">
            <a:avLst>
              <a:gd name="adj1" fmla="val 34409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Left Brace 15">
            <a:extLst>
              <a:ext uri="{FF2B5EF4-FFF2-40B4-BE49-F238E27FC236}">
                <a16:creationId xmlns:a16="http://schemas.microsoft.com/office/drawing/2014/main" id="{B005BD75-0BC2-4DC3-AF51-F443370BFC37}"/>
              </a:ext>
            </a:extLst>
          </p:cNvPr>
          <p:cNvSpPr/>
          <p:nvPr/>
        </p:nvSpPr>
        <p:spPr>
          <a:xfrm>
            <a:off x="232422" y="4571632"/>
            <a:ext cx="286267" cy="1454161"/>
          </a:xfrm>
          <a:prstGeom prst="leftBrace">
            <a:avLst>
              <a:gd name="adj1" fmla="val 34409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Left Brace 16">
            <a:extLst>
              <a:ext uri="{FF2B5EF4-FFF2-40B4-BE49-F238E27FC236}">
                <a16:creationId xmlns:a16="http://schemas.microsoft.com/office/drawing/2014/main" id="{C9EB82C0-780D-44F2-9CE8-DD75A880BA4B}"/>
              </a:ext>
            </a:extLst>
          </p:cNvPr>
          <p:cNvSpPr/>
          <p:nvPr/>
        </p:nvSpPr>
        <p:spPr>
          <a:xfrm>
            <a:off x="175343" y="6165273"/>
            <a:ext cx="243540" cy="665316"/>
          </a:xfrm>
          <a:prstGeom prst="leftBrace">
            <a:avLst>
              <a:gd name="adj1" fmla="val 23136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5223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2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2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2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2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2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2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" dur="2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2" grpId="0" animBg="1"/>
      <p:bldP spid="14" grpId="0" animBg="1"/>
      <p:bldP spid="11" grpId="0" animBg="1"/>
      <p:bldP spid="13" grpId="0" animBg="1"/>
      <p:bldP spid="3" grpId="0" animBg="1"/>
      <p:bldP spid="15" grpId="0" animBg="1"/>
      <p:bldP spid="1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38453"/>
          </a:xfrm>
          <a:prstGeom prst="rect">
            <a:avLst/>
          </a:prstGeom>
        </p:spPr>
      </p:pic>
      <p:pic>
        <p:nvPicPr>
          <p:cNvPr id="5" name="图片 3">
            <a:extLst>
              <a:ext uri="{FF2B5EF4-FFF2-40B4-BE49-F238E27FC236}">
                <a16:creationId xmlns:a16="http://schemas.microsoft.com/office/drawing/2014/main" id="{C04F87AB-AAFA-44C4-B254-9DC0BD1EF5C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/>
        </p:blipFill>
        <p:spPr>
          <a:xfrm>
            <a:off x="10133351" y="4995121"/>
            <a:ext cx="2375847" cy="196781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59116" y="284813"/>
            <a:ext cx="40025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*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Giọng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00545" y="1396067"/>
            <a:ext cx="1084811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Giọng</a:t>
            </a:r>
            <a:r>
              <a:rPr lang="en-US" sz="36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thong </a:t>
            </a:r>
            <a:r>
              <a:rPr lang="en-US" sz="36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thả</a:t>
            </a:r>
            <a:r>
              <a:rPr lang="en-US" sz="36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</a:t>
            </a:r>
            <a:r>
              <a:rPr lang="en-US" sz="36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ý </a:t>
            </a:r>
            <a:r>
              <a:rPr lang="en-US" sz="36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ngữ</a:t>
            </a:r>
            <a:r>
              <a:rPr lang="en-US" sz="36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điệu</a:t>
            </a:r>
            <a:r>
              <a:rPr lang="en-US" sz="36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thể</a:t>
            </a:r>
            <a:r>
              <a:rPr lang="en-US" sz="36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hiện</a:t>
            </a:r>
            <a:r>
              <a:rPr lang="en-US" sz="36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sự</a:t>
            </a:r>
            <a:r>
              <a:rPr lang="en-US" sz="36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lúng</a:t>
            </a:r>
            <a:r>
              <a:rPr lang="en-US" sz="36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túng</a:t>
            </a:r>
            <a:r>
              <a:rPr lang="en-US" sz="36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ngập</a:t>
            </a:r>
            <a:r>
              <a:rPr lang="en-US" sz="36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ngừng</a:t>
            </a:r>
            <a:r>
              <a:rPr lang="en-US" sz="36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36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Quang</a:t>
            </a:r>
            <a:r>
              <a:rPr lang="en-US" sz="36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- 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i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“À... ờ... </a:t>
            </a:r>
            <a:r>
              <a:rPr lang="en-US" sz="3600" i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3600" i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ngủ</a:t>
            </a:r>
            <a:r>
              <a:rPr lang="en-US" sz="3600" i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dậy</a:t>
            </a:r>
            <a:r>
              <a:rPr lang="en-US" sz="3600" i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.”</a:t>
            </a:r>
          </a:p>
          <a:p>
            <a:pPr>
              <a:lnSpc>
                <a:spcPct val="150000"/>
              </a:lnSpc>
            </a:pPr>
            <a:r>
              <a:rPr lang="en-US" sz="3600" i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- “</a:t>
            </a:r>
            <a:r>
              <a:rPr lang="en-US" sz="3600" i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Rồi</a:t>
            </a:r>
            <a:r>
              <a:rPr lang="en-US" sz="3600" i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...ờ...”.</a:t>
            </a:r>
          </a:p>
          <a:p>
            <a:pPr>
              <a:lnSpc>
                <a:spcPct val="150000"/>
              </a:lnSpc>
            </a:pPr>
            <a:r>
              <a:rPr lang="en-US" sz="3600" i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- “</a:t>
            </a:r>
            <a:r>
              <a:rPr lang="en-US" sz="3600" i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Rồi</a:t>
            </a:r>
            <a:r>
              <a:rPr lang="en-US" sz="3600" i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sau</a:t>
            </a:r>
            <a:r>
              <a:rPr lang="en-US" sz="3600" i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đó</a:t>
            </a:r>
            <a:r>
              <a:rPr lang="en-US" sz="3600" i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...ờ...à...”</a:t>
            </a:r>
          </a:p>
          <a:p>
            <a:pPr marL="571500" indent="-571500">
              <a:lnSpc>
                <a:spcPct val="150000"/>
              </a:lnSpc>
              <a:buFontTx/>
              <a:buChar char="-"/>
            </a:pPr>
            <a:endParaRPr lang="en-US" sz="3600" b="1" dirty="0">
              <a:solidFill>
                <a:srgbClr val="00B05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571500" indent="-571500">
              <a:lnSpc>
                <a:spcPct val="150000"/>
              </a:lnSpc>
              <a:buFontTx/>
              <a:buChar char="-"/>
            </a:pPr>
            <a:endParaRPr lang="en-US" sz="3600" b="1" dirty="0">
              <a:solidFill>
                <a:srgbClr val="0070C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3600" b="1" dirty="0">
              <a:solidFill>
                <a:srgbClr val="0070C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4047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40994" y="-47872"/>
            <a:ext cx="11799176" cy="553949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3000" b="1" dirty="0" err="1">
                <a:solidFill>
                  <a:srgbClr val="FF66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3000" b="1" dirty="0">
                <a:solidFill>
                  <a:srgbClr val="FF66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GIỜ HỌC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4105" y="426641"/>
            <a:ext cx="11799175" cy="6930054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indent="287338"/>
            <a:r>
              <a:rPr lang="en-US" sz="2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Thầy</a:t>
            </a: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giáo</a:t>
            </a: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“ </a:t>
            </a:r>
            <a:r>
              <a:rPr lang="en-US" sz="2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Chúng</a:t>
            </a: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ta </a:t>
            </a:r>
            <a:r>
              <a:rPr lang="en-US" sz="2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cần</a:t>
            </a: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học</a:t>
            </a: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cách</a:t>
            </a: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giao</a:t>
            </a: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tiếp</a:t>
            </a: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tự</a:t>
            </a: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tin. </a:t>
            </a:r>
            <a:r>
              <a:rPr lang="en-US" sz="2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Vì</a:t>
            </a: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hôm</a:t>
            </a: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nay </a:t>
            </a:r>
            <a:r>
              <a:rPr lang="en-US" sz="2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chúng</a:t>
            </a: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ta </a:t>
            </a:r>
            <a:r>
              <a:rPr lang="en-US" sz="2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sẽ</a:t>
            </a: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tập</a:t>
            </a: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trước</a:t>
            </a: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lớp</a:t>
            </a: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bất</a:t>
            </a: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cứ</a:t>
            </a: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điều</a:t>
            </a: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gì</a:t>
            </a: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mình</a:t>
            </a: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thích</a:t>
            </a: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.”.</a:t>
            </a:r>
          </a:p>
          <a:p>
            <a:pPr indent="231775" algn="just"/>
            <a:r>
              <a:rPr lang="en-US" sz="26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Quang</a:t>
            </a:r>
            <a:r>
              <a:rPr lang="en-US" sz="26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lang="en-US" sz="26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mời</a:t>
            </a:r>
            <a:r>
              <a:rPr lang="en-US" sz="26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lang="en-US" sz="26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26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</a:t>
            </a:r>
            <a:r>
              <a:rPr lang="en-US" sz="26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tiên</a:t>
            </a:r>
            <a:r>
              <a:rPr lang="en-US" sz="26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6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Cậu</a:t>
            </a:r>
            <a:r>
              <a:rPr lang="en-US" sz="26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lúng</a:t>
            </a:r>
            <a:r>
              <a:rPr lang="en-US" sz="26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túng</a:t>
            </a:r>
            <a:r>
              <a:rPr lang="en-US" sz="26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đỏ</a:t>
            </a:r>
            <a:r>
              <a:rPr lang="en-US" sz="26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lang="en-US" sz="26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mặt</a:t>
            </a:r>
            <a:r>
              <a:rPr lang="en-US" sz="26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6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Quang</a:t>
            </a:r>
            <a:r>
              <a:rPr lang="en-US" sz="26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cảm</a:t>
            </a:r>
            <a:r>
              <a:rPr lang="en-US" sz="26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thấy</a:t>
            </a:r>
            <a:r>
              <a:rPr lang="en-US" sz="26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26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lang="en-US" sz="26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26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bên</a:t>
            </a:r>
            <a:r>
              <a:rPr lang="en-US" sz="26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cạnh</a:t>
            </a:r>
            <a:r>
              <a:rPr lang="en-US" sz="26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thì</a:t>
            </a:r>
            <a:r>
              <a:rPr lang="en-US" sz="26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dễ</a:t>
            </a:r>
            <a:r>
              <a:rPr lang="en-US" sz="26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nhưng</a:t>
            </a:r>
            <a:r>
              <a:rPr lang="en-US" sz="26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26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trước</a:t>
            </a:r>
            <a:r>
              <a:rPr lang="en-US" sz="26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</a:t>
            </a:r>
            <a:r>
              <a:rPr lang="en-US" sz="26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lớp</a:t>
            </a:r>
            <a:r>
              <a:rPr lang="en-US" sz="26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thì</a:t>
            </a:r>
            <a:r>
              <a:rPr lang="en-US" sz="26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sao</a:t>
            </a:r>
            <a:r>
              <a:rPr lang="en-US" sz="26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mà</a:t>
            </a:r>
            <a:r>
              <a:rPr lang="en-US" sz="26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khó</a:t>
            </a:r>
            <a:r>
              <a:rPr lang="en-US" sz="26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lang="en-US" sz="26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6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Thầy</a:t>
            </a:r>
            <a:r>
              <a:rPr lang="en-US" sz="26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bảo</a:t>
            </a:r>
            <a:r>
              <a:rPr lang="en-US" sz="26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“</a:t>
            </a:r>
            <a:r>
              <a:rPr lang="en-US" sz="26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lang="en-US" sz="26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nay </a:t>
            </a:r>
            <a:r>
              <a:rPr lang="en-US" sz="26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ngủ</a:t>
            </a:r>
            <a:r>
              <a:rPr lang="en-US" sz="26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dậy</a:t>
            </a:r>
            <a:r>
              <a:rPr lang="en-US" sz="26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26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lang="en-US" sz="26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lang="en-US" sz="26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gì</a:t>
            </a:r>
            <a:r>
              <a:rPr lang="en-US" sz="26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 </a:t>
            </a:r>
            <a:r>
              <a:rPr lang="en-US" sz="26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26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cố</a:t>
            </a:r>
            <a:r>
              <a:rPr lang="en-US" sz="26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nhớ</a:t>
            </a:r>
            <a:r>
              <a:rPr lang="en-US" sz="26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xem</a:t>
            </a:r>
            <a:r>
              <a:rPr lang="en-US" sz="26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”.</a:t>
            </a:r>
          </a:p>
          <a:p>
            <a:pPr indent="231775"/>
            <a:r>
              <a:rPr lang="en-US" sz="26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Quang</a:t>
            </a:r>
            <a:r>
              <a:rPr lang="en-US" sz="26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ngập</a:t>
            </a:r>
            <a:r>
              <a:rPr lang="en-US" sz="26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ngừng</a:t>
            </a:r>
            <a:r>
              <a:rPr lang="en-US" sz="26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vừa</a:t>
            </a:r>
            <a:r>
              <a:rPr lang="en-US" sz="26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26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vừa</a:t>
            </a:r>
            <a:r>
              <a:rPr lang="en-US" sz="26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gãi</a:t>
            </a:r>
            <a:r>
              <a:rPr lang="en-US" sz="26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</a:t>
            </a:r>
            <a:r>
              <a:rPr lang="en-US" sz="26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“</a:t>
            </a:r>
            <a:r>
              <a:rPr lang="en-US" sz="26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26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...”.</a:t>
            </a:r>
          </a:p>
          <a:p>
            <a:pPr indent="231775"/>
            <a:r>
              <a:rPr lang="en-US" sz="26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Thầy</a:t>
            </a:r>
            <a:r>
              <a:rPr lang="en-US" sz="26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giáo</a:t>
            </a:r>
            <a:r>
              <a:rPr lang="en-US" sz="26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nhắc</a:t>
            </a:r>
            <a:r>
              <a:rPr lang="en-US" sz="26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“</a:t>
            </a:r>
            <a:r>
              <a:rPr lang="en-US" sz="26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Rồi</a:t>
            </a:r>
            <a:r>
              <a:rPr lang="en-US" sz="26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gì</a:t>
            </a:r>
            <a:r>
              <a:rPr lang="en-US" sz="26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nữa</a:t>
            </a:r>
            <a:r>
              <a:rPr lang="en-US" sz="26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?”.</a:t>
            </a:r>
          </a:p>
          <a:p>
            <a:pPr indent="231775"/>
            <a:r>
              <a:rPr lang="en-US" sz="26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Quang</a:t>
            </a:r>
            <a:r>
              <a:rPr lang="en-US" sz="26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r>
              <a:rPr lang="en-US" sz="26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gãi</a:t>
            </a:r>
            <a:r>
              <a:rPr lang="en-US" sz="26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</a:t>
            </a:r>
            <a:r>
              <a:rPr lang="en-US" sz="26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“À... ờ... </a:t>
            </a:r>
            <a:r>
              <a:rPr lang="en-US" sz="26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26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ngủ</a:t>
            </a:r>
            <a:r>
              <a:rPr lang="en-US" sz="26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dậy</a:t>
            </a:r>
            <a:r>
              <a:rPr lang="en-US" sz="26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.”. </a:t>
            </a:r>
            <a:r>
              <a:rPr lang="en-US" sz="26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26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cậu</a:t>
            </a:r>
            <a:r>
              <a:rPr lang="en-US" sz="26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26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tiếp</a:t>
            </a:r>
            <a:r>
              <a:rPr lang="en-US" sz="26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“</a:t>
            </a:r>
            <a:r>
              <a:rPr lang="en-US" sz="26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Rồi</a:t>
            </a:r>
            <a:r>
              <a:rPr lang="en-US" sz="26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...ờ...”.</a:t>
            </a:r>
          </a:p>
          <a:p>
            <a:pPr indent="231775"/>
            <a:r>
              <a:rPr lang="en-US" sz="26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Thầy</a:t>
            </a:r>
            <a:r>
              <a:rPr lang="en-US" sz="26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giáo</a:t>
            </a:r>
            <a:r>
              <a:rPr lang="en-US" sz="26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mỉm</a:t>
            </a:r>
            <a:r>
              <a:rPr lang="en-US" sz="26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cười</a:t>
            </a:r>
            <a:r>
              <a:rPr lang="en-US" sz="26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kiên</a:t>
            </a:r>
            <a:r>
              <a:rPr lang="en-US" sz="26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nhẫn</a:t>
            </a:r>
            <a:r>
              <a:rPr lang="en-US" sz="26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nghe</a:t>
            </a:r>
            <a:r>
              <a:rPr lang="en-US" sz="26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Quang</a:t>
            </a:r>
            <a:r>
              <a:rPr lang="en-US" sz="26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26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6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Thầy</a:t>
            </a:r>
            <a:r>
              <a:rPr lang="en-US" sz="26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bảo</a:t>
            </a:r>
            <a:r>
              <a:rPr lang="en-US" sz="26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“</a:t>
            </a:r>
            <a:r>
              <a:rPr lang="en-US" sz="26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lang="en-US" sz="26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26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lang="en-US" sz="26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rồi</a:t>
            </a:r>
            <a:r>
              <a:rPr lang="en-US" sz="26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đấy</a:t>
            </a:r>
            <a:r>
              <a:rPr lang="en-US" sz="26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!”</a:t>
            </a:r>
          </a:p>
          <a:p>
            <a:pPr indent="287338"/>
            <a:r>
              <a:rPr lang="en-US" sz="2600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Nhưng</a:t>
            </a:r>
            <a:r>
              <a:rPr lang="en-US" sz="2600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Quang</a:t>
            </a:r>
            <a:r>
              <a:rPr lang="en-US" sz="2600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chưa</a:t>
            </a:r>
            <a:r>
              <a:rPr lang="en-US" sz="2600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chịu</a:t>
            </a:r>
            <a:r>
              <a:rPr lang="en-US" sz="2600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lang="en-US" sz="2600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chỗ</a:t>
            </a:r>
            <a:r>
              <a:rPr lang="en-US" sz="2600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600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Bỗng</a:t>
            </a:r>
            <a:r>
              <a:rPr lang="en-US" sz="2600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cậu</a:t>
            </a:r>
            <a:r>
              <a:rPr lang="en-US" sz="2600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2600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to: “</a:t>
            </a:r>
            <a:r>
              <a:rPr lang="en-US" sz="2600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Rồi</a:t>
            </a:r>
            <a:r>
              <a:rPr lang="en-US" sz="2600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sau</a:t>
            </a:r>
            <a:r>
              <a:rPr lang="en-US" sz="2600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đó</a:t>
            </a:r>
            <a:r>
              <a:rPr lang="en-US" sz="2600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...ờ...à...”. </a:t>
            </a:r>
            <a:r>
              <a:rPr lang="en-US" sz="2600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Quang</a:t>
            </a:r>
            <a:r>
              <a:rPr lang="en-US" sz="2600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thở</a:t>
            </a:r>
            <a:r>
              <a:rPr lang="en-US" sz="2600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mạnh</a:t>
            </a:r>
            <a:r>
              <a:rPr lang="en-US" sz="2600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2600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hơi</a:t>
            </a:r>
            <a:r>
              <a:rPr lang="en-US" sz="2600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rồi</a:t>
            </a:r>
            <a:r>
              <a:rPr lang="en-US" sz="2600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2600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tiếp</a:t>
            </a:r>
            <a:r>
              <a:rPr lang="en-US" sz="2600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</a:t>
            </a:r>
            <a:r>
              <a:rPr lang="en-US" sz="2600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lang="en-US" sz="2600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...ờ...</a:t>
            </a:r>
            <a:r>
              <a:rPr lang="en-US" sz="2600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bảo</a:t>
            </a:r>
            <a:r>
              <a:rPr lang="en-US" sz="2600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Con </a:t>
            </a:r>
            <a:r>
              <a:rPr lang="en-US" sz="2600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đánh</a:t>
            </a:r>
            <a:r>
              <a:rPr lang="en-US" sz="2600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răng</a:t>
            </a:r>
            <a:r>
              <a:rPr lang="en-US" sz="2600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lang="en-US" sz="2600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600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lang="en-US" sz="2600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2600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2600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đánh</a:t>
            </a:r>
            <a:r>
              <a:rPr lang="en-US" sz="2600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răng</a:t>
            </a:r>
            <a:r>
              <a:rPr lang="en-US" sz="2600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,”. </a:t>
            </a:r>
            <a:r>
              <a:rPr lang="en-US" sz="2600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Thầy</a:t>
            </a:r>
            <a:r>
              <a:rPr lang="en-US" sz="2600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giáo</a:t>
            </a:r>
            <a:r>
              <a:rPr lang="en-US" sz="2600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vỗ</a:t>
            </a:r>
            <a:r>
              <a:rPr lang="en-US" sz="2600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2600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600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</a:t>
            </a:r>
            <a:r>
              <a:rPr lang="en-US" sz="2600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lớp</a:t>
            </a:r>
            <a:r>
              <a:rPr lang="en-US" sz="2600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vỗ</a:t>
            </a:r>
            <a:r>
              <a:rPr lang="en-US" sz="2600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2600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theo.</a:t>
            </a:r>
            <a:r>
              <a:rPr lang="en-US" sz="2600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Cuối</a:t>
            </a:r>
            <a:r>
              <a:rPr lang="en-US" sz="2600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cùng</a:t>
            </a:r>
            <a:r>
              <a:rPr lang="en-US" sz="2600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Quang</a:t>
            </a:r>
            <a:r>
              <a:rPr lang="en-US" sz="2600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2600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lang="en-US" sz="2600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giọng</a:t>
            </a:r>
            <a:r>
              <a:rPr lang="en-US" sz="2600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rất</a:t>
            </a:r>
            <a:r>
              <a:rPr lang="en-US" sz="2600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tự</a:t>
            </a:r>
            <a:r>
              <a:rPr lang="en-US" sz="2600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tin: “</a:t>
            </a:r>
            <a:r>
              <a:rPr lang="en-US" sz="2600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Sau</a:t>
            </a:r>
            <a:r>
              <a:rPr lang="en-US" sz="2600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đó</a:t>
            </a:r>
            <a:r>
              <a:rPr lang="en-US" sz="2600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</a:t>
            </a:r>
            <a:r>
              <a:rPr lang="en-US" sz="2600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đưa</a:t>
            </a:r>
            <a:r>
              <a:rPr lang="en-US" sz="2600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2600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lang="en-US" sz="2600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học</a:t>
            </a:r>
            <a:r>
              <a:rPr lang="en-US" sz="2600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.”</a:t>
            </a:r>
          </a:p>
          <a:p>
            <a:pPr indent="287338"/>
            <a:r>
              <a:rPr lang="en-US" sz="2600" dirty="0" err="1">
                <a:solidFill>
                  <a:srgbClr val="FFC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Thầy</a:t>
            </a:r>
            <a:r>
              <a:rPr lang="en-US" sz="2600" dirty="0">
                <a:solidFill>
                  <a:srgbClr val="FFC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FFC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giáo</a:t>
            </a:r>
            <a:r>
              <a:rPr lang="en-US" sz="2600" dirty="0">
                <a:solidFill>
                  <a:srgbClr val="FFC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FFC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vỗ</a:t>
            </a:r>
            <a:r>
              <a:rPr lang="en-US" sz="2600" dirty="0">
                <a:solidFill>
                  <a:srgbClr val="FFC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FFC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2600" dirty="0">
                <a:solidFill>
                  <a:srgbClr val="FFC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600" dirty="0" err="1">
                <a:solidFill>
                  <a:srgbClr val="FFC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2600" dirty="0">
                <a:solidFill>
                  <a:srgbClr val="FFC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FFC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2600" dirty="0">
                <a:solidFill>
                  <a:srgbClr val="FFC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FFC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vỗ</a:t>
            </a:r>
            <a:r>
              <a:rPr lang="en-US" sz="2600" dirty="0">
                <a:solidFill>
                  <a:srgbClr val="FFC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FFC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2600" dirty="0">
                <a:solidFill>
                  <a:srgbClr val="FFC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FFC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theo.</a:t>
            </a:r>
            <a:r>
              <a:rPr lang="en-US" sz="2600" dirty="0">
                <a:solidFill>
                  <a:srgbClr val="FFC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FFC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Quang</a:t>
            </a:r>
            <a:r>
              <a:rPr lang="en-US" sz="2600" dirty="0">
                <a:solidFill>
                  <a:srgbClr val="FFC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FFC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cũng</a:t>
            </a:r>
            <a:r>
              <a:rPr lang="en-US" sz="2600" dirty="0">
                <a:solidFill>
                  <a:srgbClr val="FFC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FFC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vỗ</a:t>
            </a:r>
            <a:r>
              <a:rPr lang="en-US" sz="2600" dirty="0">
                <a:solidFill>
                  <a:srgbClr val="FFC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FFC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2600" dirty="0">
                <a:solidFill>
                  <a:srgbClr val="FFC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600" dirty="0" err="1">
                <a:solidFill>
                  <a:srgbClr val="FFC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</a:t>
            </a:r>
            <a:r>
              <a:rPr lang="en-US" sz="2600" dirty="0">
                <a:solidFill>
                  <a:srgbClr val="FFC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FFC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lớp</a:t>
            </a:r>
            <a:r>
              <a:rPr lang="en-US" sz="2600" dirty="0">
                <a:solidFill>
                  <a:srgbClr val="FFC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FFC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tràn</a:t>
            </a:r>
            <a:r>
              <a:rPr lang="en-US" sz="2600" dirty="0">
                <a:solidFill>
                  <a:srgbClr val="FFC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FFC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ngập</a:t>
            </a:r>
            <a:r>
              <a:rPr lang="en-US" sz="2600" dirty="0">
                <a:solidFill>
                  <a:srgbClr val="FFC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FFC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lang="en-US" sz="2600" dirty="0">
                <a:solidFill>
                  <a:srgbClr val="FFC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FFC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vỗ</a:t>
            </a:r>
            <a:r>
              <a:rPr lang="en-US" sz="2600" dirty="0">
                <a:solidFill>
                  <a:srgbClr val="FFC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FFC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2600" dirty="0">
                <a:solidFill>
                  <a:srgbClr val="FFC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indent="347663">
              <a:lnSpc>
                <a:spcPct val="120000"/>
              </a:lnSpc>
            </a:pPr>
            <a:endParaRPr lang="en-US" sz="26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344849" y="478367"/>
            <a:ext cx="290356" cy="31941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4" name="Oval 13"/>
          <p:cNvSpPr/>
          <p:nvPr/>
        </p:nvSpPr>
        <p:spPr>
          <a:xfrm>
            <a:off x="334105" y="1315331"/>
            <a:ext cx="290356" cy="31941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1" name="Oval 10"/>
          <p:cNvSpPr/>
          <p:nvPr/>
        </p:nvSpPr>
        <p:spPr>
          <a:xfrm>
            <a:off x="359437" y="4423487"/>
            <a:ext cx="290356" cy="31941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3" name="Oval 12"/>
          <p:cNvSpPr/>
          <p:nvPr/>
        </p:nvSpPr>
        <p:spPr>
          <a:xfrm>
            <a:off x="359437" y="5959528"/>
            <a:ext cx="290356" cy="31941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2334823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</TotalTime>
  <Words>1911</Words>
  <Application>Microsoft Office PowerPoint</Application>
  <PresentationFormat>Widescreen</PresentationFormat>
  <Paragraphs>112</Paragraphs>
  <Slides>18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Yêu cầu cần đạt: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HP</cp:lastModifiedBy>
  <cp:revision>41</cp:revision>
  <dcterms:created xsi:type="dcterms:W3CDTF">2021-07-09T09:54:56Z</dcterms:created>
  <dcterms:modified xsi:type="dcterms:W3CDTF">2022-09-16T06:45:12Z</dcterms:modified>
</cp:coreProperties>
</file>