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Lst>
  <p:notesMasterIdLst>
    <p:notesMasterId r:id="rId32"/>
  </p:notesMasterIdLst>
  <p:sldIdLst>
    <p:sldId id="321" r:id="rId2"/>
    <p:sldId id="257" r:id="rId3"/>
    <p:sldId id="258" r:id="rId4"/>
    <p:sldId id="256" r:id="rId5"/>
    <p:sldId id="322" r:id="rId6"/>
    <p:sldId id="408" r:id="rId7"/>
    <p:sldId id="259" r:id="rId8"/>
    <p:sldId id="262" r:id="rId9"/>
    <p:sldId id="290" r:id="rId10"/>
    <p:sldId id="406" r:id="rId11"/>
    <p:sldId id="405" r:id="rId12"/>
    <p:sldId id="404" r:id="rId13"/>
    <p:sldId id="261" r:id="rId14"/>
    <p:sldId id="260" r:id="rId15"/>
    <p:sldId id="323" r:id="rId16"/>
    <p:sldId id="428" r:id="rId17"/>
    <p:sldId id="407" r:id="rId18"/>
    <p:sldId id="410" r:id="rId19"/>
    <p:sldId id="411" r:id="rId20"/>
    <p:sldId id="427" r:id="rId21"/>
    <p:sldId id="424" r:id="rId22"/>
    <p:sldId id="263" r:id="rId23"/>
    <p:sldId id="425" r:id="rId24"/>
    <p:sldId id="264" r:id="rId25"/>
    <p:sldId id="265" r:id="rId26"/>
    <p:sldId id="415" r:id="rId27"/>
    <p:sldId id="429" r:id="rId28"/>
    <p:sldId id="431" r:id="rId29"/>
    <p:sldId id="430" r:id="rId30"/>
    <p:sldId id="378" r:id="rId31"/>
  </p:sldIdLst>
  <p:sldSz cx="9144000" cy="5143500" type="screen16x9"/>
  <p:notesSz cx="6858000" cy="9144000"/>
  <p:embeddedFontLst>
    <p:embeddedFont>
      <p:font typeface="等线" panose="02010600030101010101" pitchFamily="2" charset="-122"/>
      <p:regular r:id="rId33"/>
      <p:bold r:id="rId34"/>
    </p:embeddedFont>
    <p:embeddedFont>
      <p:font typeface=".VnArial" panose="020B7200000000000000" pitchFamily="34" charset="0"/>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Cambria" panose="02040503050406030204" pitchFamily="18" charset="0"/>
      <p:regular r:id="rId43"/>
      <p:bold r:id="rId44"/>
      <p:italic r:id="rId45"/>
      <p:boldItalic r:id="rId46"/>
    </p:embeddedFont>
    <p:embeddedFont>
      <p:font typeface="Catamaran" panose="020B0604020202020204" charset="0"/>
      <p:regular r:id="rId47"/>
      <p:bold r:id="rId48"/>
    </p:embeddedFont>
    <p:embeddedFont>
      <p:font typeface="Cormorant Garamond" panose="020B0604020202020204" charset="0"/>
      <p:regular r:id="rId49"/>
      <p:bold r:id="rId50"/>
      <p:italic r:id="rId51"/>
      <p:boldItalic r:id="rId52"/>
    </p:embeddedFont>
    <p:embeddedFont>
      <p:font typeface="Times" panose="02020603050405020304" pitchFamily="18"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642">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806ACF9-F2F3-4F82-8214-984C76187458}">
  <a:tblStyle styleId="{E806ACF9-F2F3-4F82-8214-984C7618745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9" d="100"/>
          <a:sy n="59" d="100"/>
        </p:scale>
        <p:origin x="1164" y="594"/>
      </p:cViewPr>
      <p:guideLst>
        <p:guide orient="horz" pos="642"/>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8" Type="http://schemas.openxmlformats.org/officeDocument/2006/relationships/slide" Target="slides/slide7.xml"/><Relationship Id="rId51" Type="http://schemas.openxmlformats.org/officeDocument/2006/relationships/font" Target="fonts/font1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13ca40d287b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1" name="Google Shape;571;g13ca40d287b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3ca40d287b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3ca40d287b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3ca40d287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13ca40d287b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13ca40d287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13ca40d287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3ca40d287b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13ca40d287b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3ca40d287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13ca40d287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13ca40d287b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13ca40d287b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13ca40d287b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13ca40d287b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3">
            <a:alphaModFix/>
          </a:blip>
          <a:stretch>
            <a:fillRect/>
          </a:stretch>
        </p:blipFill>
        <p:spPr>
          <a:xfrm>
            <a:off x="-75" y="0"/>
            <a:ext cx="9144000" cy="5143500"/>
          </a:xfrm>
          <a:prstGeom prst="rect">
            <a:avLst/>
          </a:prstGeom>
          <a:noFill/>
          <a:ln>
            <a:noFill/>
          </a:ln>
        </p:spPr>
      </p:pic>
      <p:sp>
        <p:nvSpPr>
          <p:cNvPr id="10" name="Google Shape;10;p2"/>
          <p:cNvSpPr/>
          <p:nvPr/>
        </p:nvSpPr>
        <p:spPr>
          <a:xfrm>
            <a:off x="507400" y="399650"/>
            <a:ext cx="8129100" cy="434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633075" y="500500"/>
            <a:ext cx="7877700" cy="41427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1425100" y="1216950"/>
            <a:ext cx="6294000" cy="19905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5200"/>
              <a:buNone/>
              <a:defRPr sz="60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3" name="Google Shape;13;p2"/>
          <p:cNvSpPr txBox="1">
            <a:spLocks noGrp="1"/>
          </p:cNvSpPr>
          <p:nvPr>
            <p:ph type="subTitle" idx="1"/>
          </p:nvPr>
        </p:nvSpPr>
        <p:spPr>
          <a:xfrm>
            <a:off x="2307550" y="3498749"/>
            <a:ext cx="4528800" cy="427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8"/>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12">
    <p:bg>
      <p:bgPr>
        <a:blipFill>
          <a:blip r:embed="rId2">
            <a:alphaModFix/>
          </a:blip>
          <a:stretch>
            <a:fillRect/>
          </a:stretch>
        </a:blipFill>
        <a:effectLst/>
      </p:bgPr>
    </p:bg>
    <p:spTree>
      <p:nvGrpSpPr>
        <p:cNvPr id="1" name="Shape 59"/>
        <p:cNvGrpSpPr/>
        <p:nvPr/>
      </p:nvGrpSpPr>
      <p:grpSpPr>
        <a:xfrm>
          <a:off x="0" y="0"/>
          <a:ext cx="0" cy="0"/>
          <a:chOff x="0" y="0"/>
          <a:chExt cx="0" cy="0"/>
        </a:xfrm>
      </p:grpSpPr>
      <p:sp>
        <p:nvSpPr>
          <p:cNvPr id="60" name="Google Shape;60;p13"/>
          <p:cNvSpPr/>
          <p:nvPr/>
        </p:nvSpPr>
        <p:spPr>
          <a:xfrm>
            <a:off x="507400" y="399650"/>
            <a:ext cx="8129100" cy="434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3"/>
          <p:cNvSpPr/>
          <p:nvPr/>
        </p:nvSpPr>
        <p:spPr>
          <a:xfrm>
            <a:off x="633075" y="500500"/>
            <a:ext cx="7877700" cy="41427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3"/>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CUSTOM_12_1">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4"/>
          <p:cNvSpPr/>
          <p:nvPr/>
        </p:nvSpPr>
        <p:spPr>
          <a:xfrm>
            <a:off x="507400" y="399650"/>
            <a:ext cx="8129100" cy="434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a:off x="633075" y="500500"/>
            <a:ext cx="7877700" cy="41427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fontAlgn="auto">
              <a:spcBef>
                <a:spcPts val="0"/>
              </a:spcBef>
              <a:spcAft>
                <a:spcPts val="0"/>
              </a:spcAft>
              <a:defRPr>
                <a:solidFill>
                  <a:srgbClr val="000000"/>
                </a:solidFill>
                <a:latin typeface="+mn-lt"/>
                <a:cs typeface="+mn-cs"/>
              </a:defRPr>
            </a:lvl1pPr>
          </a:lstStyle>
          <a:p>
            <a:pPr defTabSz="685800">
              <a:buClrTx/>
              <a:defRPr/>
            </a:pPr>
            <a:fld id="{8E72D19E-0015-4B3F-AF75-DFD7C38700F5}" type="datetimeFigureOut">
              <a:rPr lang="en-US" sz="900" kern="1200" smtClean="0">
                <a:ea typeface="+mn-ea"/>
              </a:rPr>
              <a:pPr defTabSz="685800">
                <a:buClrTx/>
                <a:defRPr/>
              </a:pPr>
              <a:t>8/27/2022</a:t>
            </a:fld>
            <a:endParaRPr lang="en-US" sz="900" kern="1200">
              <a:ea typeface="+mn-ea"/>
            </a:endParaRPr>
          </a:p>
        </p:txBody>
      </p:sp>
      <p:sp>
        <p:nvSpPr>
          <p:cNvPr id="8"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fontAlgn="auto">
              <a:spcBef>
                <a:spcPts val="0"/>
              </a:spcBef>
              <a:spcAft>
                <a:spcPts val="0"/>
              </a:spcAft>
              <a:defRPr>
                <a:solidFill>
                  <a:srgbClr val="000000"/>
                </a:solidFill>
                <a:latin typeface="+mn-lt"/>
                <a:cs typeface="+mn-cs"/>
              </a:defRPr>
            </a:lvl1pPr>
          </a:lstStyle>
          <a:p>
            <a:pPr algn="ctr" defTabSz="685800">
              <a:buClrTx/>
              <a:defRPr/>
            </a:pPr>
            <a:endParaRPr lang="en-US" sz="900" kern="1200">
              <a:ea typeface="+mn-ea"/>
            </a:endParaRPr>
          </a:p>
        </p:txBody>
      </p:sp>
      <p:sp>
        <p:nvSpPr>
          <p:cNvPr id="9"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p>
            <a:pPr algn="r" eaLnBrk="1" hangingPunct="1">
              <a:buNone/>
            </a:pPr>
            <a:fld id="{9A0DB2DC-4C9A-4742-B13C-FB6460FD3503}" type="slidenum">
              <a:rPr lang="en-US" dirty="0">
                <a:solidFill>
                  <a:srgbClr val="000000"/>
                </a:solidFill>
                <a:latin typeface="Calibri" panose="020F0502020204030204" pitchFamily="34" charset="0"/>
              </a:rPr>
              <a:pPr algn="r" eaLnBrk="1" hangingPunct="1">
                <a:buNone/>
              </a:pPr>
              <a:t>‹#›</a:t>
            </a:fld>
            <a:endParaRPr lang="en-US" dirty="0">
              <a:solidFill>
                <a:srgbClr val="000000"/>
              </a:solidFill>
              <a:latin typeface="Calibri" panose="020F0502020204030204" pitchFamily="34" charset="0"/>
            </a:endParaRPr>
          </a:p>
        </p:txBody>
      </p:sp>
    </p:spTree>
    <p:extLst>
      <p:ext uri="{BB962C8B-B14F-4D97-AF65-F5344CB8AC3E}">
        <p14:creationId xmlns:p14="http://schemas.microsoft.com/office/powerpoint/2010/main" val="6753631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20"/>
        <p:cNvGrpSpPr/>
        <p:nvPr/>
      </p:nvGrpSpPr>
      <p:grpSpPr>
        <a:xfrm>
          <a:off x="0" y="0"/>
          <a:ext cx="0" cy="0"/>
          <a:chOff x="0" y="0"/>
          <a:chExt cx="0" cy="0"/>
        </a:xfrm>
      </p:grpSpPr>
      <p:sp>
        <p:nvSpPr>
          <p:cNvPr id="21" name="Google Shape;21;p4"/>
          <p:cNvSpPr/>
          <p:nvPr/>
        </p:nvSpPr>
        <p:spPr>
          <a:xfrm>
            <a:off x="507400" y="399650"/>
            <a:ext cx="8129100" cy="434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p:nvPr/>
        </p:nvSpPr>
        <p:spPr>
          <a:xfrm>
            <a:off x="633075" y="500500"/>
            <a:ext cx="7877700" cy="41427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4"/>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4" name="Google Shape;24;p4"/>
          <p:cNvSpPr txBox="1">
            <a:spLocks noGrp="1"/>
          </p:cNvSpPr>
          <p:nvPr>
            <p:ph type="body" idx="1"/>
          </p:nvPr>
        </p:nvSpPr>
        <p:spPr>
          <a:xfrm>
            <a:off x="720000" y="1215750"/>
            <a:ext cx="7704000" cy="28143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Char char="●"/>
              <a:defRPr sz="1150">
                <a:solidFill>
                  <a:srgbClr val="434343"/>
                </a:solidFill>
              </a:defRPr>
            </a:lvl1pPr>
            <a:lvl2pPr marL="914400" lvl="1" indent="-304800" rtl="0">
              <a:lnSpc>
                <a:spcPct val="100000"/>
              </a:lnSpc>
              <a:spcBef>
                <a:spcPts val="0"/>
              </a:spcBef>
              <a:spcAft>
                <a:spcPts val="0"/>
              </a:spcAft>
              <a:buClr>
                <a:srgbClr val="434343"/>
              </a:buClr>
              <a:buSzPts val="1200"/>
              <a:buFont typeface="Roboto Condensed Light"/>
              <a:buChar char="○"/>
              <a:defRPr sz="1150">
                <a:solidFill>
                  <a:srgbClr val="434343"/>
                </a:solidFill>
              </a:defRPr>
            </a:lvl2pPr>
            <a:lvl3pPr marL="1371600" lvl="2" indent="-304800" rtl="0">
              <a:lnSpc>
                <a:spcPct val="115000"/>
              </a:lnSpc>
              <a:spcBef>
                <a:spcPts val="0"/>
              </a:spcBef>
              <a:spcAft>
                <a:spcPts val="0"/>
              </a:spcAft>
              <a:buClr>
                <a:srgbClr val="434343"/>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434343"/>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434343"/>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434343"/>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434343"/>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434343"/>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434343"/>
              </a:buClr>
              <a:buSzPts val="1200"/>
              <a:buFont typeface="Roboto Condensed Light"/>
              <a:buChar char="■"/>
              <a:defRPr>
                <a:solidFill>
                  <a:srgbClr val="434343"/>
                </a:solidFill>
              </a:defRPr>
            </a:lvl9pPr>
          </a:lstStyle>
          <a:p>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25"/>
        <p:cNvGrpSpPr/>
        <p:nvPr/>
      </p:nvGrpSpPr>
      <p:grpSpPr>
        <a:xfrm>
          <a:off x="0" y="0"/>
          <a:ext cx="0" cy="0"/>
          <a:chOff x="0" y="0"/>
          <a:chExt cx="0" cy="0"/>
        </a:xfrm>
      </p:grpSpPr>
      <p:sp>
        <p:nvSpPr>
          <p:cNvPr id="26" name="Google Shape;26;p5"/>
          <p:cNvSpPr/>
          <p:nvPr/>
        </p:nvSpPr>
        <p:spPr>
          <a:xfrm>
            <a:off x="507400" y="399650"/>
            <a:ext cx="8129100" cy="434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p:nvPr/>
        </p:nvSpPr>
        <p:spPr>
          <a:xfrm>
            <a:off x="633075" y="500500"/>
            <a:ext cx="7877700" cy="41427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5"/>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9" name="Google Shape;29;p5"/>
          <p:cNvSpPr txBox="1">
            <a:spLocks noGrp="1"/>
          </p:cNvSpPr>
          <p:nvPr>
            <p:ph type="title" idx="2"/>
          </p:nvPr>
        </p:nvSpPr>
        <p:spPr>
          <a:xfrm>
            <a:off x="1568000" y="2626550"/>
            <a:ext cx="2742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500" b="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0" name="Google Shape;30;p5"/>
          <p:cNvSpPr txBox="1">
            <a:spLocks noGrp="1"/>
          </p:cNvSpPr>
          <p:nvPr>
            <p:ph type="title" idx="3"/>
          </p:nvPr>
        </p:nvSpPr>
        <p:spPr>
          <a:xfrm>
            <a:off x="4833399" y="2626550"/>
            <a:ext cx="2742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500" b="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1" name="Google Shape;31;p5"/>
          <p:cNvSpPr txBox="1">
            <a:spLocks noGrp="1"/>
          </p:cNvSpPr>
          <p:nvPr>
            <p:ph type="subTitle" idx="1"/>
          </p:nvPr>
        </p:nvSpPr>
        <p:spPr>
          <a:xfrm>
            <a:off x="4951897" y="3037972"/>
            <a:ext cx="2505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2" name="Google Shape;32;p5"/>
          <p:cNvSpPr txBox="1">
            <a:spLocks noGrp="1"/>
          </p:cNvSpPr>
          <p:nvPr>
            <p:ph type="subTitle" idx="4"/>
          </p:nvPr>
        </p:nvSpPr>
        <p:spPr>
          <a:xfrm>
            <a:off x="1686500" y="3037972"/>
            <a:ext cx="2505600" cy="1010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6"/>
          <p:cNvSpPr/>
          <p:nvPr/>
        </p:nvSpPr>
        <p:spPr>
          <a:xfrm>
            <a:off x="507400" y="399650"/>
            <a:ext cx="8129100" cy="434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6"/>
          <p:cNvSpPr/>
          <p:nvPr/>
        </p:nvSpPr>
        <p:spPr>
          <a:xfrm>
            <a:off x="633075" y="500500"/>
            <a:ext cx="7877700" cy="41427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6"/>
          <p:cNvSpPr txBox="1">
            <a:spLocks noGrp="1"/>
          </p:cNvSpPr>
          <p:nvPr>
            <p:ph type="title"/>
          </p:nvPr>
        </p:nvSpPr>
        <p:spPr>
          <a:xfrm>
            <a:off x="720000" y="539400"/>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7"/>
          <p:cNvSpPr/>
          <p:nvPr/>
        </p:nvSpPr>
        <p:spPr>
          <a:xfrm>
            <a:off x="507400" y="399650"/>
            <a:ext cx="8129100" cy="434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p:nvPr/>
        </p:nvSpPr>
        <p:spPr>
          <a:xfrm>
            <a:off x="633075" y="500500"/>
            <a:ext cx="7877700" cy="41427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7"/>
          <p:cNvSpPr txBox="1">
            <a:spLocks noGrp="1"/>
          </p:cNvSpPr>
          <p:nvPr>
            <p:ph type="body" idx="1"/>
          </p:nvPr>
        </p:nvSpPr>
        <p:spPr>
          <a:xfrm>
            <a:off x="956825" y="1888850"/>
            <a:ext cx="4117800" cy="21267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SzPts val="1000"/>
              <a:buChar char="●"/>
              <a:defRPr>
                <a:solidFill>
                  <a:srgbClr val="434343"/>
                </a:solidFill>
              </a:defRPr>
            </a:lvl1pPr>
            <a:lvl2pPr marL="914400" lvl="1" indent="-317500" rtl="0">
              <a:lnSpc>
                <a:spcPct val="115000"/>
              </a:lnSpc>
              <a:spcBef>
                <a:spcPts val="0"/>
              </a:spcBef>
              <a:spcAft>
                <a:spcPts val="0"/>
              </a:spcAft>
              <a:buSzPts val="1400"/>
              <a:buChar char="○"/>
              <a:defRPr>
                <a:solidFill>
                  <a:srgbClr val="434343"/>
                </a:solidFill>
              </a:defRPr>
            </a:lvl2pPr>
            <a:lvl3pPr marL="1371600" lvl="2" indent="-317500" rtl="0">
              <a:lnSpc>
                <a:spcPct val="115000"/>
              </a:lnSpc>
              <a:spcBef>
                <a:spcPts val="1600"/>
              </a:spcBef>
              <a:spcAft>
                <a:spcPts val="0"/>
              </a:spcAft>
              <a:buSzPts val="1400"/>
              <a:buChar char="■"/>
              <a:defRPr>
                <a:solidFill>
                  <a:srgbClr val="434343"/>
                </a:solidFill>
              </a:defRPr>
            </a:lvl3pPr>
            <a:lvl4pPr marL="1828800" lvl="3" indent="-317500" rtl="0">
              <a:lnSpc>
                <a:spcPct val="115000"/>
              </a:lnSpc>
              <a:spcBef>
                <a:spcPts val="1600"/>
              </a:spcBef>
              <a:spcAft>
                <a:spcPts val="0"/>
              </a:spcAft>
              <a:buSzPts val="1400"/>
              <a:buChar char="●"/>
              <a:defRPr>
                <a:solidFill>
                  <a:srgbClr val="434343"/>
                </a:solidFill>
              </a:defRPr>
            </a:lvl4pPr>
            <a:lvl5pPr marL="2286000" lvl="4" indent="-317500" rtl="0">
              <a:lnSpc>
                <a:spcPct val="115000"/>
              </a:lnSpc>
              <a:spcBef>
                <a:spcPts val="1600"/>
              </a:spcBef>
              <a:spcAft>
                <a:spcPts val="0"/>
              </a:spcAft>
              <a:buSzPts val="1400"/>
              <a:buChar char="○"/>
              <a:defRPr>
                <a:solidFill>
                  <a:srgbClr val="434343"/>
                </a:solidFill>
              </a:defRPr>
            </a:lvl5pPr>
            <a:lvl6pPr marL="2743200" lvl="5" indent="-317500" rtl="0">
              <a:lnSpc>
                <a:spcPct val="115000"/>
              </a:lnSpc>
              <a:spcBef>
                <a:spcPts val="1600"/>
              </a:spcBef>
              <a:spcAft>
                <a:spcPts val="0"/>
              </a:spcAft>
              <a:buSzPts val="1400"/>
              <a:buChar char="■"/>
              <a:defRPr>
                <a:solidFill>
                  <a:srgbClr val="434343"/>
                </a:solidFill>
              </a:defRPr>
            </a:lvl6pPr>
            <a:lvl7pPr marL="3200400" lvl="6" indent="-317500" rtl="0">
              <a:lnSpc>
                <a:spcPct val="115000"/>
              </a:lnSpc>
              <a:spcBef>
                <a:spcPts val="1600"/>
              </a:spcBef>
              <a:spcAft>
                <a:spcPts val="0"/>
              </a:spcAft>
              <a:buSzPts val="1400"/>
              <a:buChar char="●"/>
              <a:defRPr>
                <a:solidFill>
                  <a:srgbClr val="434343"/>
                </a:solidFill>
              </a:defRPr>
            </a:lvl7pPr>
            <a:lvl8pPr marL="3657600" lvl="7" indent="-317500" rtl="0">
              <a:lnSpc>
                <a:spcPct val="115000"/>
              </a:lnSpc>
              <a:spcBef>
                <a:spcPts val="1600"/>
              </a:spcBef>
              <a:spcAft>
                <a:spcPts val="0"/>
              </a:spcAft>
              <a:buSzPts val="1400"/>
              <a:buChar char="○"/>
              <a:defRPr>
                <a:solidFill>
                  <a:srgbClr val="434343"/>
                </a:solidFill>
              </a:defRPr>
            </a:lvl8pPr>
            <a:lvl9pPr marL="4114800" lvl="8" indent="-317500" rtl="0">
              <a:lnSpc>
                <a:spcPct val="115000"/>
              </a:lnSpc>
              <a:spcBef>
                <a:spcPts val="1600"/>
              </a:spcBef>
              <a:spcAft>
                <a:spcPts val="1600"/>
              </a:spcAft>
              <a:buSzPts val="1400"/>
              <a:buChar char="■"/>
              <a:defRPr>
                <a:solidFill>
                  <a:srgbClr val="434343"/>
                </a:solidFill>
              </a:defRPr>
            </a:lvl9pPr>
          </a:lstStyle>
          <a:p>
            <a:endParaRPr/>
          </a:p>
        </p:txBody>
      </p:sp>
      <p:sp>
        <p:nvSpPr>
          <p:cNvPr id="41" name="Google Shape;41;p7"/>
          <p:cNvSpPr txBox="1">
            <a:spLocks noGrp="1"/>
          </p:cNvSpPr>
          <p:nvPr>
            <p:ph type="title"/>
          </p:nvPr>
        </p:nvSpPr>
        <p:spPr>
          <a:xfrm>
            <a:off x="956825" y="1127938"/>
            <a:ext cx="41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42"/>
        <p:cNvGrpSpPr/>
        <p:nvPr/>
      </p:nvGrpSpPr>
      <p:grpSpPr>
        <a:xfrm>
          <a:off x="0" y="0"/>
          <a:ext cx="0" cy="0"/>
          <a:chOff x="0" y="0"/>
          <a:chExt cx="0" cy="0"/>
        </a:xfrm>
      </p:grpSpPr>
      <p:sp>
        <p:nvSpPr>
          <p:cNvPr id="43" name="Google Shape;43;p8"/>
          <p:cNvSpPr/>
          <p:nvPr/>
        </p:nvSpPr>
        <p:spPr>
          <a:xfrm>
            <a:off x="507400" y="399650"/>
            <a:ext cx="8129100" cy="434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8"/>
          <p:cNvSpPr/>
          <p:nvPr/>
        </p:nvSpPr>
        <p:spPr>
          <a:xfrm>
            <a:off x="633075" y="500500"/>
            <a:ext cx="7877700" cy="41427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72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46"/>
        <p:cNvGrpSpPr/>
        <p:nvPr/>
      </p:nvGrpSpPr>
      <p:grpSpPr>
        <a:xfrm>
          <a:off x="0" y="0"/>
          <a:ext cx="0" cy="0"/>
          <a:chOff x="0" y="0"/>
          <a:chExt cx="0" cy="0"/>
        </a:xfrm>
      </p:grpSpPr>
      <p:sp>
        <p:nvSpPr>
          <p:cNvPr id="47" name="Google Shape;47;p9"/>
          <p:cNvSpPr/>
          <p:nvPr/>
        </p:nvSpPr>
        <p:spPr>
          <a:xfrm>
            <a:off x="1284525" y="814950"/>
            <a:ext cx="6574800" cy="351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p:nvPr/>
        </p:nvSpPr>
        <p:spPr>
          <a:xfrm>
            <a:off x="1386171" y="896518"/>
            <a:ext cx="6371400" cy="33507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9"/>
          <p:cNvSpPr txBox="1">
            <a:spLocks noGrp="1"/>
          </p:cNvSpPr>
          <p:nvPr>
            <p:ph type="title"/>
          </p:nvPr>
        </p:nvSpPr>
        <p:spPr>
          <a:xfrm>
            <a:off x="2184400" y="1530025"/>
            <a:ext cx="40878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0" name="Google Shape;50;p9"/>
          <p:cNvSpPr txBox="1">
            <a:spLocks noGrp="1"/>
          </p:cNvSpPr>
          <p:nvPr>
            <p:ph type="subTitle" idx="1"/>
          </p:nvPr>
        </p:nvSpPr>
        <p:spPr>
          <a:xfrm>
            <a:off x="2184448" y="2339375"/>
            <a:ext cx="4087800" cy="1274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
        <p:cNvGrpSpPr/>
        <p:nvPr/>
      </p:nvGrpSpPr>
      <p:grpSpPr>
        <a:xfrm>
          <a:off x="0" y="0"/>
          <a:ext cx="0" cy="0"/>
          <a:chOff x="0" y="0"/>
          <a:chExt cx="0" cy="0"/>
        </a:xfrm>
      </p:grpSpPr>
      <p:sp>
        <p:nvSpPr>
          <p:cNvPr id="52" name="Google Shape;52;p10"/>
          <p:cNvSpPr txBox="1">
            <a:spLocks noGrp="1"/>
          </p:cNvSpPr>
          <p:nvPr>
            <p:ph type="title"/>
          </p:nvPr>
        </p:nvSpPr>
        <p:spPr>
          <a:xfrm>
            <a:off x="1077565" y="3544257"/>
            <a:ext cx="6988800" cy="51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5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53"/>
        <p:cNvGrpSpPr/>
        <p:nvPr/>
      </p:nvGrpSpPr>
      <p:grpSpPr>
        <a:xfrm>
          <a:off x="0" y="0"/>
          <a:ext cx="0" cy="0"/>
          <a:chOff x="0" y="0"/>
          <a:chExt cx="0" cy="0"/>
        </a:xfrm>
      </p:grpSpPr>
      <p:sp>
        <p:nvSpPr>
          <p:cNvPr id="54" name="Google Shape;54;p11"/>
          <p:cNvSpPr/>
          <p:nvPr/>
        </p:nvSpPr>
        <p:spPr>
          <a:xfrm>
            <a:off x="1747325" y="1062275"/>
            <a:ext cx="5649300" cy="3019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1"/>
          <p:cNvSpPr/>
          <p:nvPr/>
        </p:nvSpPr>
        <p:spPr>
          <a:xfrm>
            <a:off x="1834662" y="1132360"/>
            <a:ext cx="5474400" cy="2878800"/>
          </a:xfrm>
          <a:prstGeom prst="rect">
            <a:avLst/>
          </a:prstGeom>
          <a:no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1"/>
          <p:cNvSpPr txBox="1">
            <a:spLocks noGrp="1"/>
          </p:cNvSpPr>
          <p:nvPr>
            <p:ph type="title" hasCustomPrompt="1"/>
          </p:nvPr>
        </p:nvSpPr>
        <p:spPr>
          <a:xfrm>
            <a:off x="2446350" y="1881950"/>
            <a:ext cx="4251300" cy="9537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solidFill>
                  <a:srgbClr val="10112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7" name="Google Shape;57;p11"/>
          <p:cNvSpPr txBox="1">
            <a:spLocks noGrp="1"/>
          </p:cNvSpPr>
          <p:nvPr>
            <p:ph type="subTitle" idx="1"/>
          </p:nvPr>
        </p:nvSpPr>
        <p:spPr>
          <a:xfrm>
            <a:off x="2446350" y="2885647"/>
            <a:ext cx="4251300" cy="37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539400"/>
            <a:ext cx="77178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200"/>
              <a:buFont typeface="Cormorant Garamond"/>
              <a:buNone/>
              <a:defRPr sz="3200">
                <a:solidFill>
                  <a:schemeClr val="dk1"/>
                </a:solidFill>
                <a:latin typeface="Cormorant Garamond"/>
                <a:ea typeface="Cormorant Garamond"/>
                <a:cs typeface="Cormorant Garamond"/>
                <a:sym typeface="Cormorant Garamond"/>
              </a:defRPr>
            </a:lvl1pPr>
            <a:lvl2pPr lvl="1" algn="ctr" rtl="0">
              <a:spcBef>
                <a:spcPts val="0"/>
              </a:spcBef>
              <a:spcAft>
                <a:spcPts val="0"/>
              </a:spcAft>
              <a:buClr>
                <a:schemeClr val="dk1"/>
              </a:buClr>
              <a:buSzPts val="3200"/>
              <a:buFont typeface="Cormorant Garamond"/>
              <a:buNone/>
              <a:defRPr sz="3200">
                <a:solidFill>
                  <a:schemeClr val="dk1"/>
                </a:solidFill>
                <a:latin typeface="Cormorant Garamond"/>
                <a:ea typeface="Cormorant Garamond"/>
                <a:cs typeface="Cormorant Garamond"/>
                <a:sym typeface="Cormorant Garamond"/>
              </a:defRPr>
            </a:lvl2pPr>
            <a:lvl3pPr lvl="2" algn="ctr" rtl="0">
              <a:spcBef>
                <a:spcPts val="0"/>
              </a:spcBef>
              <a:spcAft>
                <a:spcPts val="0"/>
              </a:spcAft>
              <a:buClr>
                <a:schemeClr val="dk1"/>
              </a:buClr>
              <a:buSzPts val="3200"/>
              <a:buFont typeface="Cormorant Garamond"/>
              <a:buNone/>
              <a:defRPr sz="3200">
                <a:solidFill>
                  <a:schemeClr val="dk1"/>
                </a:solidFill>
                <a:latin typeface="Cormorant Garamond"/>
                <a:ea typeface="Cormorant Garamond"/>
                <a:cs typeface="Cormorant Garamond"/>
                <a:sym typeface="Cormorant Garamond"/>
              </a:defRPr>
            </a:lvl3pPr>
            <a:lvl4pPr lvl="3" algn="ctr" rtl="0">
              <a:spcBef>
                <a:spcPts val="0"/>
              </a:spcBef>
              <a:spcAft>
                <a:spcPts val="0"/>
              </a:spcAft>
              <a:buClr>
                <a:schemeClr val="dk1"/>
              </a:buClr>
              <a:buSzPts val="3200"/>
              <a:buFont typeface="Cormorant Garamond"/>
              <a:buNone/>
              <a:defRPr sz="3200">
                <a:solidFill>
                  <a:schemeClr val="dk1"/>
                </a:solidFill>
                <a:latin typeface="Cormorant Garamond"/>
                <a:ea typeface="Cormorant Garamond"/>
                <a:cs typeface="Cormorant Garamond"/>
                <a:sym typeface="Cormorant Garamond"/>
              </a:defRPr>
            </a:lvl4pPr>
            <a:lvl5pPr lvl="4" algn="ctr" rtl="0">
              <a:spcBef>
                <a:spcPts val="0"/>
              </a:spcBef>
              <a:spcAft>
                <a:spcPts val="0"/>
              </a:spcAft>
              <a:buClr>
                <a:schemeClr val="dk1"/>
              </a:buClr>
              <a:buSzPts val="3200"/>
              <a:buFont typeface="Cormorant Garamond"/>
              <a:buNone/>
              <a:defRPr sz="3200">
                <a:solidFill>
                  <a:schemeClr val="dk1"/>
                </a:solidFill>
                <a:latin typeface="Cormorant Garamond"/>
                <a:ea typeface="Cormorant Garamond"/>
                <a:cs typeface="Cormorant Garamond"/>
                <a:sym typeface="Cormorant Garamond"/>
              </a:defRPr>
            </a:lvl5pPr>
            <a:lvl6pPr lvl="5" algn="ctr" rtl="0">
              <a:spcBef>
                <a:spcPts val="0"/>
              </a:spcBef>
              <a:spcAft>
                <a:spcPts val="0"/>
              </a:spcAft>
              <a:buClr>
                <a:schemeClr val="dk1"/>
              </a:buClr>
              <a:buSzPts val="3200"/>
              <a:buFont typeface="Cormorant Garamond"/>
              <a:buNone/>
              <a:defRPr sz="3200">
                <a:solidFill>
                  <a:schemeClr val="dk1"/>
                </a:solidFill>
                <a:latin typeface="Cormorant Garamond"/>
                <a:ea typeface="Cormorant Garamond"/>
                <a:cs typeface="Cormorant Garamond"/>
                <a:sym typeface="Cormorant Garamond"/>
              </a:defRPr>
            </a:lvl6pPr>
            <a:lvl7pPr lvl="6" algn="ctr" rtl="0">
              <a:spcBef>
                <a:spcPts val="0"/>
              </a:spcBef>
              <a:spcAft>
                <a:spcPts val="0"/>
              </a:spcAft>
              <a:buClr>
                <a:schemeClr val="dk1"/>
              </a:buClr>
              <a:buSzPts val="3200"/>
              <a:buFont typeface="Cormorant Garamond"/>
              <a:buNone/>
              <a:defRPr sz="3200">
                <a:solidFill>
                  <a:schemeClr val="dk1"/>
                </a:solidFill>
                <a:latin typeface="Cormorant Garamond"/>
                <a:ea typeface="Cormorant Garamond"/>
                <a:cs typeface="Cormorant Garamond"/>
                <a:sym typeface="Cormorant Garamond"/>
              </a:defRPr>
            </a:lvl7pPr>
            <a:lvl8pPr lvl="7" algn="ctr" rtl="0">
              <a:spcBef>
                <a:spcPts val="0"/>
              </a:spcBef>
              <a:spcAft>
                <a:spcPts val="0"/>
              </a:spcAft>
              <a:buClr>
                <a:schemeClr val="dk1"/>
              </a:buClr>
              <a:buSzPts val="3200"/>
              <a:buFont typeface="Cormorant Garamond"/>
              <a:buNone/>
              <a:defRPr sz="3200">
                <a:solidFill>
                  <a:schemeClr val="dk1"/>
                </a:solidFill>
                <a:latin typeface="Cormorant Garamond"/>
                <a:ea typeface="Cormorant Garamond"/>
                <a:cs typeface="Cormorant Garamond"/>
                <a:sym typeface="Cormorant Garamond"/>
              </a:defRPr>
            </a:lvl8pPr>
            <a:lvl9pPr lvl="8" algn="ctr" rtl="0">
              <a:spcBef>
                <a:spcPts val="0"/>
              </a:spcBef>
              <a:spcAft>
                <a:spcPts val="0"/>
              </a:spcAft>
              <a:buClr>
                <a:schemeClr val="dk1"/>
              </a:buClr>
              <a:buSzPts val="3200"/>
              <a:buFont typeface="Cormorant Garamond"/>
              <a:buNone/>
              <a:defRPr sz="3200">
                <a:solidFill>
                  <a:schemeClr val="dk1"/>
                </a:solidFill>
                <a:latin typeface="Cormorant Garamond"/>
                <a:ea typeface="Cormorant Garamond"/>
                <a:cs typeface="Cormorant Garamond"/>
                <a:sym typeface="Cormorant Garamond"/>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atamaran"/>
              <a:buChar char="●"/>
              <a:defRPr>
                <a:solidFill>
                  <a:schemeClr val="dk1"/>
                </a:solidFill>
                <a:latin typeface="Catamaran"/>
                <a:ea typeface="Catamaran"/>
                <a:cs typeface="Catamaran"/>
                <a:sym typeface="Catamaran"/>
              </a:defRPr>
            </a:lvl1pPr>
            <a:lvl2pPr marL="914400" lvl="1"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2pPr>
            <a:lvl3pPr marL="1371600" lvl="2"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3pPr>
            <a:lvl4pPr marL="1828800" lvl="3"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4pPr>
            <a:lvl5pPr marL="2286000" lvl="4"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5pPr>
            <a:lvl6pPr marL="2743200" lvl="5"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6pPr>
            <a:lvl7pPr marL="3200400" lvl="6"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7pPr>
            <a:lvl8pPr marL="3657600" lvl="7" indent="-317500">
              <a:lnSpc>
                <a:spcPct val="115000"/>
              </a:lnSpc>
              <a:spcBef>
                <a:spcPts val="1600"/>
              </a:spcBef>
              <a:spcAft>
                <a:spcPts val="0"/>
              </a:spcAft>
              <a:buClr>
                <a:schemeClr val="dk1"/>
              </a:buClr>
              <a:buSzPts val="1400"/>
              <a:buFont typeface="Catamaran"/>
              <a:buChar char="○"/>
              <a:defRPr>
                <a:solidFill>
                  <a:schemeClr val="dk1"/>
                </a:solidFill>
                <a:latin typeface="Catamaran"/>
                <a:ea typeface="Catamaran"/>
                <a:cs typeface="Catamaran"/>
                <a:sym typeface="Catamaran"/>
              </a:defRPr>
            </a:lvl8pPr>
            <a:lvl9pPr marL="4114800" lvl="8" indent="-317500">
              <a:lnSpc>
                <a:spcPct val="115000"/>
              </a:lnSpc>
              <a:spcBef>
                <a:spcPts val="1600"/>
              </a:spcBef>
              <a:spcAft>
                <a:spcPts val="1600"/>
              </a:spcAft>
              <a:buClr>
                <a:schemeClr val="dk1"/>
              </a:buClr>
              <a:buSzPts val="1400"/>
              <a:buFont typeface="Catamaran"/>
              <a:buChar char="■"/>
              <a:defRPr>
                <a:solidFill>
                  <a:schemeClr val="dk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4" r:id="rId13"/>
  </p:sldLayoutIdLst>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42" name="组合 151"/>
          <p:cNvGrpSpPr/>
          <p:nvPr/>
        </p:nvGrpSpPr>
        <p:grpSpPr>
          <a:xfrm>
            <a:off x="0" y="3352800"/>
            <a:ext cx="9144000" cy="1799035"/>
            <a:chOff x="3070226" y="2833688"/>
            <a:chExt cx="6051550" cy="1190625"/>
          </a:xfrm>
        </p:grpSpPr>
        <p:sp>
          <p:nvSpPr>
            <p:cNvPr id="61448" name="Freeform 5"/>
            <p:cNvSpPr/>
            <p:nvPr/>
          </p:nvSpPr>
          <p:spPr>
            <a:xfrm>
              <a:off x="4495801" y="3502025"/>
              <a:ext cx="134938" cy="492125"/>
            </a:xfrm>
            <a:custGeom>
              <a:avLst/>
              <a:gdLst/>
              <a:ahLst/>
              <a:cxnLst>
                <a:cxn ang="0">
                  <a:pos x="195596848" y="2032724452"/>
                </a:cxn>
                <a:cxn ang="0">
                  <a:pos x="71124976" y="879016558"/>
                </a:cxn>
                <a:cxn ang="0">
                  <a:pos x="142254170" y="0"/>
                </a:cxn>
                <a:cxn ang="0">
                  <a:pos x="160032251" y="567698283"/>
                </a:cxn>
                <a:cxn ang="0">
                  <a:pos x="248939526" y="1098769627"/>
                </a:cxn>
                <a:cxn ang="0">
                  <a:pos x="569008245" y="2105974049"/>
                </a:cxn>
              </a:cxnLst>
              <a:rect l="0" t="0" r="0" b="0"/>
              <a:pathLst>
                <a:path w="32" h="115">
                  <a:moveTo>
                    <a:pt x="11" y="111"/>
                  </a:moveTo>
                  <a:cubicBezTo>
                    <a:pt x="10" y="90"/>
                    <a:pt x="5" y="69"/>
                    <a:pt x="4" y="48"/>
                  </a:cubicBezTo>
                  <a:cubicBezTo>
                    <a:pt x="3" y="36"/>
                    <a:pt x="0" y="8"/>
                    <a:pt x="8" y="0"/>
                  </a:cubicBezTo>
                  <a:cubicBezTo>
                    <a:pt x="12" y="7"/>
                    <a:pt x="9" y="21"/>
                    <a:pt x="9" y="31"/>
                  </a:cubicBezTo>
                  <a:cubicBezTo>
                    <a:pt x="10" y="41"/>
                    <a:pt x="12" y="51"/>
                    <a:pt x="14" y="60"/>
                  </a:cubicBezTo>
                  <a:cubicBezTo>
                    <a:pt x="16" y="78"/>
                    <a:pt x="21" y="101"/>
                    <a:pt x="32" y="115"/>
                  </a:cubicBezTo>
                </a:path>
              </a:pathLst>
            </a:custGeom>
            <a:solidFill>
              <a:srgbClr val="743F2D">
                <a:alpha val="100000"/>
              </a:srgbClr>
            </a:solidFill>
            <a:ln w="9525">
              <a:noFill/>
            </a:ln>
          </p:spPr>
          <p:txBody>
            <a:bodyPr/>
            <a:lstStyle/>
            <a:p>
              <a:endParaRPr lang="en-GB" altLang="en-US" sz="1050"/>
            </a:p>
          </p:txBody>
        </p:sp>
        <p:sp>
          <p:nvSpPr>
            <p:cNvPr id="61449" name="Freeform 6"/>
            <p:cNvSpPr/>
            <p:nvPr/>
          </p:nvSpPr>
          <p:spPr>
            <a:xfrm>
              <a:off x="4356101" y="3514725"/>
              <a:ext cx="185738" cy="295275"/>
            </a:xfrm>
            <a:custGeom>
              <a:avLst/>
              <a:gdLst/>
              <a:ahLst/>
              <a:cxnLst>
                <a:cxn ang="0">
                  <a:pos x="659323466" y="860700949"/>
                </a:cxn>
                <a:cxn ang="0">
                  <a:pos x="338570825" y="512760015"/>
                </a:cxn>
                <a:cxn ang="0">
                  <a:pos x="53458773" y="0"/>
                </a:cxn>
                <a:cxn ang="0">
                  <a:pos x="784059196" y="1263584429"/>
                </a:cxn>
              </a:cxnLst>
              <a:rect l="0" t="0" r="0" b="0"/>
              <a:pathLst>
                <a:path w="44" h="69">
                  <a:moveTo>
                    <a:pt x="37" y="47"/>
                  </a:moveTo>
                  <a:cubicBezTo>
                    <a:pt x="32" y="41"/>
                    <a:pt x="25" y="34"/>
                    <a:pt x="19" y="28"/>
                  </a:cubicBezTo>
                  <a:cubicBezTo>
                    <a:pt x="12" y="19"/>
                    <a:pt x="9" y="9"/>
                    <a:pt x="3" y="0"/>
                  </a:cubicBezTo>
                  <a:cubicBezTo>
                    <a:pt x="0" y="22"/>
                    <a:pt x="29" y="55"/>
                    <a:pt x="44" y="69"/>
                  </a:cubicBezTo>
                </a:path>
              </a:pathLst>
            </a:custGeom>
            <a:solidFill>
              <a:srgbClr val="743F2D">
                <a:alpha val="100000"/>
              </a:srgbClr>
            </a:solidFill>
            <a:ln w="9525">
              <a:noFill/>
            </a:ln>
          </p:spPr>
          <p:txBody>
            <a:bodyPr/>
            <a:lstStyle/>
            <a:p>
              <a:endParaRPr lang="en-GB" altLang="en-US" sz="1050"/>
            </a:p>
          </p:txBody>
        </p:sp>
        <p:sp>
          <p:nvSpPr>
            <p:cNvPr id="61450" name="Freeform 7"/>
            <p:cNvSpPr/>
            <p:nvPr/>
          </p:nvSpPr>
          <p:spPr>
            <a:xfrm>
              <a:off x="4445001" y="3214688"/>
              <a:ext cx="271463" cy="385763"/>
            </a:xfrm>
            <a:custGeom>
              <a:avLst/>
              <a:gdLst/>
              <a:ahLst/>
              <a:cxnLst>
                <a:cxn ang="0">
                  <a:pos x="1115458433" y="845112435"/>
                </a:cxn>
                <a:cxn ang="0">
                  <a:pos x="395805779" y="1635107911"/>
                </a:cxn>
                <a:cxn ang="0">
                  <a:pos x="0" y="900229396"/>
                </a:cxn>
                <a:cxn ang="0">
                  <a:pos x="683666841" y="0"/>
                </a:cxn>
                <a:cxn ang="0">
                  <a:pos x="1115458433" y="845112435"/>
                </a:cxn>
              </a:cxnLst>
              <a:rect l="0" t="0" r="0" b="0"/>
              <a:pathLst>
                <a:path w="64" h="90">
                  <a:moveTo>
                    <a:pt x="62" y="46"/>
                  </a:moveTo>
                  <a:cubicBezTo>
                    <a:pt x="60" y="60"/>
                    <a:pt x="39" y="90"/>
                    <a:pt x="22" y="89"/>
                  </a:cubicBezTo>
                  <a:cubicBezTo>
                    <a:pt x="6" y="88"/>
                    <a:pt x="0" y="61"/>
                    <a:pt x="0" y="49"/>
                  </a:cubicBezTo>
                  <a:cubicBezTo>
                    <a:pt x="1" y="27"/>
                    <a:pt x="14" y="1"/>
                    <a:pt x="38" y="0"/>
                  </a:cubicBezTo>
                  <a:cubicBezTo>
                    <a:pt x="59" y="0"/>
                    <a:pt x="64" y="29"/>
                    <a:pt x="62" y="46"/>
                  </a:cubicBezTo>
                  <a:close/>
                </a:path>
              </a:pathLst>
            </a:custGeom>
            <a:solidFill>
              <a:srgbClr val="9FC05D">
                <a:alpha val="100000"/>
              </a:srgbClr>
            </a:solidFill>
            <a:ln w="9525">
              <a:noFill/>
            </a:ln>
          </p:spPr>
          <p:txBody>
            <a:bodyPr/>
            <a:lstStyle/>
            <a:p>
              <a:endParaRPr lang="en-GB" altLang="en-US" sz="1050"/>
            </a:p>
          </p:txBody>
        </p:sp>
        <p:sp>
          <p:nvSpPr>
            <p:cNvPr id="61451" name="Freeform 8"/>
            <p:cNvSpPr/>
            <p:nvPr/>
          </p:nvSpPr>
          <p:spPr>
            <a:xfrm>
              <a:off x="4254501" y="3378200"/>
              <a:ext cx="185738" cy="273050"/>
            </a:xfrm>
            <a:custGeom>
              <a:avLst/>
              <a:gdLst/>
              <a:ahLst/>
              <a:cxnLst>
                <a:cxn ang="0">
                  <a:pos x="659323466" y="345843423"/>
                </a:cxn>
                <a:cxn ang="0">
                  <a:pos x="160376320" y="728087825"/>
                </a:cxn>
                <a:cxn ang="0">
                  <a:pos x="712782239" y="855504048"/>
                </a:cxn>
                <a:cxn ang="0">
                  <a:pos x="659323466" y="345843423"/>
                </a:cxn>
              </a:cxnLst>
              <a:rect l="0" t="0" r="0" b="0"/>
              <a:pathLst>
                <a:path w="44" h="64">
                  <a:moveTo>
                    <a:pt x="37" y="19"/>
                  </a:moveTo>
                  <a:cubicBezTo>
                    <a:pt x="19" y="0"/>
                    <a:pt x="0" y="20"/>
                    <a:pt x="9" y="40"/>
                  </a:cubicBezTo>
                  <a:cubicBezTo>
                    <a:pt x="15" y="52"/>
                    <a:pt x="31" y="64"/>
                    <a:pt x="40" y="47"/>
                  </a:cubicBezTo>
                  <a:cubicBezTo>
                    <a:pt x="44" y="39"/>
                    <a:pt x="44" y="26"/>
                    <a:pt x="37" y="19"/>
                  </a:cubicBezTo>
                  <a:close/>
                </a:path>
              </a:pathLst>
            </a:custGeom>
            <a:solidFill>
              <a:srgbClr val="9FC05D">
                <a:alpha val="100000"/>
              </a:srgbClr>
            </a:solidFill>
            <a:ln w="9525">
              <a:noFill/>
            </a:ln>
          </p:spPr>
          <p:txBody>
            <a:bodyPr/>
            <a:lstStyle/>
            <a:p>
              <a:endParaRPr lang="en-GB" altLang="en-US" sz="1050"/>
            </a:p>
          </p:txBody>
        </p:sp>
        <p:sp>
          <p:nvSpPr>
            <p:cNvPr id="61452" name="Freeform 9"/>
            <p:cNvSpPr/>
            <p:nvPr/>
          </p:nvSpPr>
          <p:spPr>
            <a:xfrm>
              <a:off x="4762501" y="3646488"/>
              <a:ext cx="233363" cy="244475"/>
            </a:xfrm>
            <a:custGeom>
              <a:avLst/>
              <a:gdLst/>
              <a:ahLst/>
              <a:cxnLst>
                <a:cxn ang="0">
                  <a:pos x="0" y="551874434"/>
                </a:cxn>
                <a:cxn ang="0">
                  <a:pos x="648099967" y="1048561853"/>
                </a:cxn>
                <a:cxn ang="0">
                  <a:pos x="990150723" y="588665777"/>
                </a:cxn>
                <a:cxn ang="0">
                  <a:pos x="396059441" y="0"/>
                </a:cxn>
                <a:cxn ang="0">
                  <a:pos x="0" y="551874434"/>
                </a:cxn>
              </a:cxnLst>
              <a:rect l="0" t="0" r="0" b="0"/>
              <a:pathLst>
                <a:path w="55" h="57">
                  <a:moveTo>
                    <a:pt x="0" y="30"/>
                  </a:moveTo>
                  <a:cubicBezTo>
                    <a:pt x="36" y="57"/>
                    <a:pt x="36" y="57"/>
                    <a:pt x="36" y="57"/>
                  </a:cubicBezTo>
                  <a:cubicBezTo>
                    <a:pt x="42" y="48"/>
                    <a:pt x="49" y="40"/>
                    <a:pt x="55" y="32"/>
                  </a:cubicBezTo>
                  <a:cubicBezTo>
                    <a:pt x="22" y="0"/>
                    <a:pt x="22" y="0"/>
                    <a:pt x="22" y="0"/>
                  </a:cubicBezTo>
                  <a:cubicBezTo>
                    <a:pt x="14" y="10"/>
                    <a:pt x="6" y="20"/>
                    <a:pt x="0" y="30"/>
                  </a:cubicBezTo>
                  <a:close/>
                </a:path>
              </a:pathLst>
            </a:custGeom>
            <a:solidFill>
              <a:srgbClr val="8DC7D4">
                <a:alpha val="100000"/>
              </a:srgbClr>
            </a:solidFill>
            <a:ln w="9525">
              <a:noFill/>
            </a:ln>
          </p:spPr>
          <p:txBody>
            <a:bodyPr/>
            <a:lstStyle/>
            <a:p>
              <a:endParaRPr lang="en-GB" altLang="en-US" sz="1050"/>
            </a:p>
          </p:txBody>
        </p:sp>
        <p:sp>
          <p:nvSpPr>
            <p:cNvPr id="61453" name="Freeform 10"/>
            <p:cNvSpPr/>
            <p:nvPr/>
          </p:nvSpPr>
          <p:spPr>
            <a:xfrm>
              <a:off x="4975226" y="3446463"/>
              <a:ext cx="206375" cy="260350"/>
            </a:xfrm>
            <a:custGeom>
              <a:avLst/>
              <a:gdLst/>
              <a:ahLst/>
              <a:cxnLst>
                <a:cxn ang="0">
                  <a:pos x="0" y="382539511"/>
                </a:cxn>
                <a:cxn ang="0">
                  <a:pos x="407990740" y="1111182336"/>
                </a:cxn>
                <a:cxn ang="0">
                  <a:pos x="869196747" y="783290717"/>
                </a:cxn>
                <a:cxn ang="0">
                  <a:pos x="620856023" y="0"/>
                </a:cxn>
                <a:cxn ang="0">
                  <a:pos x="0" y="382539511"/>
                </a:cxn>
              </a:cxnLst>
              <a:rect l="0" t="0" r="0" b="0"/>
              <a:pathLst>
                <a:path w="49" h="61">
                  <a:moveTo>
                    <a:pt x="0" y="21"/>
                  </a:moveTo>
                  <a:cubicBezTo>
                    <a:pt x="23" y="61"/>
                    <a:pt x="23" y="61"/>
                    <a:pt x="23" y="61"/>
                  </a:cubicBezTo>
                  <a:cubicBezTo>
                    <a:pt x="31" y="54"/>
                    <a:pt x="40" y="48"/>
                    <a:pt x="49" y="43"/>
                  </a:cubicBezTo>
                  <a:cubicBezTo>
                    <a:pt x="35" y="0"/>
                    <a:pt x="35" y="0"/>
                    <a:pt x="35" y="0"/>
                  </a:cubicBezTo>
                  <a:cubicBezTo>
                    <a:pt x="22" y="5"/>
                    <a:pt x="11" y="12"/>
                    <a:pt x="0" y="21"/>
                  </a:cubicBezTo>
                  <a:close/>
                </a:path>
              </a:pathLst>
            </a:custGeom>
            <a:solidFill>
              <a:srgbClr val="8DC7D4">
                <a:alpha val="100000"/>
              </a:srgbClr>
            </a:solidFill>
            <a:ln w="9525">
              <a:noFill/>
            </a:ln>
          </p:spPr>
          <p:txBody>
            <a:bodyPr/>
            <a:lstStyle/>
            <a:p>
              <a:endParaRPr lang="en-GB" altLang="en-US" sz="1050"/>
            </a:p>
          </p:txBody>
        </p:sp>
        <p:sp>
          <p:nvSpPr>
            <p:cNvPr id="61454" name="Freeform 11"/>
            <p:cNvSpPr/>
            <p:nvPr/>
          </p:nvSpPr>
          <p:spPr>
            <a:xfrm>
              <a:off x="5122863" y="3416300"/>
              <a:ext cx="169863" cy="214313"/>
            </a:xfrm>
            <a:custGeom>
              <a:avLst/>
              <a:gdLst/>
              <a:ahLst/>
              <a:cxnLst>
                <a:cxn ang="0">
                  <a:pos x="0" y="128604945"/>
                </a:cxn>
                <a:cxn ang="0">
                  <a:pos x="252467377" y="918601239"/>
                </a:cxn>
                <a:cxn ang="0">
                  <a:pos x="721335969" y="808367205"/>
                </a:cxn>
                <a:cxn ang="0">
                  <a:pos x="685269808" y="18370910"/>
                </a:cxn>
                <a:cxn ang="0">
                  <a:pos x="0" y="128604945"/>
                </a:cxn>
              </a:cxnLst>
              <a:rect l="0" t="0" r="0" b="0"/>
              <a:pathLst>
                <a:path w="40" h="50">
                  <a:moveTo>
                    <a:pt x="0" y="7"/>
                  </a:moveTo>
                  <a:cubicBezTo>
                    <a:pt x="14" y="50"/>
                    <a:pt x="14" y="50"/>
                    <a:pt x="14" y="50"/>
                  </a:cubicBezTo>
                  <a:cubicBezTo>
                    <a:pt x="23" y="47"/>
                    <a:pt x="31" y="45"/>
                    <a:pt x="40" y="44"/>
                  </a:cubicBezTo>
                  <a:cubicBezTo>
                    <a:pt x="38" y="1"/>
                    <a:pt x="38" y="1"/>
                    <a:pt x="38" y="1"/>
                  </a:cubicBezTo>
                  <a:cubicBezTo>
                    <a:pt x="25" y="0"/>
                    <a:pt x="12" y="2"/>
                    <a:pt x="0" y="7"/>
                  </a:cubicBezTo>
                  <a:close/>
                </a:path>
              </a:pathLst>
            </a:custGeom>
            <a:solidFill>
              <a:srgbClr val="8386C7">
                <a:alpha val="100000"/>
              </a:srgbClr>
            </a:solidFill>
            <a:ln w="9525">
              <a:noFill/>
            </a:ln>
          </p:spPr>
          <p:txBody>
            <a:bodyPr/>
            <a:lstStyle/>
            <a:p>
              <a:endParaRPr lang="en-GB" altLang="en-US" sz="1050"/>
            </a:p>
          </p:txBody>
        </p:sp>
        <p:sp>
          <p:nvSpPr>
            <p:cNvPr id="61455" name="Freeform 12"/>
            <p:cNvSpPr/>
            <p:nvPr/>
          </p:nvSpPr>
          <p:spPr>
            <a:xfrm>
              <a:off x="5284788" y="3421063"/>
              <a:ext cx="180975" cy="212725"/>
            </a:xfrm>
            <a:custGeom>
              <a:avLst/>
              <a:gdLst/>
              <a:ahLst/>
              <a:cxnLst>
                <a:cxn ang="0">
                  <a:pos x="761673270" y="217209243"/>
                </a:cxn>
                <a:cxn ang="0">
                  <a:pos x="177132438" y="18102898"/>
                </a:cxn>
                <a:cxn ang="0">
                  <a:pos x="0" y="0"/>
                </a:cxn>
                <a:cxn ang="0">
                  <a:pos x="35424804" y="778335248"/>
                </a:cxn>
                <a:cxn ang="0">
                  <a:pos x="513687016" y="905038513"/>
                </a:cxn>
                <a:cxn ang="0">
                  <a:pos x="761673270" y="217209243"/>
                </a:cxn>
              </a:cxnLst>
              <a:rect l="0" t="0" r="0" b="0"/>
              <a:pathLst>
                <a:path w="43" h="50">
                  <a:moveTo>
                    <a:pt x="43" y="12"/>
                  </a:moveTo>
                  <a:cubicBezTo>
                    <a:pt x="33" y="7"/>
                    <a:pt x="22" y="3"/>
                    <a:pt x="10" y="1"/>
                  </a:cubicBezTo>
                  <a:cubicBezTo>
                    <a:pt x="7" y="0"/>
                    <a:pt x="3" y="0"/>
                    <a:pt x="0" y="0"/>
                  </a:cubicBezTo>
                  <a:cubicBezTo>
                    <a:pt x="2" y="43"/>
                    <a:pt x="2" y="43"/>
                    <a:pt x="2" y="43"/>
                  </a:cubicBezTo>
                  <a:cubicBezTo>
                    <a:pt x="11" y="43"/>
                    <a:pt x="20" y="45"/>
                    <a:pt x="29" y="50"/>
                  </a:cubicBezTo>
                  <a:lnTo>
                    <a:pt x="43" y="12"/>
                  </a:lnTo>
                  <a:close/>
                </a:path>
              </a:pathLst>
            </a:custGeom>
            <a:solidFill>
              <a:srgbClr val="8DC7D4">
                <a:alpha val="100000"/>
              </a:srgbClr>
            </a:solidFill>
            <a:ln w="9525">
              <a:noFill/>
            </a:ln>
          </p:spPr>
          <p:txBody>
            <a:bodyPr/>
            <a:lstStyle/>
            <a:p>
              <a:endParaRPr lang="en-GB" altLang="en-US" sz="1050"/>
            </a:p>
          </p:txBody>
        </p:sp>
        <p:sp>
          <p:nvSpPr>
            <p:cNvPr id="61456" name="Freeform 13"/>
            <p:cNvSpPr/>
            <p:nvPr/>
          </p:nvSpPr>
          <p:spPr>
            <a:xfrm>
              <a:off x="5407026" y="3471863"/>
              <a:ext cx="212725" cy="239713"/>
            </a:xfrm>
            <a:custGeom>
              <a:avLst/>
              <a:gdLst/>
              <a:ahLst/>
              <a:cxnLst>
                <a:cxn ang="0">
                  <a:pos x="905038513" y="513054309"/>
                </a:cxn>
                <a:cxn ang="0">
                  <a:pos x="253410784" y="0"/>
                </a:cxn>
                <a:cxn ang="0">
                  <a:pos x="0" y="696289214"/>
                </a:cxn>
                <a:cxn ang="0">
                  <a:pos x="253410784" y="861203197"/>
                </a:cxn>
                <a:cxn ang="0">
                  <a:pos x="416319843" y="1026112899"/>
                </a:cxn>
                <a:cxn ang="0">
                  <a:pos x="905038513" y="513054309"/>
                </a:cxn>
              </a:cxnLst>
              <a:rect l="0" t="0" r="0" b="0"/>
              <a:pathLst>
                <a:path w="50" h="56">
                  <a:moveTo>
                    <a:pt x="50" y="28"/>
                  </a:moveTo>
                  <a:cubicBezTo>
                    <a:pt x="40" y="17"/>
                    <a:pt x="28" y="7"/>
                    <a:pt x="14" y="0"/>
                  </a:cubicBezTo>
                  <a:cubicBezTo>
                    <a:pt x="0" y="38"/>
                    <a:pt x="0" y="38"/>
                    <a:pt x="0" y="38"/>
                  </a:cubicBezTo>
                  <a:cubicBezTo>
                    <a:pt x="5" y="41"/>
                    <a:pt x="9" y="44"/>
                    <a:pt x="14" y="47"/>
                  </a:cubicBezTo>
                  <a:cubicBezTo>
                    <a:pt x="17" y="50"/>
                    <a:pt x="20" y="53"/>
                    <a:pt x="23" y="56"/>
                  </a:cubicBezTo>
                  <a:lnTo>
                    <a:pt x="50" y="28"/>
                  </a:lnTo>
                  <a:close/>
                </a:path>
              </a:pathLst>
            </a:custGeom>
            <a:solidFill>
              <a:srgbClr val="8386C7">
                <a:alpha val="100000"/>
              </a:srgbClr>
            </a:solidFill>
            <a:ln w="9525">
              <a:noFill/>
            </a:ln>
          </p:spPr>
          <p:txBody>
            <a:bodyPr/>
            <a:lstStyle/>
            <a:p>
              <a:endParaRPr lang="en-GB" altLang="en-US" sz="1050"/>
            </a:p>
          </p:txBody>
        </p:sp>
        <p:sp>
          <p:nvSpPr>
            <p:cNvPr id="61457" name="Freeform 14"/>
            <p:cNvSpPr/>
            <p:nvPr/>
          </p:nvSpPr>
          <p:spPr>
            <a:xfrm>
              <a:off x="5503863" y="3590925"/>
              <a:ext cx="207963" cy="219075"/>
            </a:xfrm>
            <a:custGeom>
              <a:avLst/>
              <a:gdLst/>
              <a:ahLst/>
              <a:cxnLst>
                <a:cxn ang="0">
                  <a:pos x="486344818" y="0"/>
                </a:cxn>
                <a:cxn ang="0">
                  <a:pos x="0" y="516656171"/>
                </a:cxn>
                <a:cxn ang="0">
                  <a:pos x="324231294" y="941055993"/>
                </a:cxn>
                <a:cxn ang="0">
                  <a:pos x="882624681" y="553563865"/>
                </a:cxn>
                <a:cxn ang="0">
                  <a:pos x="486344818" y="0"/>
                </a:cxn>
              </a:cxnLst>
              <a:rect l="0" t="0" r="0" b="0"/>
              <a:pathLst>
                <a:path w="49" h="51">
                  <a:moveTo>
                    <a:pt x="27" y="0"/>
                  </a:moveTo>
                  <a:cubicBezTo>
                    <a:pt x="0" y="28"/>
                    <a:pt x="0" y="28"/>
                    <a:pt x="0" y="28"/>
                  </a:cubicBezTo>
                  <a:cubicBezTo>
                    <a:pt x="7" y="35"/>
                    <a:pt x="13" y="43"/>
                    <a:pt x="18" y="51"/>
                  </a:cubicBezTo>
                  <a:cubicBezTo>
                    <a:pt x="49" y="30"/>
                    <a:pt x="49" y="30"/>
                    <a:pt x="49" y="30"/>
                  </a:cubicBezTo>
                  <a:cubicBezTo>
                    <a:pt x="43" y="20"/>
                    <a:pt x="36" y="9"/>
                    <a:pt x="27" y="0"/>
                  </a:cubicBezTo>
                  <a:close/>
                </a:path>
              </a:pathLst>
            </a:custGeom>
            <a:solidFill>
              <a:srgbClr val="8DC7D4">
                <a:alpha val="100000"/>
              </a:srgbClr>
            </a:solidFill>
            <a:ln w="9525">
              <a:noFill/>
            </a:ln>
          </p:spPr>
          <p:txBody>
            <a:bodyPr/>
            <a:lstStyle/>
            <a:p>
              <a:endParaRPr lang="en-GB" altLang="en-US" sz="1050"/>
            </a:p>
          </p:txBody>
        </p:sp>
        <p:sp>
          <p:nvSpPr>
            <p:cNvPr id="61458" name="Freeform 15"/>
            <p:cNvSpPr/>
            <p:nvPr/>
          </p:nvSpPr>
          <p:spPr>
            <a:xfrm>
              <a:off x="5581651" y="3719513"/>
              <a:ext cx="193675" cy="214313"/>
            </a:xfrm>
            <a:custGeom>
              <a:avLst/>
              <a:gdLst/>
              <a:ahLst/>
              <a:cxnLst>
                <a:cxn ang="0">
                  <a:pos x="549531761" y="0"/>
                </a:cxn>
                <a:cxn ang="0">
                  <a:pos x="0" y="385810549"/>
                </a:cxn>
                <a:cxn ang="0">
                  <a:pos x="248177671" y="918601239"/>
                </a:cxn>
                <a:cxn ang="0">
                  <a:pos x="815434905" y="643020439"/>
                </a:cxn>
                <a:cxn ang="0">
                  <a:pos x="549531761" y="0"/>
                </a:cxn>
              </a:cxnLst>
              <a:rect l="0" t="0" r="0" b="0"/>
              <a:pathLst>
                <a:path w="46" h="50">
                  <a:moveTo>
                    <a:pt x="31" y="0"/>
                  </a:moveTo>
                  <a:cubicBezTo>
                    <a:pt x="0" y="21"/>
                    <a:pt x="0" y="21"/>
                    <a:pt x="0" y="21"/>
                  </a:cubicBezTo>
                  <a:cubicBezTo>
                    <a:pt x="6" y="31"/>
                    <a:pt x="10" y="40"/>
                    <a:pt x="14" y="50"/>
                  </a:cubicBezTo>
                  <a:cubicBezTo>
                    <a:pt x="46" y="35"/>
                    <a:pt x="46" y="35"/>
                    <a:pt x="46" y="35"/>
                  </a:cubicBezTo>
                  <a:cubicBezTo>
                    <a:pt x="43" y="24"/>
                    <a:pt x="38" y="12"/>
                    <a:pt x="31" y="0"/>
                  </a:cubicBezTo>
                  <a:close/>
                </a:path>
              </a:pathLst>
            </a:custGeom>
            <a:solidFill>
              <a:srgbClr val="8386C7">
                <a:alpha val="100000"/>
              </a:srgbClr>
            </a:solidFill>
            <a:ln w="9525">
              <a:noFill/>
            </a:ln>
          </p:spPr>
          <p:txBody>
            <a:bodyPr/>
            <a:lstStyle/>
            <a:p>
              <a:endParaRPr lang="en-GB" altLang="en-US" sz="1050"/>
            </a:p>
          </p:txBody>
        </p:sp>
        <p:sp>
          <p:nvSpPr>
            <p:cNvPr id="61459" name="Freeform 16"/>
            <p:cNvSpPr/>
            <p:nvPr/>
          </p:nvSpPr>
          <p:spPr>
            <a:xfrm>
              <a:off x="5640388" y="3870325"/>
              <a:ext cx="177800" cy="141288"/>
            </a:xfrm>
            <a:custGeom>
              <a:avLst/>
              <a:gdLst/>
              <a:ahLst/>
              <a:cxnLst>
                <a:cxn ang="0">
                  <a:pos x="0" y="274963574"/>
                </a:cxn>
                <a:cxn ang="0">
                  <a:pos x="107526667" y="604918150"/>
                </a:cxn>
                <a:cxn ang="0">
                  <a:pos x="752686667" y="586589243"/>
                </a:cxn>
                <a:cxn ang="0">
                  <a:pos x="573476967" y="0"/>
                </a:cxn>
                <a:cxn ang="0">
                  <a:pos x="0" y="274963574"/>
                </a:cxn>
              </a:cxnLst>
              <a:rect l="0" t="0" r="0" b="0"/>
              <a:pathLst>
                <a:path w="42" h="33">
                  <a:moveTo>
                    <a:pt x="0" y="15"/>
                  </a:moveTo>
                  <a:cubicBezTo>
                    <a:pt x="2" y="21"/>
                    <a:pt x="4" y="27"/>
                    <a:pt x="6" y="33"/>
                  </a:cubicBezTo>
                  <a:cubicBezTo>
                    <a:pt x="42" y="32"/>
                    <a:pt x="42" y="32"/>
                    <a:pt x="42" y="32"/>
                  </a:cubicBezTo>
                  <a:cubicBezTo>
                    <a:pt x="42" y="32"/>
                    <a:pt x="39" y="19"/>
                    <a:pt x="32" y="0"/>
                  </a:cubicBezTo>
                  <a:lnTo>
                    <a:pt x="0" y="15"/>
                  </a:lnTo>
                  <a:close/>
                </a:path>
              </a:pathLst>
            </a:custGeom>
            <a:solidFill>
              <a:srgbClr val="8DC7D4">
                <a:alpha val="100000"/>
              </a:srgbClr>
            </a:solidFill>
            <a:ln w="9525">
              <a:noFill/>
            </a:ln>
          </p:spPr>
          <p:txBody>
            <a:bodyPr/>
            <a:lstStyle/>
            <a:p>
              <a:endParaRPr lang="en-GB" altLang="en-US" sz="1050"/>
            </a:p>
          </p:txBody>
        </p:sp>
        <p:sp>
          <p:nvSpPr>
            <p:cNvPr id="61460" name="Freeform 17"/>
            <p:cNvSpPr/>
            <p:nvPr/>
          </p:nvSpPr>
          <p:spPr>
            <a:xfrm>
              <a:off x="4856163" y="3535363"/>
              <a:ext cx="215900" cy="249238"/>
            </a:xfrm>
            <a:custGeom>
              <a:avLst/>
              <a:gdLst/>
              <a:ahLst/>
              <a:cxnLst>
                <a:cxn ang="0">
                  <a:pos x="0" y="480114035"/>
                </a:cxn>
                <a:cxn ang="0">
                  <a:pos x="591396667" y="1071027252"/>
                </a:cxn>
                <a:cxn ang="0">
                  <a:pos x="913976667" y="738638299"/>
                </a:cxn>
                <a:cxn ang="0">
                  <a:pos x="501789700" y="0"/>
                </a:cxn>
                <a:cxn ang="0">
                  <a:pos x="0" y="480114035"/>
                </a:cxn>
              </a:cxnLst>
              <a:rect l="0" t="0" r="0" b="0"/>
              <a:pathLst>
                <a:path w="51" h="58">
                  <a:moveTo>
                    <a:pt x="0" y="26"/>
                  </a:moveTo>
                  <a:cubicBezTo>
                    <a:pt x="33" y="58"/>
                    <a:pt x="33" y="58"/>
                    <a:pt x="33" y="58"/>
                  </a:cubicBezTo>
                  <a:cubicBezTo>
                    <a:pt x="39" y="52"/>
                    <a:pt x="45" y="46"/>
                    <a:pt x="51" y="40"/>
                  </a:cubicBezTo>
                  <a:cubicBezTo>
                    <a:pt x="28" y="0"/>
                    <a:pt x="28" y="0"/>
                    <a:pt x="28" y="0"/>
                  </a:cubicBezTo>
                  <a:cubicBezTo>
                    <a:pt x="18" y="8"/>
                    <a:pt x="9" y="17"/>
                    <a:pt x="0" y="26"/>
                  </a:cubicBezTo>
                  <a:close/>
                </a:path>
              </a:pathLst>
            </a:custGeom>
            <a:solidFill>
              <a:srgbClr val="8386C7">
                <a:alpha val="100000"/>
              </a:srgbClr>
            </a:solidFill>
            <a:ln w="9525">
              <a:noFill/>
            </a:ln>
          </p:spPr>
          <p:txBody>
            <a:bodyPr/>
            <a:lstStyle/>
            <a:p>
              <a:endParaRPr lang="en-GB" altLang="en-US" sz="1050"/>
            </a:p>
          </p:txBody>
        </p:sp>
        <p:sp>
          <p:nvSpPr>
            <p:cNvPr id="61461" name="Freeform 18"/>
            <p:cNvSpPr/>
            <p:nvPr/>
          </p:nvSpPr>
          <p:spPr>
            <a:xfrm>
              <a:off x="4665663" y="3775075"/>
              <a:ext cx="249238" cy="231775"/>
            </a:xfrm>
            <a:custGeom>
              <a:avLst/>
              <a:gdLst/>
              <a:ahLst/>
              <a:cxnLst>
                <a:cxn ang="0">
                  <a:pos x="0" y="663206994"/>
                </a:cxn>
                <a:cxn ang="0">
                  <a:pos x="731657159" y="994808345"/>
                </a:cxn>
                <a:cxn ang="0">
                  <a:pos x="1052874248" y="497406319"/>
                </a:cxn>
                <a:cxn ang="0">
                  <a:pos x="410444294" y="0"/>
                </a:cxn>
                <a:cxn ang="0">
                  <a:pos x="0" y="663206994"/>
                </a:cxn>
              </a:cxnLst>
              <a:rect l="0" t="0" r="0" b="0"/>
              <a:pathLst>
                <a:path w="59" h="54">
                  <a:moveTo>
                    <a:pt x="0" y="36"/>
                  </a:moveTo>
                  <a:cubicBezTo>
                    <a:pt x="41" y="54"/>
                    <a:pt x="41" y="54"/>
                    <a:pt x="41" y="54"/>
                  </a:cubicBezTo>
                  <a:cubicBezTo>
                    <a:pt x="47" y="46"/>
                    <a:pt x="53" y="36"/>
                    <a:pt x="59" y="27"/>
                  </a:cubicBezTo>
                  <a:cubicBezTo>
                    <a:pt x="23" y="0"/>
                    <a:pt x="23" y="0"/>
                    <a:pt x="23" y="0"/>
                  </a:cubicBezTo>
                  <a:cubicBezTo>
                    <a:pt x="13" y="13"/>
                    <a:pt x="5" y="26"/>
                    <a:pt x="0" y="36"/>
                  </a:cubicBezTo>
                  <a:close/>
                </a:path>
              </a:pathLst>
            </a:custGeom>
            <a:solidFill>
              <a:srgbClr val="8386C7">
                <a:alpha val="100000"/>
              </a:srgbClr>
            </a:solidFill>
            <a:ln w="9525">
              <a:noFill/>
            </a:ln>
          </p:spPr>
          <p:txBody>
            <a:bodyPr/>
            <a:lstStyle/>
            <a:p>
              <a:endParaRPr lang="en-GB" altLang="en-US" sz="1050"/>
            </a:p>
          </p:txBody>
        </p:sp>
        <p:sp>
          <p:nvSpPr>
            <p:cNvPr id="61462" name="Freeform 19"/>
            <p:cNvSpPr/>
            <p:nvPr/>
          </p:nvSpPr>
          <p:spPr>
            <a:xfrm>
              <a:off x="4622801" y="3929063"/>
              <a:ext cx="215900" cy="85725"/>
            </a:xfrm>
            <a:custGeom>
              <a:avLst/>
              <a:gdLst/>
              <a:ahLst/>
              <a:cxnLst>
                <a:cxn ang="0">
                  <a:pos x="0" y="367438781"/>
                </a:cxn>
                <a:cxn ang="0">
                  <a:pos x="896056967" y="367438781"/>
                </a:cxn>
                <a:cxn ang="0">
                  <a:pos x="913976667" y="330697046"/>
                </a:cxn>
                <a:cxn ang="0">
                  <a:pos x="179209700" y="0"/>
                </a:cxn>
                <a:cxn ang="0">
                  <a:pos x="0" y="367438781"/>
                </a:cxn>
              </a:cxnLst>
              <a:rect l="0" t="0" r="0" b="0"/>
              <a:pathLst>
                <a:path w="51" h="20">
                  <a:moveTo>
                    <a:pt x="0" y="20"/>
                  </a:moveTo>
                  <a:cubicBezTo>
                    <a:pt x="50" y="20"/>
                    <a:pt x="50" y="20"/>
                    <a:pt x="50" y="20"/>
                  </a:cubicBezTo>
                  <a:cubicBezTo>
                    <a:pt x="51" y="19"/>
                    <a:pt x="51" y="19"/>
                    <a:pt x="51" y="18"/>
                  </a:cubicBezTo>
                  <a:cubicBezTo>
                    <a:pt x="10" y="0"/>
                    <a:pt x="10" y="0"/>
                    <a:pt x="10" y="0"/>
                  </a:cubicBezTo>
                  <a:cubicBezTo>
                    <a:pt x="3" y="12"/>
                    <a:pt x="0" y="20"/>
                    <a:pt x="0" y="20"/>
                  </a:cubicBezTo>
                  <a:close/>
                </a:path>
              </a:pathLst>
            </a:custGeom>
            <a:solidFill>
              <a:srgbClr val="8DC7D4">
                <a:alpha val="100000"/>
              </a:srgbClr>
            </a:solidFill>
            <a:ln w="9525">
              <a:noFill/>
            </a:ln>
          </p:spPr>
          <p:txBody>
            <a:bodyPr/>
            <a:lstStyle/>
            <a:p>
              <a:endParaRPr lang="en-GB" altLang="en-US" sz="1050"/>
            </a:p>
          </p:txBody>
        </p:sp>
        <p:sp>
          <p:nvSpPr>
            <p:cNvPr id="61463" name="Freeform 20"/>
            <p:cNvSpPr/>
            <p:nvPr/>
          </p:nvSpPr>
          <p:spPr>
            <a:xfrm>
              <a:off x="4767263" y="3497263"/>
              <a:ext cx="931863" cy="517525"/>
            </a:xfrm>
            <a:custGeom>
              <a:avLst/>
              <a:gdLst/>
              <a:ahLst/>
              <a:cxnLst>
                <a:cxn ang="0">
                  <a:pos x="2147483646" y="2147483646"/>
                </a:cxn>
                <a:cxn ang="0">
                  <a:pos x="2147483646" y="237813430"/>
                </a:cxn>
                <a:cxn ang="0">
                  <a:pos x="0" y="2147483646"/>
                </a:cxn>
                <a:cxn ang="0">
                  <a:pos x="2147483646" y="2147483646"/>
                </a:cxn>
              </a:cxnLst>
              <a:rect l="0" t="0" r="0" b="0"/>
              <a:pathLst>
                <a:path w="220" h="121">
                  <a:moveTo>
                    <a:pt x="220" y="119"/>
                  </a:moveTo>
                  <a:cubicBezTo>
                    <a:pt x="220" y="119"/>
                    <a:pt x="205" y="26"/>
                    <a:pt x="130" y="13"/>
                  </a:cubicBezTo>
                  <a:cubicBezTo>
                    <a:pt x="55" y="0"/>
                    <a:pt x="0" y="121"/>
                    <a:pt x="0" y="121"/>
                  </a:cubicBezTo>
                  <a:lnTo>
                    <a:pt x="220" y="119"/>
                  </a:lnTo>
                  <a:close/>
                </a:path>
              </a:pathLst>
            </a:custGeom>
            <a:solidFill>
              <a:srgbClr val="FF6D72">
                <a:alpha val="100000"/>
              </a:srgbClr>
            </a:solidFill>
            <a:ln w="9525">
              <a:noFill/>
            </a:ln>
          </p:spPr>
          <p:txBody>
            <a:bodyPr/>
            <a:lstStyle/>
            <a:p>
              <a:endParaRPr lang="en-GB" altLang="en-US" sz="1050"/>
            </a:p>
          </p:txBody>
        </p:sp>
        <p:sp>
          <p:nvSpPr>
            <p:cNvPr id="61464" name="Freeform 21"/>
            <p:cNvSpPr/>
            <p:nvPr/>
          </p:nvSpPr>
          <p:spPr>
            <a:xfrm>
              <a:off x="5703888" y="3827463"/>
              <a:ext cx="415925" cy="184150"/>
            </a:xfrm>
            <a:custGeom>
              <a:avLst/>
              <a:gdLst/>
              <a:ahLst/>
              <a:cxnLst>
                <a:cxn ang="0">
                  <a:pos x="0" y="788633081"/>
                </a:cxn>
                <a:cxn ang="0">
                  <a:pos x="1711204577" y="788633081"/>
                </a:cxn>
                <a:cxn ang="0">
                  <a:pos x="1765240874" y="696930664"/>
                </a:cxn>
                <a:cxn ang="0">
                  <a:pos x="342242613" y="0"/>
                </a:cxn>
                <a:cxn ang="0">
                  <a:pos x="0" y="788633081"/>
                </a:cxn>
              </a:cxnLst>
              <a:rect l="0" t="0" r="0" b="0"/>
              <a:pathLst>
                <a:path w="98" h="43">
                  <a:moveTo>
                    <a:pt x="0" y="43"/>
                  </a:moveTo>
                  <a:cubicBezTo>
                    <a:pt x="95" y="43"/>
                    <a:pt x="95" y="43"/>
                    <a:pt x="95" y="43"/>
                  </a:cubicBezTo>
                  <a:cubicBezTo>
                    <a:pt x="96" y="41"/>
                    <a:pt x="97" y="39"/>
                    <a:pt x="98" y="38"/>
                  </a:cubicBezTo>
                  <a:cubicBezTo>
                    <a:pt x="19" y="0"/>
                    <a:pt x="19" y="0"/>
                    <a:pt x="19" y="0"/>
                  </a:cubicBezTo>
                  <a:cubicBezTo>
                    <a:pt x="11" y="16"/>
                    <a:pt x="4" y="30"/>
                    <a:pt x="0" y="43"/>
                  </a:cubicBezTo>
                  <a:close/>
                </a:path>
              </a:pathLst>
            </a:custGeom>
            <a:solidFill>
              <a:srgbClr val="FFFFA2">
                <a:alpha val="100000"/>
              </a:srgbClr>
            </a:solidFill>
            <a:ln w="9525">
              <a:noFill/>
            </a:ln>
          </p:spPr>
          <p:txBody>
            <a:bodyPr/>
            <a:lstStyle/>
            <a:p>
              <a:endParaRPr lang="en-GB" altLang="en-US" sz="1050"/>
            </a:p>
          </p:txBody>
        </p:sp>
        <p:sp>
          <p:nvSpPr>
            <p:cNvPr id="61465" name="Freeform 22"/>
            <p:cNvSpPr/>
            <p:nvPr/>
          </p:nvSpPr>
          <p:spPr>
            <a:xfrm>
              <a:off x="5784851" y="3575050"/>
              <a:ext cx="439738" cy="414338"/>
            </a:xfrm>
            <a:custGeom>
              <a:avLst/>
              <a:gdLst/>
              <a:ahLst/>
              <a:cxnLst>
                <a:cxn ang="0">
                  <a:pos x="0" y="1076509925"/>
                </a:cxn>
                <a:cxn ang="0">
                  <a:pos x="1412370804" y="1769855446"/>
                </a:cxn>
                <a:cxn ang="0">
                  <a:pos x="1859322199" y="1003526636"/>
                </a:cxn>
                <a:cxn ang="0">
                  <a:pos x="750882233" y="0"/>
                </a:cxn>
                <a:cxn ang="0">
                  <a:pos x="0" y="1076509925"/>
                </a:cxn>
              </a:cxnLst>
              <a:rect l="0" t="0" r="0" b="0"/>
              <a:pathLst>
                <a:path w="104" h="97">
                  <a:moveTo>
                    <a:pt x="0" y="59"/>
                  </a:moveTo>
                  <a:cubicBezTo>
                    <a:pt x="79" y="97"/>
                    <a:pt x="79" y="97"/>
                    <a:pt x="79" y="97"/>
                  </a:cubicBezTo>
                  <a:cubicBezTo>
                    <a:pt x="86" y="82"/>
                    <a:pt x="94" y="68"/>
                    <a:pt x="104" y="55"/>
                  </a:cubicBezTo>
                  <a:cubicBezTo>
                    <a:pt x="42" y="0"/>
                    <a:pt x="42" y="0"/>
                    <a:pt x="42" y="0"/>
                  </a:cubicBezTo>
                  <a:cubicBezTo>
                    <a:pt x="25" y="20"/>
                    <a:pt x="11" y="40"/>
                    <a:pt x="0" y="59"/>
                  </a:cubicBezTo>
                  <a:close/>
                </a:path>
              </a:pathLst>
            </a:custGeom>
            <a:solidFill>
              <a:srgbClr val="68AEA2">
                <a:alpha val="100000"/>
              </a:srgbClr>
            </a:solidFill>
            <a:ln w="9525">
              <a:noFill/>
            </a:ln>
          </p:spPr>
          <p:txBody>
            <a:bodyPr/>
            <a:lstStyle/>
            <a:p>
              <a:endParaRPr lang="en-GB" altLang="en-US" sz="1050"/>
            </a:p>
          </p:txBody>
        </p:sp>
        <p:sp>
          <p:nvSpPr>
            <p:cNvPr id="61466" name="Freeform 23"/>
            <p:cNvSpPr/>
            <p:nvPr/>
          </p:nvSpPr>
          <p:spPr>
            <a:xfrm>
              <a:off x="6170613" y="3240088"/>
              <a:ext cx="355600" cy="390525"/>
            </a:xfrm>
            <a:custGeom>
              <a:avLst/>
              <a:gdLst/>
              <a:ahLst/>
              <a:cxnLst>
                <a:cxn ang="0">
                  <a:pos x="0" y="589336557"/>
                </a:cxn>
                <a:cxn ang="0">
                  <a:pos x="860213333" y="1675931600"/>
                </a:cxn>
                <a:cxn ang="0">
                  <a:pos x="1505373333" y="1141843602"/>
                </a:cxn>
                <a:cxn ang="0">
                  <a:pos x="878133033" y="0"/>
                </a:cxn>
                <a:cxn ang="0">
                  <a:pos x="0" y="589336557"/>
                </a:cxn>
              </a:cxnLst>
              <a:rect l="0" t="0" r="0" b="0"/>
              <a:pathLst>
                <a:path w="84" h="91">
                  <a:moveTo>
                    <a:pt x="0" y="32"/>
                  </a:moveTo>
                  <a:cubicBezTo>
                    <a:pt x="48" y="91"/>
                    <a:pt x="48" y="91"/>
                    <a:pt x="48" y="91"/>
                  </a:cubicBezTo>
                  <a:cubicBezTo>
                    <a:pt x="59" y="80"/>
                    <a:pt x="71" y="71"/>
                    <a:pt x="84" y="62"/>
                  </a:cubicBezTo>
                  <a:cubicBezTo>
                    <a:pt x="49" y="0"/>
                    <a:pt x="49" y="0"/>
                    <a:pt x="49" y="0"/>
                  </a:cubicBezTo>
                  <a:cubicBezTo>
                    <a:pt x="32" y="9"/>
                    <a:pt x="15" y="20"/>
                    <a:pt x="0" y="32"/>
                  </a:cubicBezTo>
                  <a:close/>
                </a:path>
              </a:pathLst>
            </a:custGeom>
            <a:solidFill>
              <a:srgbClr val="68AEA2">
                <a:alpha val="100000"/>
              </a:srgbClr>
            </a:solidFill>
            <a:ln w="9525">
              <a:noFill/>
            </a:ln>
          </p:spPr>
          <p:txBody>
            <a:bodyPr/>
            <a:lstStyle/>
            <a:p>
              <a:endParaRPr lang="en-GB" altLang="en-US" sz="1050"/>
            </a:p>
          </p:txBody>
        </p:sp>
        <p:sp>
          <p:nvSpPr>
            <p:cNvPr id="61467" name="Freeform 24"/>
            <p:cNvSpPr/>
            <p:nvPr/>
          </p:nvSpPr>
          <p:spPr>
            <a:xfrm>
              <a:off x="6378576" y="3151188"/>
              <a:ext cx="317500" cy="355600"/>
            </a:xfrm>
            <a:custGeom>
              <a:avLst/>
              <a:gdLst/>
              <a:ahLst/>
              <a:cxnLst>
                <a:cxn ang="0">
                  <a:pos x="0" y="385466116"/>
                </a:cxn>
                <a:cxn ang="0">
                  <a:pos x="627240300" y="1523510361"/>
                </a:cxn>
                <a:cxn ang="0">
                  <a:pos x="770606367" y="1450089672"/>
                </a:cxn>
                <a:cxn ang="0">
                  <a:pos x="1344083333" y="1193110834"/>
                </a:cxn>
                <a:cxn ang="0">
                  <a:pos x="860213333" y="0"/>
                </a:cxn>
                <a:cxn ang="0">
                  <a:pos x="0" y="385466116"/>
                </a:cxn>
              </a:cxnLst>
              <a:rect l="0" t="0" r="0" b="0"/>
              <a:pathLst>
                <a:path w="75" h="83">
                  <a:moveTo>
                    <a:pt x="0" y="21"/>
                  </a:moveTo>
                  <a:cubicBezTo>
                    <a:pt x="35" y="83"/>
                    <a:pt x="35" y="83"/>
                    <a:pt x="35" y="83"/>
                  </a:cubicBezTo>
                  <a:cubicBezTo>
                    <a:pt x="38" y="82"/>
                    <a:pt x="40" y="80"/>
                    <a:pt x="43" y="79"/>
                  </a:cubicBezTo>
                  <a:cubicBezTo>
                    <a:pt x="53" y="73"/>
                    <a:pt x="64" y="68"/>
                    <a:pt x="75" y="65"/>
                  </a:cubicBezTo>
                  <a:cubicBezTo>
                    <a:pt x="48" y="0"/>
                    <a:pt x="48" y="0"/>
                    <a:pt x="48" y="0"/>
                  </a:cubicBezTo>
                  <a:cubicBezTo>
                    <a:pt x="31" y="6"/>
                    <a:pt x="15" y="13"/>
                    <a:pt x="0" y="21"/>
                  </a:cubicBezTo>
                  <a:close/>
                </a:path>
              </a:pathLst>
            </a:custGeom>
            <a:solidFill>
              <a:srgbClr val="FFFFA2">
                <a:alpha val="100000"/>
              </a:srgbClr>
            </a:solidFill>
            <a:ln w="9525">
              <a:noFill/>
            </a:ln>
          </p:spPr>
          <p:txBody>
            <a:bodyPr/>
            <a:lstStyle/>
            <a:p>
              <a:endParaRPr lang="en-GB" altLang="en-US" sz="1050"/>
            </a:p>
          </p:txBody>
        </p:sp>
        <p:sp>
          <p:nvSpPr>
            <p:cNvPr id="61468" name="Freeform 25"/>
            <p:cNvSpPr/>
            <p:nvPr/>
          </p:nvSpPr>
          <p:spPr>
            <a:xfrm>
              <a:off x="6581776" y="3090863"/>
              <a:ext cx="317500" cy="338138"/>
            </a:xfrm>
            <a:custGeom>
              <a:avLst/>
              <a:gdLst/>
              <a:ahLst/>
              <a:cxnLst>
                <a:cxn ang="0">
                  <a:pos x="0" y="256484093"/>
                </a:cxn>
                <a:cxn ang="0">
                  <a:pos x="483870000" y="1447307684"/>
                </a:cxn>
                <a:cxn ang="0">
                  <a:pos x="1344083333" y="1337387153"/>
                </a:cxn>
                <a:cxn ang="0">
                  <a:pos x="1182793333" y="0"/>
                </a:cxn>
                <a:cxn ang="0">
                  <a:pos x="0" y="256484093"/>
                </a:cxn>
              </a:cxnLst>
              <a:rect l="0" t="0" r="0" b="0"/>
              <a:pathLst>
                <a:path w="75" h="79">
                  <a:moveTo>
                    <a:pt x="0" y="14"/>
                  </a:moveTo>
                  <a:cubicBezTo>
                    <a:pt x="27" y="79"/>
                    <a:pt x="27" y="79"/>
                    <a:pt x="27" y="79"/>
                  </a:cubicBezTo>
                  <a:cubicBezTo>
                    <a:pt x="42" y="74"/>
                    <a:pt x="59" y="72"/>
                    <a:pt x="75" y="73"/>
                  </a:cubicBezTo>
                  <a:cubicBezTo>
                    <a:pt x="66" y="0"/>
                    <a:pt x="66" y="0"/>
                    <a:pt x="66" y="0"/>
                  </a:cubicBezTo>
                  <a:cubicBezTo>
                    <a:pt x="43" y="3"/>
                    <a:pt x="21" y="8"/>
                    <a:pt x="0" y="14"/>
                  </a:cubicBezTo>
                  <a:close/>
                </a:path>
              </a:pathLst>
            </a:custGeom>
            <a:solidFill>
              <a:srgbClr val="68AEA2">
                <a:alpha val="100000"/>
              </a:srgbClr>
            </a:solidFill>
            <a:ln w="9525">
              <a:noFill/>
            </a:ln>
          </p:spPr>
          <p:txBody>
            <a:bodyPr/>
            <a:lstStyle/>
            <a:p>
              <a:endParaRPr lang="en-GB" altLang="en-US" sz="1050"/>
            </a:p>
          </p:txBody>
        </p:sp>
        <p:sp>
          <p:nvSpPr>
            <p:cNvPr id="61469" name="Freeform 26"/>
            <p:cNvSpPr/>
            <p:nvPr/>
          </p:nvSpPr>
          <p:spPr>
            <a:xfrm>
              <a:off x="6861176" y="3082925"/>
              <a:ext cx="304800" cy="371475"/>
            </a:xfrm>
            <a:custGeom>
              <a:avLst/>
              <a:gdLst/>
              <a:ahLst/>
              <a:cxnLst>
                <a:cxn ang="0">
                  <a:pos x="161290000" y="18232164"/>
                </a:cxn>
                <a:cxn ang="0">
                  <a:pos x="0" y="36464328"/>
                </a:cxn>
                <a:cxn ang="0">
                  <a:pos x="161290000" y="1367356777"/>
                </a:cxn>
                <a:cxn ang="0">
                  <a:pos x="1021503333" y="1586134203"/>
                </a:cxn>
                <a:cxn ang="0">
                  <a:pos x="1290320000" y="164080934"/>
                </a:cxn>
                <a:cxn ang="0">
                  <a:pos x="161290000" y="18232164"/>
                </a:cxn>
              </a:cxnLst>
              <a:rect l="0" t="0" r="0" b="0"/>
              <a:pathLst>
                <a:path w="72" h="87">
                  <a:moveTo>
                    <a:pt x="9" y="1"/>
                  </a:moveTo>
                  <a:cubicBezTo>
                    <a:pt x="6" y="2"/>
                    <a:pt x="3" y="2"/>
                    <a:pt x="0" y="2"/>
                  </a:cubicBezTo>
                  <a:cubicBezTo>
                    <a:pt x="9" y="75"/>
                    <a:pt x="9" y="75"/>
                    <a:pt x="9" y="75"/>
                  </a:cubicBezTo>
                  <a:cubicBezTo>
                    <a:pt x="26" y="76"/>
                    <a:pt x="42" y="80"/>
                    <a:pt x="57" y="87"/>
                  </a:cubicBezTo>
                  <a:cubicBezTo>
                    <a:pt x="72" y="9"/>
                    <a:pt x="72" y="9"/>
                    <a:pt x="72" y="9"/>
                  </a:cubicBezTo>
                  <a:cubicBezTo>
                    <a:pt x="53" y="2"/>
                    <a:pt x="31" y="0"/>
                    <a:pt x="9" y="1"/>
                  </a:cubicBezTo>
                  <a:close/>
                </a:path>
              </a:pathLst>
            </a:custGeom>
            <a:solidFill>
              <a:srgbClr val="FFFFA2">
                <a:alpha val="100000"/>
              </a:srgbClr>
            </a:solidFill>
            <a:ln w="9525">
              <a:noFill/>
            </a:ln>
          </p:spPr>
          <p:txBody>
            <a:bodyPr/>
            <a:lstStyle/>
            <a:p>
              <a:endParaRPr lang="en-GB" altLang="en-US" sz="1050"/>
            </a:p>
          </p:txBody>
        </p:sp>
        <p:sp>
          <p:nvSpPr>
            <p:cNvPr id="61470" name="Freeform 27"/>
            <p:cNvSpPr/>
            <p:nvPr/>
          </p:nvSpPr>
          <p:spPr>
            <a:xfrm>
              <a:off x="7102476" y="3121025"/>
              <a:ext cx="352425" cy="419100"/>
            </a:xfrm>
            <a:custGeom>
              <a:avLst/>
              <a:gdLst/>
              <a:ahLst/>
              <a:cxnLst>
                <a:cxn ang="0">
                  <a:pos x="270437358" y="0"/>
                </a:cxn>
                <a:cxn ang="0">
                  <a:pos x="0" y="1426518040"/>
                </a:cxn>
                <a:cxn ang="0">
                  <a:pos x="324528226" y="1645985314"/>
                </a:cxn>
                <a:cxn ang="0">
                  <a:pos x="504816967" y="1792293980"/>
                </a:cxn>
                <a:cxn ang="0">
                  <a:pos x="1496426273" y="676683992"/>
                </a:cxn>
                <a:cxn ang="0">
                  <a:pos x="270437358" y="0"/>
                </a:cxn>
              </a:cxnLst>
              <a:rect l="0" t="0" r="0" b="0"/>
              <a:pathLst>
                <a:path w="83" h="98">
                  <a:moveTo>
                    <a:pt x="15" y="0"/>
                  </a:moveTo>
                  <a:cubicBezTo>
                    <a:pt x="0" y="78"/>
                    <a:pt x="0" y="78"/>
                    <a:pt x="0" y="78"/>
                  </a:cubicBezTo>
                  <a:cubicBezTo>
                    <a:pt x="7" y="82"/>
                    <a:pt x="13" y="85"/>
                    <a:pt x="18" y="90"/>
                  </a:cubicBezTo>
                  <a:cubicBezTo>
                    <a:pt x="22" y="93"/>
                    <a:pt x="25" y="95"/>
                    <a:pt x="28" y="98"/>
                  </a:cubicBezTo>
                  <a:cubicBezTo>
                    <a:pt x="83" y="37"/>
                    <a:pt x="83" y="37"/>
                    <a:pt x="83" y="37"/>
                  </a:cubicBezTo>
                  <a:cubicBezTo>
                    <a:pt x="63" y="20"/>
                    <a:pt x="40" y="7"/>
                    <a:pt x="15" y="0"/>
                  </a:cubicBezTo>
                  <a:close/>
                </a:path>
              </a:pathLst>
            </a:custGeom>
            <a:solidFill>
              <a:srgbClr val="68AEA2">
                <a:alpha val="100000"/>
              </a:srgbClr>
            </a:solidFill>
            <a:ln w="9525">
              <a:noFill/>
            </a:ln>
          </p:spPr>
          <p:txBody>
            <a:bodyPr/>
            <a:lstStyle/>
            <a:p>
              <a:endParaRPr lang="en-GB" altLang="en-US" sz="1050"/>
            </a:p>
          </p:txBody>
        </p:sp>
        <p:sp>
          <p:nvSpPr>
            <p:cNvPr id="61471" name="Freeform 28"/>
            <p:cNvSpPr/>
            <p:nvPr/>
          </p:nvSpPr>
          <p:spPr>
            <a:xfrm>
              <a:off x="7221538" y="3279775"/>
              <a:ext cx="415925" cy="406400"/>
            </a:xfrm>
            <a:custGeom>
              <a:avLst/>
              <a:gdLst/>
              <a:ahLst/>
              <a:cxnLst>
                <a:cxn ang="0">
                  <a:pos x="990695153" y="0"/>
                </a:cxn>
                <a:cxn ang="0">
                  <a:pos x="0" y="1116325187"/>
                </a:cxn>
                <a:cxn ang="0">
                  <a:pos x="558392045" y="1738536421"/>
                </a:cxn>
                <a:cxn ang="0">
                  <a:pos x="1765240874" y="768617903"/>
                </a:cxn>
                <a:cxn ang="0">
                  <a:pos x="990695153" y="0"/>
                </a:cxn>
              </a:cxnLst>
              <a:rect l="0" t="0" r="0" b="0"/>
              <a:pathLst>
                <a:path w="98" h="95">
                  <a:moveTo>
                    <a:pt x="55" y="0"/>
                  </a:moveTo>
                  <a:cubicBezTo>
                    <a:pt x="0" y="61"/>
                    <a:pt x="0" y="61"/>
                    <a:pt x="0" y="61"/>
                  </a:cubicBezTo>
                  <a:cubicBezTo>
                    <a:pt x="11" y="71"/>
                    <a:pt x="22" y="83"/>
                    <a:pt x="31" y="95"/>
                  </a:cubicBezTo>
                  <a:cubicBezTo>
                    <a:pt x="98" y="42"/>
                    <a:pt x="98" y="42"/>
                    <a:pt x="98" y="42"/>
                  </a:cubicBezTo>
                  <a:cubicBezTo>
                    <a:pt x="85" y="27"/>
                    <a:pt x="71" y="12"/>
                    <a:pt x="55" y="0"/>
                  </a:cubicBezTo>
                  <a:close/>
                </a:path>
              </a:pathLst>
            </a:custGeom>
            <a:solidFill>
              <a:srgbClr val="FFFFA2">
                <a:alpha val="100000"/>
              </a:srgbClr>
            </a:solidFill>
            <a:ln w="9525">
              <a:noFill/>
            </a:ln>
          </p:spPr>
          <p:txBody>
            <a:bodyPr/>
            <a:lstStyle/>
            <a:p>
              <a:endParaRPr lang="en-GB" altLang="en-US" sz="1050"/>
            </a:p>
          </p:txBody>
        </p:sp>
        <p:sp>
          <p:nvSpPr>
            <p:cNvPr id="61472" name="Freeform 29"/>
            <p:cNvSpPr/>
            <p:nvPr/>
          </p:nvSpPr>
          <p:spPr>
            <a:xfrm>
              <a:off x="7353301" y="3459163"/>
              <a:ext cx="614363" cy="552450"/>
            </a:xfrm>
            <a:custGeom>
              <a:avLst/>
              <a:gdLst/>
              <a:ahLst/>
              <a:cxnLst>
                <a:cxn ang="0">
                  <a:pos x="2147483646" y="2147483646"/>
                </a:cxn>
                <a:cxn ang="0">
                  <a:pos x="1202787170" y="0"/>
                </a:cxn>
                <a:cxn ang="0">
                  <a:pos x="0" y="972037916"/>
                </a:cxn>
                <a:cxn ang="0">
                  <a:pos x="736032296" y="2147483646"/>
                </a:cxn>
                <a:cxn ang="0">
                  <a:pos x="2147483646" y="2147483646"/>
                </a:cxn>
              </a:cxnLst>
              <a:rect l="0" t="0" r="0" b="0"/>
              <a:pathLst>
                <a:path w="145" h="129">
                  <a:moveTo>
                    <a:pt x="145" y="129"/>
                  </a:moveTo>
                  <a:cubicBezTo>
                    <a:pt x="145" y="129"/>
                    <a:pt x="119" y="60"/>
                    <a:pt x="67" y="0"/>
                  </a:cubicBezTo>
                  <a:cubicBezTo>
                    <a:pt x="0" y="53"/>
                    <a:pt x="0" y="53"/>
                    <a:pt x="0" y="53"/>
                  </a:cubicBezTo>
                  <a:cubicBezTo>
                    <a:pt x="18" y="76"/>
                    <a:pt x="31" y="102"/>
                    <a:pt x="41" y="129"/>
                  </a:cubicBezTo>
                  <a:lnTo>
                    <a:pt x="145" y="129"/>
                  </a:lnTo>
                  <a:close/>
                </a:path>
              </a:pathLst>
            </a:custGeom>
            <a:solidFill>
              <a:srgbClr val="68AEA2">
                <a:alpha val="100000"/>
              </a:srgbClr>
            </a:solidFill>
            <a:ln w="9525">
              <a:noFill/>
            </a:ln>
          </p:spPr>
          <p:txBody>
            <a:bodyPr/>
            <a:lstStyle/>
            <a:p>
              <a:endParaRPr lang="en-GB" altLang="en-US" sz="1050"/>
            </a:p>
          </p:txBody>
        </p:sp>
        <p:sp>
          <p:nvSpPr>
            <p:cNvPr id="61473" name="Freeform 30"/>
            <p:cNvSpPr/>
            <p:nvPr/>
          </p:nvSpPr>
          <p:spPr>
            <a:xfrm>
              <a:off x="5962651" y="3378200"/>
              <a:ext cx="411163" cy="431800"/>
            </a:xfrm>
            <a:custGeom>
              <a:avLst/>
              <a:gdLst/>
              <a:ahLst/>
              <a:cxnLst>
                <a:cxn ang="0">
                  <a:pos x="0" y="840774453"/>
                </a:cxn>
                <a:cxn ang="0">
                  <a:pos x="1113976208" y="1846051881"/>
                </a:cxn>
                <a:cxn ang="0">
                  <a:pos x="1742835181" y="1078388436"/>
                </a:cxn>
                <a:cxn ang="0">
                  <a:pos x="880401714" y="0"/>
                </a:cxn>
                <a:cxn ang="0">
                  <a:pos x="0" y="840774453"/>
                </a:cxn>
              </a:cxnLst>
              <a:rect l="0" t="0" r="0" b="0"/>
              <a:pathLst>
                <a:path w="97" h="101">
                  <a:moveTo>
                    <a:pt x="0" y="46"/>
                  </a:moveTo>
                  <a:cubicBezTo>
                    <a:pt x="62" y="101"/>
                    <a:pt x="62" y="101"/>
                    <a:pt x="62" y="101"/>
                  </a:cubicBezTo>
                  <a:cubicBezTo>
                    <a:pt x="72" y="85"/>
                    <a:pt x="84" y="71"/>
                    <a:pt x="97" y="59"/>
                  </a:cubicBezTo>
                  <a:cubicBezTo>
                    <a:pt x="49" y="0"/>
                    <a:pt x="49" y="0"/>
                    <a:pt x="49" y="0"/>
                  </a:cubicBezTo>
                  <a:cubicBezTo>
                    <a:pt x="31" y="14"/>
                    <a:pt x="14" y="30"/>
                    <a:pt x="0" y="46"/>
                  </a:cubicBezTo>
                  <a:close/>
                </a:path>
              </a:pathLst>
            </a:custGeom>
            <a:solidFill>
              <a:srgbClr val="FFFFA2">
                <a:alpha val="100000"/>
              </a:srgbClr>
            </a:solidFill>
            <a:ln w="9525">
              <a:noFill/>
            </a:ln>
          </p:spPr>
          <p:txBody>
            <a:bodyPr/>
            <a:lstStyle/>
            <a:p>
              <a:endParaRPr lang="en-GB" altLang="en-US" sz="1050"/>
            </a:p>
          </p:txBody>
        </p:sp>
        <p:sp>
          <p:nvSpPr>
            <p:cNvPr id="61474" name="Freeform 31"/>
            <p:cNvSpPr/>
            <p:nvPr/>
          </p:nvSpPr>
          <p:spPr>
            <a:xfrm>
              <a:off x="5945188" y="3262313"/>
              <a:ext cx="1738313" cy="749300"/>
            </a:xfrm>
            <a:custGeom>
              <a:avLst/>
              <a:gdLst/>
              <a:ahLst/>
              <a:cxnLst>
                <a:cxn ang="0">
                  <a:pos x="2147483646" y="2147483646"/>
                </a:cxn>
                <a:cxn ang="0">
                  <a:pos x="2147483646" y="201664461"/>
                </a:cxn>
                <a:cxn ang="0">
                  <a:pos x="0" y="2147483646"/>
                </a:cxn>
                <a:cxn ang="0">
                  <a:pos x="2147483646" y="2147483646"/>
                </a:cxn>
              </a:cxnLst>
              <a:rect l="0" t="0" r="0" b="0"/>
              <a:pathLst>
                <a:path w="410" h="175">
                  <a:moveTo>
                    <a:pt x="410" y="175"/>
                  </a:moveTo>
                  <a:cubicBezTo>
                    <a:pt x="410" y="175"/>
                    <a:pt x="336" y="0"/>
                    <a:pt x="213" y="11"/>
                  </a:cubicBezTo>
                  <a:cubicBezTo>
                    <a:pt x="89" y="21"/>
                    <a:pt x="18" y="120"/>
                    <a:pt x="0" y="175"/>
                  </a:cubicBezTo>
                  <a:lnTo>
                    <a:pt x="410" y="175"/>
                  </a:lnTo>
                  <a:close/>
                </a:path>
              </a:pathLst>
            </a:custGeom>
            <a:solidFill>
              <a:srgbClr val="FF7EB6">
                <a:alpha val="100000"/>
              </a:srgbClr>
            </a:solidFill>
            <a:ln w="9525">
              <a:noFill/>
            </a:ln>
          </p:spPr>
          <p:txBody>
            <a:bodyPr/>
            <a:lstStyle/>
            <a:p>
              <a:endParaRPr lang="en-GB" altLang="en-US" sz="1050"/>
            </a:p>
          </p:txBody>
        </p:sp>
        <p:sp>
          <p:nvSpPr>
            <p:cNvPr id="61475" name="Freeform 32"/>
            <p:cNvSpPr/>
            <p:nvPr/>
          </p:nvSpPr>
          <p:spPr>
            <a:xfrm>
              <a:off x="7323138" y="3227388"/>
              <a:ext cx="1793875" cy="757238"/>
            </a:xfrm>
            <a:custGeom>
              <a:avLst/>
              <a:gdLst/>
              <a:ahLst/>
              <a:cxnLst>
                <a:cxn ang="0">
                  <a:pos x="2147483646" y="878537260"/>
                </a:cxn>
                <a:cxn ang="0">
                  <a:pos x="0" y="2147483646"/>
                </a:cxn>
                <a:cxn ang="0">
                  <a:pos x="2147483646" y="2147483646"/>
                </a:cxn>
                <a:cxn ang="0">
                  <a:pos x="2147483646" y="878537260"/>
                </a:cxn>
              </a:cxnLst>
              <a:rect l="0" t="0" r="0" b="0"/>
              <a:pathLst>
                <a:path w="423" h="177">
                  <a:moveTo>
                    <a:pt x="422" y="48"/>
                  </a:moveTo>
                  <a:cubicBezTo>
                    <a:pt x="422" y="48"/>
                    <a:pt x="163" y="0"/>
                    <a:pt x="0" y="177"/>
                  </a:cubicBezTo>
                  <a:cubicBezTo>
                    <a:pt x="423" y="177"/>
                    <a:pt x="423" y="177"/>
                    <a:pt x="423" y="177"/>
                  </a:cubicBezTo>
                  <a:lnTo>
                    <a:pt x="422" y="48"/>
                  </a:lnTo>
                  <a:close/>
                </a:path>
              </a:pathLst>
            </a:custGeom>
            <a:solidFill>
              <a:srgbClr val="B35DB6">
                <a:alpha val="100000"/>
              </a:srgbClr>
            </a:solidFill>
            <a:ln w="9525">
              <a:noFill/>
            </a:ln>
          </p:spPr>
          <p:txBody>
            <a:bodyPr/>
            <a:lstStyle/>
            <a:p>
              <a:endParaRPr lang="en-GB" altLang="en-US" sz="1050"/>
            </a:p>
          </p:txBody>
        </p:sp>
        <p:sp>
          <p:nvSpPr>
            <p:cNvPr id="61476" name="Freeform 33"/>
            <p:cNvSpPr/>
            <p:nvPr/>
          </p:nvSpPr>
          <p:spPr>
            <a:xfrm>
              <a:off x="7620001" y="3506788"/>
              <a:ext cx="1501775" cy="492125"/>
            </a:xfrm>
            <a:custGeom>
              <a:avLst/>
              <a:gdLst/>
              <a:ahLst/>
              <a:cxnLst>
                <a:cxn ang="0">
                  <a:pos x="2147483646" y="567698283"/>
                </a:cxn>
                <a:cxn ang="0">
                  <a:pos x="0" y="2105974049"/>
                </a:cxn>
                <a:cxn ang="0">
                  <a:pos x="2147483646" y="2105974049"/>
                </a:cxn>
                <a:cxn ang="0">
                  <a:pos x="2147483646" y="567698283"/>
                </a:cxn>
              </a:cxnLst>
              <a:rect l="0" t="0" r="0" b="0"/>
              <a:pathLst>
                <a:path w="354" h="115">
                  <a:moveTo>
                    <a:pt x="354" y="31"/>
                  </a:moveTo>
                  <a:cubicBezTo>
                    <a:pt x="354" y="31"/>
                    <a:pt x="169" y="0"/>
                    <a:pt x="0" y="115"/>
                  </a:cubicBezTo>
                  <a:cubicBezTo>
                    <a:pt x="353" y="115"/>
                    <a:pt x="353" y="115"/>
                    <a:pt x="353" y="115"/>
                  </a:cubicBezTo>
                  <a:lnTo>
                    <a:pt x="354" y="31"/>
                  </a:lnTo>
                  <a:close/>
                </a:path>
              </a:pathLst>
            </a:custGeom>
            <a:solidFill>
              <a:srgbClr val="FF8D38">
                <a:alpha val="100000"/>
              </a:srgbClr>
            </a:solidFill>
            <a:ln w="9525">
              <a:noFill/>
            </a:ln>
          </p:spPr>
          <p:txBody>
            <a:bodyPr/>
            <a:lstStyle/>
            <a:p>
              <a:endParaRPr lang="en-GB" altLang="en-US" sz="1050"/>
            </a:p>
          </p:txBody>
        </p:sp>
        <p:sp>
          <p:nvSpPr>
            <p:cNvPr id="61477" name="Freeform 34"/>
            <p:cNvSpPr/>
            <p:nvPr/>
          </p:nvSpPr>
          <p:spPr>
            <a:xfrm>
              <a:off x="7951788" y="3736975"/>
              <a:ext cx="1165225" cy="282575"/>
            </a:xfrm>
            <a:custGeom>
              <a:avLst/>
              <a:gdLst/>
              <a:ahLst/>
              <a:cxnLst>
                <a:cxn ang="0">
                  <a:pos x="2147483646" y="329953408"/>
                </a:cxn>
                <a:cxn ang="0">
                  <a:pos x="0" y="1209827737"/>
                </a:cxn>
                <a:cxn ang="0">
                  <a:pos x="2147483646" y="1209827737"/>
                </a:cxn>
                <a:cxn ang="0">
                  <a:pos x="2147483646" y="329953408"/>
                </a:cxn>
              </a:cxnLst>
              <a:rect l="0" t="0" r="0" b="0"/>
              <a:pathLst>
                <a:path w="275" h="66">
                  <a:moveTo>
                    <a:pt x="275" y="18"/>
                  </a:moveTo>
                  <a:cubicBezTo>
                    <a:pt x="275" y="18"/>
                    <a:pt x="131" y="0"/>
                    <a:pt x="0" y="66"/>
                  </a:cubicBezTo>
                  <a:cubicBezTo>
                    <a:pt x="274" y="66"/>
                    <a:pt x="274" y="66"/>
                    <a:pt x="274" y="66"/>
                  </a:cubicBezTo>
                  <a:lnTo>
                    <a:pt x="275" y="18"/>
                  </a:lnTo>
                  <a:close/>
                </a:path>
              </a:pathLst>
            </a:custGeom>
            <a:solidFill>
              <a:srgbClr val="9AC7D9">
                <a:alpha val="100000"/>
              </a:srgbClr>
            </a:solidFill>
            <a:ln w="9525">
              <a:noFill/>
            </a:ln>
          </p:spPr>
          <p:txBody>
            <a:bodyPr/>
            <a:lstStyle/>
            <a:p>
              <a:endParaRPr lang="en-GB" altLang="en-US" sz="1050"/>
            </a:p>
          </p:txBody>
        </p:sp>
        <p:sp>
          <p:nvSpPr>
            <p:cNvPr id="61478" name="Freeform 35"/>
            <p:cNvSpPr/>
            <p:nvPr/>
          </p:nvSpPr>
          <p:spPr>
            <a:xfrm>
              <a:off x="7475538" y="3411538"/>
              <a:ext cx="1646238" cy="582613"/>
            </a:xfrm>
            <a:custGeom>
              <a:avLst/>
              <a:gdLst/>
              <a:ahLst/>
              <a:cxnLst>
                <a:cxn ang="0">
                  <a:pos x="2147483646" y="91761548"/>
                </a:cxn>
                <a:cxn ang="0">
                  <a:pos x="2147483646" y="917598339"/>
                </a:cxn>
                <a:cxn ang="0">
                  <a:pos x="2147483646" y="36704619"/>
                </a:cxn>
                <a:cxn ang="0">
                  <a:pos x="2147483646" y="862541411"/>
                </a:cxn>
                <a:cxn ang="0">
                  <a:pos x="2147483646" y="0"/>
                </a:cxn>
                <a:cxn ang="0">
                  <a:pos x="2147483646" y="991007577"/>
                </a:cxn>
                <a:cxn ang="0">
                  <a:pos x="2147483646" y="128461883"/>
                </a:cxn>
                <a:cxn ang="0">
                  <a:pos x="2147483646" y="1229583317"/>
                </a:cxn>
                <a:cxn ang="0">
                  <a:pos x="2147483646" y="422094551"/>
                </a:cxn>
                <a:cxn ang="0">
                  <a:pos x="2147483646" y="1486507082"/>
                </a:cxn>
                <a:cxn ang="0">
                  <a:pos x="1674190103" y="825836792"/>
                </a:cxn>
                <a:cxn ang="0">
                  <a:pos x="1800203682" y="1798492060"/>
                </a:cxn>
                <a:cxn ang="0">
                  <a:pos x="846094203" y="1192878698"/>
                </a:cxn>
                <a:cxn ang="0">
                  <a:pos x="936106933" y="2147483646"/>
                </a:cxn>
                <a:cxn ang="0">
                  <a:pos x="0" y="1835196679"/>
                </a:cxn>
                <a:cxn ang="0">
                  <a:pos x="54007638" y="2147483646"/>
                </a:cxn>
                <a:cxn ang="0">
                  <a:pos x="612069591" y="2147483646"/>
                </a:cxn>
                <a:cxn ang="0">
                  <a:pos x="2147483646" y="972655268"/>
                </a:cxn>
                <a:cxn ang="0">
                  <a:pos x="2147483646" y="91761548"/>
                </a:cxn>
              </a:cxnLst>
              <a:rect l="0" t="0" r="0" b="0"/>
              <a:pathLst>
                <a:path w="388" h="136">
                  <a:moveTo>
                    <a:pt x="386" y="5"/>
                  </a:moveTo>
                  <a:cubicBezTo>
                    <a:pt x="343" y="50"/>
                    <a:pt x="343" y="50"/>
                    <a:pt x="343" y="50"/>
                  </a:cubicBezTo>
                  <a:cubicBezTo>
                    <a:pt x="319" y="2"/>
                    <a:pt x="319" y="2"/>
                    <a:pt x="319" y="2"/>
                  </a:cubicBezTo>
                  <a:cubicBezTo>
                    <a:pt x="297" y="47"/>
                    <a:pt x="297" y="47"/>
                    <a:pt x="297" y="47"/>
                  </a:cubicBezTo>
                  <a:cubicBezTo>
                    <a:pt x="266" y="0"/>
                    <a:pt x="266" y="0"/>
                    <a:pt x="266" y="0"/>
                  </a:cubicBezTo>
                  <a:cubicBezTo>
                    <a:pt x="245" y="54"/>
                    <a:pt x="245" y="54"/>
                    <a:pt x="245" y="54"/>
                  </a:cubicBezTo>
                  <a:cubicBezTo>
                    <a:pt x="212" y="7"/>
                    <a:pt x="212" y="7"/>
                    <a:pt x="212" y="7"/>
                  </a:cubicBezTo>
                  <a:cubicBezTo>
                    <a:pt x="193" y="67"/>
                    <a:pt x="193" y="67"/>
                    <a:pt x="193" y="67"/>
                  </a:cubicBezTo>
                  <a:cubicBezTo>
                    <a:pt x="147" y="23"/>
                    <a:pt x="147" y="23"/>
                    <a:pt x="147" y="23"/>
                  </a:cubicBezTo>
                  <a:cubicBezTo>
                    <a:pt x="141" y="81"/>
                    <a:pt x="141" y="81"/>
                    <a:pt x="141" y="81"/>
                  </a:cubicBezTo>
                  <a:cubicBezTo>
                    <a:pt x="93" y="45"/>
                    <a:pt x="93" y="45"/>
                    <a:pt x="93" y="45"/>
                  </a:cubicBezTo>
                  <a:cubicBezTo>
                    <a:pt x="100" y="98"/>
                    <a:pt x="100" y="98"/>
                    <a:pt x="100" y="98"/>
                  </a:cubicBezTo>
                  <a:cubicBezTo>
                    <a:pt x="47" y="65"/>
                    <a:pt x="47" y="65"/>
                    <a:pt x="47" y="65"/>
                  </a:cubicBezTo>
                  <a:cubicBezTo>
                    <a:pt x="52" y="120"/>
                    <a:pt x="52" y="120"/>
                    <a:pt x="52" y="120"/>
                  </a:cubicBezTo>
                  <a:cubicBezTo>
                    <a:pt x="0" y="100"/>
                    <a:pt x="0" y="100"/>
                    <a:pt x="0" y="100"/>
                  </a:cubicBezTo>
                  <a:cubicBezTo>
                    <a:pt x="3" y="136"/>
                    <a:pt x="3" y="136"/>
                    <a:pt x="3" y="136"/>
                  </a:cubicBezTo>
                  <a:cubicBezTo>
                    <a:pt x="34" y="136"/>
                    <a:pt x="34" y="136"/>
                    <a:pt x="34" y="136"/>
                  </a:cubicBezTo>
                  <a:cubicBezTo>
                    <a:pt x="34" y="136"/>
                    <a:pt x="185" y="27"/>
                    <a:pt x="388" y="53"/>
                  </a:cubicBezTo>
                  <a:lnTo>
                    <a:pt x="386" y="5"/>
                  </a:lnTo>
                  <a:close/>
                </a:path>
              </a:pathLst>
            </a:custGeom>
            <a:solidFill>
              <a:srgbClr val="88CA6A">
                <a:alpha val="100000"/>
              </a:srgbClr>
            </a:solidFill>
            <a:ln w="9525">
              <a:noFill/>
            </a:ln>
          </p:spPr>
          <p:txBody>
            <a:bodyPr/>
            <a:lstStyle/>
            <a:p>
              <a:endParaRPr lang="en-GB" altLang="en-US" sz="1050"/>
            </a:p>
          </p:txBody>
        </p:sp>
        <p:sp>
          <p:nvSpPr>
            <p:cNvPr id="61479" name="Oval 36"/>
            <p:cNvSpPr/>
            <p:nvPr/>
          </p:nvSpPr>
          <p:spPr>
            <a:xfrm>
              <a:off x="8942388" y="3454400"/>
              <a:ext cx="47625" cy="47625"/>
            </a:xfrm>
            <a:prstGeom prst="ellipse">
              <a:avLst/>
            </a:prstGeom>
            <a:solidFill>
              <a:srgbClr val="FFFF5B"/>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480" name="Oval 37"/>
            <p:cNvSpPr/>
            <p:nvPr/>
          </p:nvSpPr>
          <p:spPr>
            <a:xfrm>
              <a:off x="8710613" y="3446463"/>
              <a:ext cx="46038" cy="46038"/>
            </a:xfrm>
            <a:prstGeom prst="ellipse">
              <a:avLst/>
            </a:prstGeom>
            <a:solidFill>
              <a:srgbClr val="FFFF5B"/>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481" name="Oval 38"/>
            <p:cNvSpPr/>
            <p:nvPr/>
          </p:nvSpPr>
          <p:spPr>
            <a:xfrm>
              <a:off x="8459788" y="3476625"/>
              <a:ext cx="46038" cy="42863"/>
            </a:xfrm>
            <a:prstGeom prst="ellipse">
              <a:avLst/>
            </a:prstGeom>
            <a:solidFill>
              <a:srgbClr val="FFFF5B"/>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482" name="Oval 39"/>
            <p:cNvSpPr/>
            <p:nvPr/>
          </p:nvSpPr>
          <p:spPr>
            <a:xfrm>
              <a:off x="8226426" y="3519488"/>
              <a:ext cx="46038" cy="46038"/>
            </a:xfrm>
            <a:prstGeom prst="ellipse">
              <a:avLst/>
            </a:prstGeom>
            <a:solidFill>
              <a:srgbClr val="FFFF5B"/>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483" name="Oval 40"/>
            <p:cNvSpPr/>
            <p:nvPr/>
          </p:nvSpPr>
          <p:spPr>
            <a:xfrm>
              <a:off x="7985126" y="3600450"/>
              <a:ext cx="46038" cy="46038"/>
            </a:xfrm>
            <a:prstGeom prst="ellipse">
              <a:avLst/>
            </a:prstGeom>
            <a:solidFill>
              <a:srgbClr val="FFFF5B"/>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484" name="Oval 41"/>
            <p:cNvSpPr/>
            <p:nvPr/>
          </p:nvSpPr>
          <p:spPr>
            <a:xfrm>
              <a:off x="7807326" y="3681413"/>
              <a:ext cx="41275" cy="47625"/>
            </a:xfrm>
            <a:prstGeom prst="ellipse">
              <a:avLst/>
            </a:prstGeom>
            <a:solidFill>
              <a:srgbClr val="FFFF5B"/>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485" name="Oval 42"/>
            <p:cNvSpPr/>
            <p:nvPr/>
          </p:nvSpPr>
          <p:spPr>
            <a:xfrm>
              <a:off x="7599363" y="3792538"/>
              <a:ext cx="46038" cy="42863"/>
            </a:xfrm>
            <a:prstGeom prst="ellipse">
              <a:avLst/>
            </a:prstGeom>
            <a:solidFill>
              <a:srgbClr val="FFFF5B"/>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486" name="Oval 43"/>
            <p:cNvSpPr/>
            <p:nvPr/>
          </p:nvSpPr>
          <p:spPr>
            <a:xfrm>
              <a:off x="7404101" y="3925888"/>
              <a:ext cx="42863" cy="46038"/>
            </a:xfrm>
            <a:prstGeom prst="ellipse">
              <a:avLst/>
            </a:prstGeom>
            <a:solidFill>
              <a:srgbClr val="FFFF5B"/>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487" name="Oval 44"/>
            <p:cNvSpPr/>
            <p:nvPr/>
          </p:nvSpPr>
          <p:spPr>
            <a:xfrm>
              <a:off x="8756651" y="3689350"/>
              <a:ext cx="42863" cy="47625"/>
            </a:xfrm>
            <a:prstGeom prst="ellipse">
              <a:avLst/>
            </a:prstGeom>
            <a:solidFill>
              <a:srgbClr val="9DD4D7"/>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488" name="Oval 45"/>
            <p:cNvSpPr/>
            <p:nvPr/>
          </p:nvSpPr>
          <p:spPr>
            <a:xfrm>
              <a:off x="8531226" y="3719513"/>
              <a:ext cx="42863" cy="42863"/>
            </a:xfrm>
            <a:prstGeom prst="ellipse">
              <a:avLst/>
            </a:prstGeom>
            <a:solidFill>
              <a:srgbClr val="9DD4D7"/>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489" name="Oval 46"/>
            <p:cNvSpPr/>
            <p:nvPr/>
          </p:nvSpPr>
          <p:spPr>
            <a:xfrm>
              <a:off x="8299451" y="3754438"/>
              <a:ext cx="46038" cy="47625"/>
            </a:xfrm>
            <a:prstGeom prst="ellipse">
              <a:avLst/>
            </a:prstGeom>
            <a:solidFill>
              <a:srgbClr val="9DD4D7"/>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490" name="Oval 47"/>
            <p:cNvSpPr/>
            <p:nvPr/>
          </p:nvSpPr>
          <p:spPr>
            <a:xfrm>
              <a:off x="8081963" y="3827463"/>
              <a:ext cx="47625" cy="46038"/>
            </a:xfrm>
            <a:prstGeom prst="ellipse">
              <a:avLst/>
            </a:prstGeom>
            <a:solidFill>
              <a:srgbClr val="9DD4D7"/>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491" name="Oval 48"/>
            <p:cNvSpPr/>
            <p:nvPr/>
          </p:nvSpPr>
          <p:spPr>
            <a:xfrm>
              <a:off x="7878763" y="3916363"/>
              <a:ext cx="42863" cy="47625"/>
            </a:xfrm>
            <a:prstGeom prst="ellipse">
              <a:avLst/>
            </a:prstGeom>
            <a:solidFill>
              <a:srgbClr val="9DD4D7"/>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492" name="Freeform 49"/>
            <p:cNvSpPr/>
            <p:nvPr/>
          </p:nvSpPr>
          <p:spPr>
            <a:xfrm>
              <a:off x="7756526" y="3330575"/>
              <a:ext cx="130175" cy="342900"/>
            </a:xfrm>
            <a:custGeom>
              <a:avLst/>
              <a:gdLst/>
              <a:ahLst/>
              <a:cxnLst>
                <a:cxn ang="0">
                  <a:pos x="335032657" y="1212550121"/>
                </a:cxn>
                <a:cxn ang="0">
                  <a:pos x="528997606" y="0"/>
                </a:cxn>
                <a:cxn ang="0">
                  <a:pos x="458463752" y="0"/>
                </a:cxn>
                <a:cxn ang="0">
                  <a:pos x="0" y="1469755125"/>
                </a:cxn>
              </a:cxnLst>
              <a:rect l="0" t="0" r="0" b="0"/>
              <a:pathLst>
                <a:path w="31" h="80">
                  <a:moveTo>
                    <a:pt x="19" y="66"/>
                  </a:moveTo>
                  <a:cubicBezTo>
                    <a:pt x="23" y="45"/>
                    <a:pt x="31" y="22"/>
                    <a:pt x="30" y="0"/>
                  </a:cubicBezTo>
                  <a:cubicBezTo>
                    <a:pt x="29" y="0"/>
                    <a:pt x="27" y="0"/>
                    <a:pt x="26" y="0"/>
                  </a:cubicBezTo>
                  <a:cubicBezTo>
                    <a:pt x="23" y="27"/>
                    <a:pt x="10" y="58"/>
                    <a:pt x="0" y="80"/>
                  </a:cubicBezTo>
                </a:path>
              </a:pathLst>
            </a:custGeom>
            <a:solidFill>
              <a:srgbClr val="743F2D">
                <a:alpha val="100000"/>
              </a:srgbClr>
            </a:solidFill>
            <a:ln w="9525">
              <a:noFill/>
            </a:ln>
          </p:spPr>
          <p:txBody>
            <a:bodyPr/>
            <a:lstStyle/>
            <a:p>
              <a:endParaRPr lang="en-GB" altLang="en-US" sz="1050"/>
            </a:p>
          </p:txBody>
        </p:sp>
        <p:sp>
          <p:nvSpPr>
            <p:cNvPr id="61493" name="Freeform 50"/>
            <p:cNvSpPr/>
            <p:nvPr/>
          </p:nvSpPr>
          <p:spPr>
            <a:xfrm>
              <a:off x="7751763" y="3360738"/>
              <a:ext cx="84138" cy="153988"/>
            </a:xfrm>
            <a:custGeom>
              <a:avLst/>
              <a:gdLst/>
              <a:ahLst/>
              <a:cxnLst>
                <a:cxn ang="0">
                  <a:pos x="353960152" y="457412799"/>
                </a:cxn>
                <a:cxn ang="0">
                  <a:pos x="70793713" y="0"/>
                </a:cxn>
                <a:cxn ang="0">
                  <a:pos x="353960152" y="658675115"/>
                </a:cxn>
              </a:cxnLst>
              <a:rect l="0" t="0" r="0" b="0"/>
              <a:pathLst>
                <a:path w="20" h="36">
                  <a:moveTo>
                    <a:pt x="20" y="25"/>
                  </a:moveTo>
                  <a:cubicBezTo>
                    <a:pt x="15" y="17"/>
                    <a:pt x="10" y="7"/>
                    <a:pt x="4" y="0"/>
                  </a:cubicBezTo>
                  <a:cubicBezTo>
                    <a:pt x="0" y="7"/>
                    <a:pt x="13" y="31"/>
                    <a:pt x="20" y="36"/>
                  </a:cubicBezTo>
                </a:path>
              </a:pathLst>
            </a:custGeom>
            <a:solidFill>
              <a:srgbClr val="743F2D">
                <a:alpha val="100000"/>
              </a:srgbClr>
            </a:solidFill>
            <a:ln w="9525">
              <a:noFill/>
            </a:ln>
          </p:spPr>
          <p:txBody>
            <a:bodyPr/>
            <a:lstStyle/>
            <a:p>
              <a:endParaRPr lang="en-GB" altLang="en-US" sz="1050"/>
            </a:p>
          </p:txBody>
        </p:sp>
        <p:sp>
          <p:nvSpPr>
            <p:cNvPr id="61494" name="Freeform 51"/>
            <p:cNvSpPr/>
            <p:nvPr/>
          </p:nvSpPr>
          <p:spPr>
            <a:xfrm>
              <a:off x="7785101" y="3027363"/>
              <a:ext cx="276225" cy="388938"/>
            </a:xfrm>
            <a:custGeom>
              <a:avLst/>
              <a:gdLst/>
              <a:ahLst/>
              <a:cxnLst>
                <a:cxn ang="0">
                  <a:pos x="252830867" y="401884079"/>
                </a:cxn>
                <a:cxn ang="0">
                  <a:pos x="740427487" y="1406592140"/>
                </a:cxn>
                <a:cxn ang="0">
                  <a:pos x="36117481" y="1077781390"/>
                </a:cxn>
                <a:cxn ang="0">
                  <a:pos x="252830867" y="401884079"/>
                </a:cxn>
              </a:cxnLst>
              <a:rect l="0" t="0" r="0" b="0"/>
              <a:pathLst>
                <a:path w="65" h="91">
                  <a:moveTo>
                    <a:pt x="14" y="22"/>
                  </a:moveTo>
                  <a:cubicBezTo>
                    <a:pt x="51" y="0"/>
                    <a:pt x="65" y="58"/>
                    <a:pt x="41" y="77"/>
                  </a:cubicBezTo>
                  <a:cubicBezTo>
                    <a:pt x="23" y="91"/>
                    <a:pt x="5" y="80"/>
                    <a:pt x="2" y="59"/>
                  </a:cubicBezTo>
                  <a:cubicBezTo>
                    <a:pt x="0" y="44"/>
                    <a:pt x="0" y="31"/>
                    <a:pt x="14" y="22"/>
                  </a:cubicBezTo>
                  <a:close/>
                </a:path>
              </a:pathLst>
            </a:custGeom>
            <a:solidFill>
              <a:srgbClr val="5B8B6F">
                <a:alpha val="100000"/>
              </a:srgbClr>
            </a:solidFill>
            <a:ln w="9525">
              <a:noFill/>
            </a:ln>
          </p:spPr>
          <p:txBody>
            <a:bodyPr/>
            <a:lstStyle/>
            <a:p>
              <a:endParaRPr lang="en-GB" altLang="en-US" sz="1050"/>
            </a:p>
          </p:txBody>
        </p:sp>
        <p:sp>
          <p:nvSpPr>
            <p:cNvPr id="61495" name="Freeform 52"/>
            <p:cNvSpPr/>
            <p:nvPr/>
          </p:nvSpPr>
          <p:spPr>
            <a:xfrm>
              <a:off x="7620001" y="3267075"/>
              <a:ext cx="169863" cy="179388"/>
            </a:xfrm>
            <a:custGeom>
              <a:avLst/>
              <a:gdLst/>
              <a:ahLst/>
              <a:cxnLst>
                <a:cxn ang="0">
                  <a:pos x="288533538" y="200671105"/>
                </a:cxn>
                <a:cxn ang="0">
                  <a:pos x="703300765" y="401337939"/>
                </a:cxn>
                <a:cxn ang="0">
                  <a:pos x="288533538" y="200671105"/>
                </a:cxn>
              </a:cxnLst>
              <a:rect l="0" t="0" r="0" b="0"/>
              <a:pathLst>
                <a:path w="40" h="42">
                  <a:moveTo>
                    <a:pt x="16" y="11"/>
                  </a:moveTo>
                  <a:cubicBezTo>
                    <a:pt x="0" y="31"/>
                    <a:pt x="37" y="42"/>
                    <a:pt x="39" y="22"/>
                  </a:cubicBezTo>
                  <a:cubicBezTo>
                    <a:pt x="40" y="10"/>
                    <a:pt x="24" y="0"/>
                    <a:pt x="16" y="11"/>
                  </a:cubicBezTo>
                  <a:close/>
                </a:path>
              </a:pathLst>
            </a:custGeom>
            <a:solidFill>
              <a:srgbClr val="5B8B6F">
                <a:alpha val="100000"/>
              </a:srgbClr>
            </a:solidFill>
            <a:ln w="9525">
              <a:noFill/>
            </a:ln>
          </p:spPr>
          <p:txBody>
            <a:bodyPr/>
            <a:lstStyle/>
            <a:p>
              <a:endParaRPr lang="en-GB" altLang="en-US" sz="1050"/>
            </a:p>
          </p:txBody>
        </p:sp>
        <p:sp>
          <p:nvSpPr>
            <p:cNvPr id="61496" name="Oval 53"/>
            <p:cNvSpPr/>
            <p:nvPr/>
          </p:nvSpPr>
          <p:spPr>
            <a:xfrm>
              <a:off x="7874001" y="3159125"/>
              <a:ext cx="30163" cy="25400"/>
            </a:xfrm>
            <a:prstGeom prst="ellipse">
              <a:avLst/>
            </a:prstGeom>
            <a:solidFill>
              <a:srgbClr val="FF7C4E"/>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497" name="Oval 54"/>
            <p:cNvSpPr/>
            <p:nvPr/>
          </p:nvSpPr>
          <p:spPr>
            <a:xfrm>
              <a:off x="7972426" y="3206750"/>
              <a:ext cx="25400" cy="25400"/>
            </a:xfrm>
            <a:prstGeom prst="ellipse">
              <a:avLst/>
            </a:prstGeom>
            <a:solidFill>
              <a:srgbClr val="FF7C4E"/>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498" name="Oval 55"/>
            <p:cNvSpPr/>
            <p:nvPr/>
          </p:nvSpPr>
          <p:spPr>
            <a:xfrm>
              <a:off x="7899401" y="3219450"/>
              <a:ext cx="25400" cy="25400"/>
            </a:xfrm>
            <a:prstGeom prst="ellipse">
              <a:avLst/>
            </a:prstGeom>
            <a:solidFill>
              <a:srgbClr val="FF7C4E"/>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499" name="Oval 56"/>
            <p:cNvSpPr/>
            <p:nvPr/>
          </p:nvSpPr>
          <p:spPr>
            <a:xfrm>
              <a:off x="7797801" y="3194050"/>
              <a:ext cx="25400" cy="30163"/>
            </a:xfrm>
            <a:prstGeom prst="ellipse">
              <a:avLst/>
            </a:prstGeom>
            <a:solidFill>
              <a:srgbClr val="FF7C4E"/>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00" name="Oval 57"/>
            <p:cNvSpPr/>
            <p:nvPr/>
          </p:nvSpPr>
          <p:spPr>
            <a:xfrm>
              <a:off x="7853363" y="3305175"/>
              <a:ext cx="25400" cy="25400"/>
            </a:xfrm>
            <a:prstGeom prst="ellipse">
              <a:avLst/>
            </a:prstGeom>
            <a:solidFill>
              <a:srgbClr val="FF7C4E"/>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01" name="Oval 58"/>
            <p:cNvSpPr/>
            <p:nvPr/>
          </p:nvSpPr>
          <p:spPr>
            <a:xfrm>
              <a:off x="7696201" y="3317875"/>
              <a:ext cx="25400" cy="25400"/>
            </a:xfrm>
            <a:prstGeom prst="ellipse">
              <a:avLst/>
            </a:prstGeom>
            <a:solidFill>
              <a:srgbClr val="FF7C4E"/>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02" name="Oval 59"/>
            <p:cNvSpPr/>
            <p:nvPr/>
          </p:nvSpPr>
          <p:spPr>
            <a:xfrm>
              <a:off x="7751763" y="3355975"/>
              <a:ext cx="25400" cy="30163"/>
            </a:xfrm>
            <a:prstGeom prst="ellipse">
              <a:avLst/>
            </a:prstGeom>
            <a:solidFill>
              <a:srgbClr val="FF7C4E"/>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03" name="Oval 60"/>
            <p:cNvSpPr/>
            <p:nvPr/>
          </p:nvSpPr>
          <p:spPr>
            <a:xfrm>
              <a:off x="7947026" y="3295650"/>
              <a:ext cx="25400" cy="30163"/>
            </a:xfrm>
            <a:prstGeom prst="ellipse">
              <a:avLst/>
            </a:prstGeom>
            <a:solidFill>
              <a:srgbClr val="FF7C4E"/>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04" name="Freeform 61"/>
            <p:cNvSpPr/>
            <p:nvPr/>
          </p:nvSpPr>
          <p:spPr>
            <a:xfrm>
              <a:off x="8099426" y="3163888"/>
              <a:ext cx="444500" cy="273050"/>
            </a:xfrm>
            <a:custGeom>
              <a:avLst/>
              <a:gdLst/>
              <a:ahLst/>
              <a:cxnLst>
                <a:cxn ang="0">
                  <a:pos x="322580000" y="236627690"/>
                </a:cxn>
                <a:cxn ang="0">
                  <a:pos x="304660300" y="728087825"/>
                </a:cxn>
                <a:cxn ang="0">
                  <a:pos x="143370300" y="782693559"/>
                </a:cxn>
                <a:cxn ang="0">
                  <a:pos x="0" y="837303559"/>
                </a:cxn>
                <a:cxn ang="0">
                  <a:pos x="17919700" y="1164942227"/>
                </a:cxn>
                <a:cxn ang="0">
                  <a:pos x="197133633" y="1128536982"/>
                </a:cxn>
                <a:cxn ang="0">
                  <a:pos x="752686667" y="1055730759"/>
                </a:cxn>
                <a:cxn ang="0">
                  <a:pos x="1379926967" y="928314537"/>
                </a:cxn>
                <a:cxn ang="0">
                  <a:pos x="1863796967" y="837303559"/>
                </a:cxn>
                <a:cxn ang="0">
                  <a:pos x="1863796967" y="673482091"/>
                </a:cxn>
                <a:cxn ang="0">
                  <a:pos x="1810033633" y="564270624"/>
                </a:cxn>
                <a:cxn ang="0">
                  <a:pos x="1630819700" y="564270624"/>
                </a:cxn>
                <a:cxn ang="0">
                  <a:pos x="1505373333" y="546065869"/>
                </a:cxn>
                <a:cxn ang="0">
                  <a:pos x="1451610000" y="91010978"/>
                </a:cxn>
                <a:cxn ang="0">
                  <a:pos x="1308239700" y="18200489"/>
                </a:cxn>
                <a:cxn ang="0">
                  <a:pos x="681003633" y="127416223"/>
                </a:cxn>
                <a:cxn ang="0">
                  <a:pos x="483870000" y="163821467"/>
                </a:cxn>
                <a:cxn ang="0">
                  <a:pos x="322580000" y="236627690"/>
                </a:cxn>
              </a:cxnLst>
              <a:rect l="0" t="0" r="0" b="0"/>
              <a:pathLst>
                <a:path w="105" h="64">
                  <a:moveTo>
                    <a:pt x="18" y="13"/>
                  </a:moveTo>
                  <a:cubicBezTo>
                    <a:pt x="8" y="17"/>
                    <a:pt x="17" y="32"/>
                    <a:pt x="17" y="40"/>
                  </a:cubicBezTo>
                  <a:cubicBezTo>
                    <a:pt x="14" y="41"/>
                    <a:pt x="11" y="42"/>
                    <a:pt x="8" y="43"/>
                  </a:cubicBezTo>
                  <a:cubicBezTo>
                    <a:pt x="5" y="44"/>
                    <a:pt x="3" y="46"/>
                    <a:pt x="0" y="46"/>
                  </a:cubicBezTo>
                  <a:cubicBezTo>
                    <a:pt x="0" y="48"/>
                    <a:pt x="2" y="64"/>
                    <a:pt x="1" y="64"/>
                  </a:cubicBezTo>
                  <a:cubicBezTo>
                    <a:pt x="4" y="63"/>
                    <a:pt x="8" y="63"/>
                    <a:pt x="11" y="62"/>
                  </a:cubicBezTo>
                  <a:cubicBezTo>
                    <a:pt x="21" y="60"/>
                    <a:pt x="32" y="59"/>
                    <a:pt x="42" y="58"/>
                  </a:cubicBezTo>
                  <a:cubicBezTo>
                    <a:pt x="53" y="56"/>
                    <a:pt x="65" y="53"/>
                    <a:pt x="77" y="51"/>
                  </a:cubicBezTo>
                  <a:cubicBezTo>
                    <a:pt x="86" y="50"/>
                    <a:pt x="96" y="49"/>
                    <a:pt x="104" y="46"/>
                  </a:cubicBezTo>
                  <a:cubicBezTo>
                    <a:pt x="105" y="43"/>
                    <a:pt x="104" y="40"/>
                    <a:pt x="104" y="37"/>
                  </a:cubicBezTo>
                  <a:cubicBezTo>
                    <a:pt x="104" y="33"/>
                    <a:pt x="105" y="32"/>
                    <a:pt x="101" y="31"/>
                  </a:cubicBezTo>
                  <a:cubicBezTo>
                    <a:pt x="98" y="30"/>
                    <a:pt x="95" y="31"/>
                    <a:pt x="91" y="31"/>
                  </a:cubicBezTo>
                  <a:cubicBezTo>
                    <a:pt x="89" y="30"/>
                    <a:pt x="86" y="29"/>
                    <a:pt x="84" y="30"/>
                  </a:cubicBezTo>
                  <a:cubicBezTo>
                    <a:pt x="85" y="30"/>
                    <a:pt x="81" y="7"/>
                    <a:pt x="81" y="5"/>
                  </a:cubicBezTo>
                  <a:cubicBezTo>
                    <a:pt x="79" y="1"/>
                    <a:pt x="77" y="0"/>
                    <a:pt x="73" y="1"/>
                  </a:cubicBezTo>
                  <a:cubicBezTo>
                    <a:pt x="61" y="1"/>
                    <a:pt x="50" y="4"/>
                    <a:pt x="38" y="7"/>
                  </a:cubicBezTo>
                  <a:cubicBezTo>
                    <a:pt x="35" y="7"/>
                    <a:pt x="31" y="8"/>
                    <a:pt x="27" y="9"/>
                  </a:cubicBezTo>
                  <a:cubicBezTo>
                    <a:pt x="24" y="10"/>
                    <a:pt x="21" y="11"/>
                    <a:pt x="18" y="13"/>
                  </a:cubicBezTo>
                  <a:close/>
                </a:path>
              </a:pathLst>
            </a:custGeom>
            <a:solidFill>
              <a:srgbClr val="F56026">
                <a:alpha val="100000"/>
              </a:srgbClr>
            </a:solidFill>
            <a:ln w="9525">
              <a:noFill/>
            </a:ln>
          </p:spPr>
          <p:txBody>
            <a:bodyPr/>
            <a:lstStyle/>
            <a:p>
              <a:endParaRPr lang="en-GB" altLang="en-US" sz="1050"/>
            </a:p>
          </p:txBody>
        </p:sp>
        <p:sp>
          <p:nvSpPr>
            <p:cNvPr id="61505" name="Freeform 62"/>
            <p:cNvSpPr/>
            <p:nvPr/>
          </p:nvSpPr>
          <p:spPr>
            <a:xfrm>
              <a:off x="8337551" y="3313113"/>
              <a:ext cx="117475" cy="133350"/>
            </a:xfrm>
            <a:custGeom>
              <a:avLst/>
              <a:gdLst/>
              <a:ahLst/>
              <a:cxnLst>
                <a:cxn ang="0">
                  <a:pos x="123218688" y="499606529"/>
                </a:cxn>
                <a:cxn ang="0">
                  <a:pos x="52809208" y="370076361"/>
                </a:cxn>
                <a:cxn ang="0">
                  <a:pos x="422461078" y="166536944"/>
                </a:cxn>
                <a:cxn ang="0">
                  <a:pos x="457665818" y="407083137"/>
                </a:cxn>
                <a:cxn ang="0">
                  <a:pos x="123218688" y="499606529"/>
                </a:cxn>
              </a:cxnLst>
              <a:rect l="0" t="0" r="0" b="0"/>
              <a:pathLst>
                <a:path w="28" h="31">
                  <a:moveTo>
                    <a:pt x="7" y="27"/>
                  </a:moveTo>
                  <a:cubicBezTo>
                    <a:pt x="5" y="26"/>
                    <a:pt x="3" y="23"/>
                    <a:pt x="3" y="20"/>
                  </a:cubicBezTo>
                  <a:cubicBezTo>
                    <a:pt x="0" y="7"/>
                    <a:pt x="15" y="0"/>
                    <a:pt x="24" y="9"/>
                  </a:cubicBezTo>
                  <a:cubicBezTo>
                    <a:pt x="27" y="12"/>
                    <a:pt x="28" y="18"/>
                    <a:pt x="26" y="22"/>
                  </a:cubicBezTo>
                  <a:cubicBezTo>
                    <a:pt x="24" y="30"/>
                    <a:pt x="13" y="31"/>
                    <a:pt x="7" y="27"/>
                  </a:cubicBezTo>
                  <a:close/>
                </a:path>
              </a:pathLst>
            </a:custGeom>
            <a:solidFill>
              <a:srgbClr val="743F2D">
                <a:alpha val="100000"/>
              </a:srgbClr>
            </a:solidFill>
            <a:ln w="9525">
              <a:noFill/>
            </a:ln>
          </p:spPr>
          <p:txBody>
            <a:bodyPr/>
            <a:lstStyle/>
            <a:p>
              <a:endParaRPr lang="en-GB" altLang="en-US" sz="1050"/>
            </a:p>
          </p:txBody>
        </p:sp>
        <p:sp>
          <p:nvSpPr>
            <p:cNvPr id="61506" name="Freeform 63"/>
            <p:cNvSpPr/>
            <p:nvPr/>
          </p:nvSpPr>
          <p:spPr>
            <a:xfrm>
              <a:off x="8375651" y="3355975"/>
              <a:ext cx="46038" cy="52388"/>
            </a:xfrm>
            <a:custGeom>
              <a:avLst/>
              <a:gdLst/>
              <a:ahLst/>
              <a:cxnLst>
                <a:cxn ang="0">
                  <a:pos x="52550284" y="190591910"/>
                </a:cxn>
                <a:cxn ang="0">
                  <a:pos x="17515366" y="133414773"/>
                </a:cxn>
                <a:cxn ang="0">
                  <a:pos x="157646668" y="57177136"/>
                </a:cxn>
                <a:cxn ang="0">
                  <a:pos x="175166219" y="152470908"/>
                </a:cxn>
                <a:cxn ang="0">
                  <a:pos x="52550284" y="190591910"/>
                </a:cxn>
              </a:cxnLst>
              <a:rect l="0" t="0" r="0" b="0"/>
              <a:pathLst>
                <a:path w="11" h="12">
                  <a:moveTo>
                    <a:pt x="3" y="10"/>
                  </a:moveTo>
                  <a:cubicBezTo>
                    <a:pt x="2" y="10"/>
                    <a:pt x="1" y="9"/>
                    <a:pt x="1" y="7"/>
                  </a:cubicBezTo>
                  <a:cubicBezTo>
                    <a:pt x="0" y="3"/>
                    <a:pt x="6" y="0"/>
                    <a:pt x="9" y="3"/>
                  </a:cubicBezTo>
                  <a:cubicBezTo>
                    <a:pt x="10" y="4"/>
                    <a:pt x="11" y="7"/>
                    <a:pt x="10" y="8"/>
                  </a:cubicBezTo>
                  <a:cubicBezTo>
                    <a:pt x="9" y="11"/>
                    <a:pt x="5" y="12"/>
                    <a:pt x="3" y="10"/>
                  </a:cubicBezTo>
                  <a:close/>
                </a:path>
              </a:pathLst>
            </a:custGeom>
            <a:solidFill>
              <a:srgbClr val="CAB3A2">
                <a:alpha val="100000"/>
              </a:srgbClr>
            </a:solidFill>
            <a:ln w="9525">
              <a:noFill/>
            </a:ln>
          </p:spPr>
          <p:txBody>
            <a:bodyPr/>
            <a:lstStyle/>
            <a:p>
              <a:endParaRPr lang="en-GB" altLang="en-US" sz="1050"/>
            </a:p>
          </p:txBody>
        </p:sp>
        <p:sp>
          <p:nvSpPr>
            <p:cNvPr id="61507" name="Freeform 64"/>
            <p:cNvSpPr/>
            <p:nvPr/>
          </p:nvSpPr>
          <p:spPr>
            <a:xfrm>
              <a:off x="8150226" y="3355975"/>
              <a:ext cx="114300" cy="133350"/>
            </a:xfrm>
            <a:custGeom>
              <a:avLst/>
              <a:gdLst/>
              <a:ahLst/>
              <a:cxnLst>
                <a:cxn ang="0">
                  <a:pos x="125446367" y="499606529"/>
                </a:cxn>
                <a:cxn ang="0">
                  <a:pos x="35843633" y="370076361"/>
                </a:cxn>
                <a:cxn ang="0">
                  <a:pos x="430106667" y="166536944"/>
                </a:cxn>
                <a:cxn ang="0">
                  <a:pos x="465950300" y="407083137"/>
                </a:cxn>
                <a:cxn ang="0">
                  <a:pos x="125446367" y="499606529"/>
                </a:cxn>
              </a:cxnLst>
              <a:rect l="0" t="0" r="0" b="0"/>
              <a:pathLst>
                <a:path w="27" h="31">
                  <a:moveTo>
                    <a:pt x="7" y="27"/>
                  </a:moveTo>
                  <a:cubicBezTo>
                    <a:pt x="5" y="25"/>
                    <a:pt x="3" y="23"/>
                    <a:pt x="2" y="20"/>
                  </a:cubicBezTo>
                  <a:cubicBezTo>
                    <a:pt x="0" y="7"/>
                    <a:pt x="15" y="0"/>
                    <a:pt x="24" y="9"/>
                  </a:cubicBezTo>
                  <a:cubicBezTo>
                    <a:pt x="27" y="12"/>
                    <a:pt x="27" y="18"/>
                    <a:pt x="26" y="22"/>
                  </a:cubicBezTo>
                  <a:cubicBezTo>
                    <a:pt x="24" y="30"/>
                    <a:pt x="13" y="31"/>
                    <a:pt x="7" y="27"/>
                  </a:cubicBezTo>
                  <a:close/>
                </a:path>
              </a:pathLst>
            </a:custGeom>
            <a:solidFill>
              <a:srgbClr val="743F2D">
                <a:alpha val="100000"/>
              </a:srgbClr>
            </a:solidFill>
            <a:ln w="9525">
              <a:noFill/>
            </a:ln>
          </p:spPr>
          <p:txBody>
            <a:bodyPr/>
            <a:lstStyle/>
            <a:p>
              <a:endParaRPr lang="en-GB" altLang="en-US" sz="1050"/>
            </a:p>
          </p:txBody>
        </p:sp>
        <p:sp>
          <p:nvSpPr>
            <p:cNvPr id="61508" name="Freeform 65"/>
            <p:cNvSpPr/>
            <p:nvPr/>
          </p:nvSpPr>
          <p:spPr>
            <a:xfrm>
              <a:off x="8188326" y="3398838"/>
              <a:ext cx="42863" cy="50800"/>
            </a:xfrm>
            <a:custGeom>
              <a:avLst/>
              <a:gdLst/>
              <a:ahLst/>
              <a:cxnLst>
                <a:cxn ang="0">
                  <a:pos x="55117532" y="179209700"/>
                </a:cxn>
                <a:cxn ang="0">
                  <a:pos x="18371082" y="125446367"/>
                </a:cxn>
                <a:cxn ang="0">
                  <a:pos x="165352595" y="53763333"/>
                </a:cxn>
                <a:cxn ang="0">
                  <a:pos x="183723677" y="143370300"/>
                </a:cxn>
                <a:cxn ang="0">
                  <a:pos x="55117532" y="179209700"/>
                </a:cxn>
              </a:cxnLst>
              <a:rect l="0" t="0" r="0" b="0"/>
              <a:pathLst>
                <a:path w="10" h="12">
                  <a:moveTo>
                    <a:pt x="3" y="10"/>
                  </a:moveTo>
                  <a:cubicBezTo>
                    <a:pt x="2" y="9"/>
                    <a:pt x="1" y="8"/>
                    <a:pt x="1" y="7"/>
                  </a:cubicBezTo>
                  <a:cubicBezTo>
                    <a:pt x="0" y="2"/>
                    <a:pt x="6" y="0"/>
                    <a:pt x="9" y="3"/>
                  </a:cubicBezTo>
                  <a:cubicBezTo>
                    <a:pt x="10" y="4"/>
                    <a:pt x="10" y="7"/>
                    <a:pt x="10" y="8"/>
                  </a:cubicBezTo>
                  <a:cubicBezTo>
                    <a:pt x="9" y="11"/>
                    <a:pt x="5" y="12"/>
                    <a:pt x="3" y="10"/>
                  </a:cubicBezTo>
                  <a:close/>
                </a:path>
              </a:pathLst>
            </a:custGeom>
            <a:solidFill>
              <a:srgbClr val="CAB3A2">
                <a:alpha val="100000"/>
              </a:srgbClr>
            </a:solidFill>
            <a:ln w="9525">
              <a:noFill/>
            </a:ln>
          </p:spPr>
          <p:txBody>
            <a:bodyPr/>
            <a:lstStyle/>
            <a:p>
              <a:endParaRPr lang="en-GB" altLang="en-US" sz="1050"/>
            </a:p>
          </p:txBody>
        </p:sp>
        <p:sp>
          <p:nvSpPr>
            <p:cNvPr id="61509" name="Freeform 66"/>
            <p:cNvSpPr/>
            <p:nvPr/>
          </p:nvSpPr>
          <p:spPr>
            <a:xfrm>
              <a:off x="8332788" y="3201988"/>
              <a:ext cx="93663" cy="90488"/>
            </a:xfrm>
            <a:custGeom>
              <a:avLst/>
              <a:gdLst/>
              <a:ahLst/>
              <a:cxnLst>
                <a:cxn ang="0">
                  <a:pos x="326258031" y="37134552"/>
                </a:cxn>
                <a:cxn ang="0">
                  <a:pos x="380637917" y="315639380"/>
                </a:cxn>
                <a:cxn ang="0">
                  <a:pos x="217506773" y="352773931"/>
                </a:cxn>
                <a:cxn ang="0">
                  <a:pos x="72503677" y="371341207"/>
                </a:cxn>
                <a:cxn ang="0">
                  <a:pos x="18123791" y="204235725"/>
                </a:cxn>
                <a:cxn ang="0">
                  <a:pos x="0" y="37134552"/>
                </a:cxn>
                <a:cxn ang="0">
                  <a:pos x="326258031" y="0"/>
                </a:cxn>
              </a:cxnLst>
              <a:rect l="0" t="0" r="0" b="0"/>
              <a:pathLst>
                <a:path w="22" h="21">
                  <a:moveTo>
                    <a:pt x="18" y="2"/>
                  </a:moveTo>
                  <a:cubicBezTo>
                    <a:pt x="20" y="5"/>
                    <a:pt x="22" y="13"/>
                    <a:pt x="21" y="17"/>
                  </a:cubicBezTo>
                  <a:cubicBezTo>
                    <a:pt x="18" y="18"/>
                    <a:pt x="15" y="19"/>
                    <a:pt x="12" y="19"/>
                  </a:cubicBezTo>
                  <a:cubicBezTo>
                    <a:pt x="10" y="20"/>
                    <a:pt x="6" y="21"/>
                    <a:pt x="4" y="20"/>
                  </a:cubicBezTo>
                  <a:cubicBezTo>
                    <a:pt x="0" y="19"/>
                    <a:pt x="1" y="15"/>
                    <a:pt x="1" y="11"/>
                  </a:cubicBezTo>
                  <a:cubicBezTo>
                    <a:pt x="1" y="8"/>
                    <a:pt x="0" y="5"/>
                    <a:pt x="0" y="2"/>
                  </a:cubicBezTo>
                  <a:cubicBezTo>
                    <a:pt x="5" y="0"/>
                    <a:pt x="13" y="0"/>
                    <a:pt x="18" y="0"/>
                  </a:cubicBezTo>
                </a:path>
              </a:pathLst>
            </a:custGeom>
            <a:solidFill>
              <a:srgbClr val="FFFFFF">
                <a:alpha val="100000"/>
              </a:srgbClr>
            </a:solidFill>
            <a:ln w="9525">
              <a:noFill/>
            </a:ln>
          </p:spPr>
          <p:txBody>
            <a:bodyPr/>
            <a:lstStyle/>
            <a:p>
              <a:endParaRPr lang="en-GB" altLang="en-US" sz="1050"/>
            </a:p>
          </p:txBody>
        </p:sp>
        <p:sp>
          <p:nvSpPr>
            <p:cNvPr id="61510" name="Freeform 67"/>
            <p:cNvSpPr/>
            <p:nvPr/>
          </p:nvSpPr>
          <p:spPr>
            <a:xfrm>
              <a:off x="8180388" y="3201988"/>
              <a:ext cx="139700" cy="120650"/>
            </a:xfrm>
            <a:custGeom>
              <a:avLst/>
              <a:gdLst/>
              <a:ahLst/>
              <a:cxnLst>
                <a:cxn ang="0">
                  <a:pos x="555553033" y="74268693"/>
                </a:cxn>
                <a:cxn ang="0">
                  <a:pos x="573476967" y="408469193"/>
                </a:cxn>
                <a:cxn ang="0">
                  <a:pos x="35843633" y="519872232"/>
                </a:cxn>
                <a:cxn ang="0">
                  <a:pos x="0" y="315637636"/>
                </a:cxn>
                <a:cxn ang="0">
                  <a:pos x="107526667" y="129970213"/>
                </a:cxn>
                <a:cxn ang="0">
                  <a:pos x="537633333" y="55701520"/>
                </a:cxn>
              </a:cxnLst>
              <a:rect l="0" t="0" r="0" b="0"/>
              <a:pathLst>
                <a:path w="33" h="28">
                  <a:moveTo>
                    <a:pt x="31" y="4"/>
                  </a:moveTo>
                  <a:cubicBezTo>
                    <a:pt x="31" y="10"/>
                    <a:pt x="33" y="16"/>
                    <a:pt x="32" y="22"/>
                  </a:cubicBezTo>
                  <a:cubicBezTo>
                    <a:pt x="23" y="24"/>
                    <a:pt x="12" y="28"/>
                    <a:pt x="2" y="28"/>
                  </a:cubicBezTo>
                  <a:cubicBezTo>
                    <a:pt x="2" y="24"/>
                    <a:pt x="0" y="21"/>
                    <a:pt x="0" y="17"/>
                  </a:cubicBezTo>
                  <a:cubicBezTo>
                    <a:pt x="0" y="12"/>
                    <a:pt x="1" y="9"/>
                    <a:pt x="6" y="7"/>
                  </a:cubicBezTo>
                  <a:cubicBezTo>
                    <a:pt x="10" y="6"/>
                    <a:pt x="28" y="0"/>
                    <a:pt x="30" y="3"/>
                  </a:cubicBezTo>
                </a:path>
              </a:pathLst>
            </a:custGeom>
            <a:solidFill>
              <a:srgbClr val="FFFFFF">
                <a:alpha val="100000"/>
              </a:srgbClr>
            </a:solidFill>
            <a:ln w="9525">
              <a:noFill/>
            </a:ln>
          </p:spPr>
          <p:txBody>
            <a:bodyPr/>
            <a:lstStyle/>
            <a:p>
              <a:endParaRPr lang="en-GB" altLang="en-US" sz="1050"/>
            </a:p>
          </p:txBody>
        </p:sp>
        <p:sp>
          <p:nvSpPr>
            <p:cNvPr id="61511" name="Freeform 68"/>
            <p:cNvSpPr/>
            <p:nvPr/>
          </p:nvSpPr>
          <p:spPr>
            <a:xfrm>
              <a:off x="6429376" y="2833688"/>
              <a:ext cx="533400" cy="239713"/>
            </a:xfrm>
            <a:custGeom>
              <a:avLst/>
              <a:gdLst/>
              <a:ahLst/>
              <a:cxnLst>
                <a:cxn ang="0">
                  <a:pos x="17919700" y="568025637"/>
                </a:cxn>
                <a:cxn ang="0">
                  <a:pos x="35843633" y="403115935"/>
                </a:cxn>
                <a:cxn ang="0">
                  <a:pos x="35843633" y="311498482"/>
                </a:cxn>
                <a:cxn ang="0">
                  <a:pos x="286736367" y="183234905"/>
                </a:cxn>
                <a:cxn ang="0">
                  <a:pos x="519713633" y="128263577"/>
                </a:cxn>
                <a:cxn ang="0">
                  <a:pos x="1308239700" y="36646125"/>
                </a:cxn>
                <a:cxn ang="0">
                  <a:pos x="1863796967" y="18325203"/>
                </a:cxn>
                <a:cxn ang="0">
                  <a:pos x="2147483646" y="109942655"/>
                </a:cxn>
                <a:cxn ang="0">
                  <a:pos x="2147483646" y="201555827"/>
                </a:cxn>
                <a:cxn ang="0">
                  <a:pos x="2147483646" y="384790732"/>
                </a:cxn>
                <a:cxn ang="0">
                  <a:pos x="2147483646" y="769585745"/>
                </a:cxn>
                <a:cxn ang="0">
                  <a:pos x="2025086967" y="806231870"/>
                </a:cxn>
                <a:cxn ang="0">
                  <a:pos x="1810033633" y="824557072"/>
                </a:cxn>
                <a:cxn ang="0">
                  <a:pos x="1379926967" y="879524119"/>
                </a:cxn>
                <a:cxn ang="0">
                  <a:pos x="555553033" y="952820650"/>
                </a:cxn>
                <a:cxn ang="0">
                  <a:pos x="161290000" y="1007787697"/>
                </a:cxn>
                <a:cxn ang="0">
                  <a:pos x="35843633" y="1007787697"/>
                </a:cxn>
                <a:cxn ang="0">
                  <a:pos x="17919700" y="842877994"/>
                </a:cxn>
                <a:cxn ang="0">
                  <a:pos x="17919700" y="622996965"/>
                </a:cxn>
                <a:cxn ang="0">
                  <a:pos x="17919700" y="568025637"/>
                </a:cxn>
              </a:cxnLst>
              <a:rect l="0" t="0" r="0" b="0"/>
              <a:pathLst>
                <a:path w="126" h="56">
                  <a:moveTo>
                    <a:pt x="1" y="31"/>
                  </a:moveTo>
                  <a:cubicBezTo>
                    <a:pt x="1" y="28"/>
                    <a:pt x="2" y="25"/>
                    <a:pt x="2" y="22"/>
                  </a:cubicBezTo>
                  <a:cubicBezTo>
                    <a:pt x="2" y="20"/>
                    <a:pt x="1" y="19"/>
                    <a:pt x="2" y="17"/>
                  </a:cubicBezTo>
                  <a:cubicBezTo>
                    <a:pt x="6" y="12"/>
                    <a:pt x="11" y="12"/>
                    <a:pt x="16" y="10"/>
                  </a:cubicBezTo>
                  <a:cubicBezTo>
                    <a:pt x="21" y="9"/>
                    <a:pt x="25" y="8"/>
                    <a:pt x="29" y="7"/>
                  </a:cubicBezTo>
                  <a:cubicBezTo>
                    <a:pt x="44" y="6"/>
                    <a:pt x="59" y="3"/>
                    <a:pt x="73" y="2"/>
                  </a:cubicBezTo>
                  <a:cubicBezTo>
                    <a:pt x="84" y="2"/>
                    <a:pt x="94" y="1"/>
                    <a:pt x="104" y="1"/>
                  </a:cubicBezTo>
                  <a:cubicBezTo>
                    <a:pt x="110" y="2"/>
                    <a:pt x="120" y="0"/>
                    <a:pt x="124" y="6"/>
                  </a:cubicBezTo>
                  <a:cubicBezTo>
                    <a:pt x="125" y="7"/>
                    <a:pt x="125" y="10"/>
                    <a:pt x="126" y="11"/>
                  </a:cubicBezTo>
                  <a:cubicBezTo>
                    <a:pt x="126" y="15"/>
                    <a:pt x="126" y="18"/>
                    <a:pt x="126" y="21"/>
                  </a:cubicBezTo>
                  <a:cubicBezTo>
                    <a:pt x="126" y="28"/>
                    <a:pt x="126" y="35"/>
                    <a:pt x="125" y="42"/>
                  </a:cubicBezTo>
                  <a:cubicBezTo>
                    <a:pt x="125" y="43"/>
                    <a:pt x="114" y="43"/>
                    <a:pt x="113" y="44"/>
                  </a:cubicBezTo>
                  <a:cubicBezTo>
                    <a:pt x="109" y="44"/>
                    <a:pt x="105" y="45"/>
                    <a:pt x="101" y="45"/>
                  </a:cubicBezTo>
                  <a:cubicBezTo>
                    <a:pt x="93" y="46"/>
                    <a:pt x="85" y="47"/>
                    <a:pt x="77" y="48"/>
                  </a:cubicBezTo>
                  <a:cubicBezTo>
                    <a:pt x="62" y="49"/>
                    <a:pt x="46" y="50"/>
                    <a:pt x="31" y="52"/>
                  </a:cubicBezTo>
                  <a:cubicBezTo>
                    <a:pt x="23" y="53"/>
                    <a:pt x="16" y="53"/>
                    <a:pt x="9" y="55"/>
                  </a:cubicBezTo>
                  <a:cubicBezTo>
                    <a:pt x="7" y="55"/>
                    <a:pt x="4" y="56"/>
                    <a:pt x="2" y="55"/>
                  </a:cubicBezTo>
                  <a:cubicBezTo>
                    <a:pt x="0" y="53"/>
                    <a:pt x="1" y="48"/>
                    <a:pt x="1" y="46"/>
                  </a:cubicBezTo>
                  <a:cubicBezTo>
                    <a:pt x="1" y="42"/>
                    <a:pt x="1" y="38"/>
                    <a:pt x="1" y="34"/>
                  </a:cubicBezTo>
                  <a:cubicBezTo>
                    <a:pt x="1" y="33"/>
                    <a:pt x="1" y="32"/>
                    <a:pt x="1" y="31"/>
                  </a:cubicBezTo>
                  <a:close/>
                </a:path>
              </a:pathLst>
            </a:custGeom>
            <a:solidFill>
              <a:srgbClr val="FFCD26">
                <a:alpha val="100000"/>
              </a:srgbClr>
            </a:solidFill>
            <a:ln w="9525">
              <a:noFill/>
            </a:ln>
          </p:spPr>
          <p:txBody>
            <a:bodyPr/>
            <a:lstStyle/>
            <a:p>
              <a:endParaRPr lang="en-GB" altLang="en-US" sz="1050"/>
            </a:p>
          </p:txBody>
        </p:sp>
        <p:sp>
          <p:nvSpPr>
            <p:cNvPr id="61512" name="Freeform 69"/>
            <p:cNvSpPr/>
            <p:nvPr/>
          </p:nvSpPr>
          <p:spPr>
            <a:xfrm>
              <a:off x="6399213" y="3014663"/>
              <a:ext cx="593725" cy="111125"/>
            </a:xfrm>
            <a:custGeom>
              <a:avLst/>
              <a:gdLst/>
              <a:ahLst/>
              <a:cxnLst>
                <a:cxn ang="0">
                  <a:pos x="125895145" y="237478399"/>
                </a:cxn>
                <a:cxn ang="0">
                  <a:pos x="179852025" y="237478399"/>
                </a:cxn>
                <a:cxn ang="0">
                  <a:pos x="323732797" y="219206885"/>
                </a:cxn>
                <a:cxn ang="0">
                  <a:pos x="539556076" y="200939644"/>
                </a:cxn>
                <a:cxn ang="0">
                  <a:pos x="953212765" y="164405163"/>
                </a:cxn>
                <a:cxn ang="0">
                  <a:pos x="1780530384" y="73068962"/>
                </a:cxn>
                <a:cxn ang="0">
                  <a:pos x="2104263181" y="36534481"/>
                </a:cxn>
                <a:cxn ang="0">
                  <a:pos x="2147483646" y="0"/>
                </a:cxn>
                <a:cxn ang="0">
                  <a:pos x="2147483646" y="18267240"/>
                </a:cxn>
                <a:cxn ang="0">
                  <a:pos x="2147483646" y="182672404"/>
                </a:cxn>
                <a:cxn ang="0">
                  <a:pos x="2147483646" y="200939644"/>
                </a:cxn>
                <a:cxn ang="0">
                  <a:pos x="1906429771" y="255745639"/>
                </a:cxn>
                <a:cxn ang="0">
                  <a:pos x="1276945562" y="347081841"/>
                </a:cxn>
                <a:cxn ang="0">
                  <a:pos x="791346366" y="401883563"/>
                </a:cxn>
                <a:cxn ang="0">
                  <a:pos x="359704050" y="438418043"/>
                </a:cxn>
                <a:cxn ang="0">
                  <a:pos x="143880772" y="438418043"/>
                </a:cxn>
                <a:cxn ang="0">
                  <a:pos x="17985627" y="456685284"/>
                </a:cxn>
                <a:cxn ang="0">
                  <a:pos x="0" y="347081841"/>
                </a:cxn>
                <a:cxn ang="0">
                  <a:pos x="35971253" y="255745639"/>
                </a:cxn>
                <a:cxn ang="0">
                  <a:pos x="125895145" y="237478399"/>
                </a:cxn>
              </a:cxnLst>
              <a:rect l="0" t="0" r="0" b="0"/>
              <a:pathLst>
                <a:path w="140" h="26">
                  <a:moveTo>
                    <a:pt x="7" y="13"/>
                  </a:moveTo>
                  <a:cubicBezTo>
                    <a:pt x="8" y="13"/>
                    <a:pt x="10" y="13"/>
                    <a:pt x="10" y="13"/>
                  </a:cubicBezTo>
                  <a:cubicBezTo>
                    <a:pt x="13" y="13"/>
                    <a:pt x="15" y="12"/>
                    <a:pt x="18" y="12"/>
                  </a:cubicBezTo>
                  <a:cubicBezTo>
                    <a:pt x="22" y="12"/>
                    <a:pt x="26" y="11"/>
                    <a:pt x="30" y="11"/>
                  </a:cubicBezTo>
                  <a:cubicBezTo>
                    <a:pt x="38" y="10"/>
                    <a:pt x="45" y="9"/>
                    <a:pt x="53" y="9"/>
                  </a:cubicBezTo>
                  <a:cubicBezTo>
                    <a:pt x="68" y="7"/>
                    <a:pt x="84" y="6"/>
                    <a:pt x="99" y="4"/>
                  </a:cubicBezTo>
                  <a:cubicBezTo>
                    <a:pt x="105" y="4"/>
                    <a:pt x="111" y="3"/>
                    <a:pt x="117" y="2"/>
                  </a:cubicBezTo>
                  <a:cubicBezTo>
                    <a:pt x="123" y="1"/>
                    <a:pt x="129" y="0"/>
                    <a:pt x="135" y="0"/>
                  </a:cubicBezTo>
                  <a:cubicBezTo>
                    <a:pt x="137" y="0"/>
                    <a:pt x="138" y="0"/>
                    <a:pt x="138" y="1"/>
                  </a:cubicBezTo>
                  <a:cubicBezTo>
                    <a:pt x="140" y="4"/>
                    <a:pt x="138" y="7"/>
                    <a:pt x="138" y="10"/>
                  </a:cubicBezTo>
                  <a:cubicBezTo>
                    <a:pt x="135" y="11"/>
                    <a:pt x="133" y="11"/>
                    <a:pt x="129" y="11"/>
                  </a:cubicBezTo>
                  <a:cubicBezTo>
                    <a:pt x="121" y="12"/>
                    <a:pt x="114" y="13"/>
                    <a:pt x="106" y="14"/>
                  </a:cubicBezTo>
                  <a:cubicBezTo>
                    <a:pt x="94" y="16"/>
                    <a:pt x="83" y="18"/>
                    <a:pt x="71" y="19"/>
                  </a:cubicBezTo>
                  <a:cubicBezTo>
                    <a:pt x="62" y="19"/>
                    <a:pt x="53" y="21"/>
                    <a:pt x="44" y="22"/>
                  </a:cubicBezTo>
                  <a:cubicBezTo>
                    <a:pt x="36" y="23"/>
                    <a:pt x="28" y="23"/>
                    <a:pt x="20" y="24"/>
                  </a:cubicBezTo>
                  <a:cubicBezTo>
                    <a:pt x="16" y="24"/>
                    <a:pt x="12" y="24"/>
                    <a:pt x="8" y="24"/>
                  </a:cubicBezTo>
                  <a:cubicBezTo>
                    <a:pt x="7" y="24"/>
                    <a:pt x="2" y="26"/>
                    <a:pt x="1" y="25"/>
                  </a:cubicBezTo>
                  <a:cubicBezTo>
                    <a:pt x="0" y="24"/>
                    <a:pt x="0" y="20"/>
                    <a:pt x="0" y="19"/>
                  </a:cubicBezTo>
                  <a:cubicBezTo>
                    <a:pt x="0" y="17"/>
                    <a:pt x="0" y="15"/>
                    <a:pt x="2" y="14"/>
                  </a:cubicBezTo>
                  <a:cubicBezTo>
                    <a:pt x="4" y="13"/>
                    <a:pt x="6" y="13"/>
                    <a:pt x="7" y="13"/>
                  </a:cubicBezTo>
                  <a:close/>
                </a:path>
              </a:pathLst>
            </a:custGeom>
            <a:solidFill>
              <a:srgbClr val="776D26">
                <a:alpha val="100000"/>
              </a:srgbClr>
            </a:solidFill>
            <a:ln w="9525">
              <a:noFill/>
            </a:ln>
          </p:spPr>
          <p:txBody>
            <a:bodyPr/>
            <a:lstStyle/>
            <a:p>
              <a:endParaRPr lang="en-GB" altLang="en-US" sz="1050"/>
            </a:p>
          </p:txBody>
        </p:sp>
        <p:sp>
          <p:nvSpPr>
            <p:cNvPr id="61513" name="Freeform 70"/>
            <p:cNvSpPr/>
            <p:nvPr/>
          </p:nvSpPr>
          <p:spPr>
            <a:xfrm>
              <a:off x="6950076" y="3017838"/>
              <a:ext cx="9525" cy="9525"/>
            </a:xfrm>
            <a:custGeom>
              <a:avLst/>
              <a:gdLst/>
              <a:ahLst/>
              <a:cxnLst>
                <a:cxn ang="0">
                  <a:pos x="0" y="22683788"/>
                </a:cxn>
                <a:cxn ang="0">
                  <a:pos x="45362813" y="0"/>
                </a:cxn>
                <a:cxn ang="0">
                  <a:pos x="45362813" y="45362813"/>
                </a:cxn>
                <a:cxn ang="0">
                  <a:pos x="0" y="22683788"/>
                </a:cxn>
              </a:cxnLst>
              <a:rect l="0" t="0" r="0" b="0"/>
              <a:pathLst>
                <a:path w="2" h="2">
                  <a:moveTo>
                    <a:pt x="0" y="1"/>
                  </a:moveTo>
                  <a:cubicBezTo>
                    <a:pt x="1" y="0"/>
                    <a:pt x="1" y="0"/>
                    <a:pt x="2" y="0"/>
                  </a:cubicBezTo>
                  <a:cubicBezTo>
                    <a:pt x="2" y="1"/>
                    <a:pt x="2" y="1"/>
                    <a:pt x="2" y="2"/>
                  </a:cubicBezTo>
                  <a:lnTo>
                    <a:pt x="0" y="1"/>
                  </a:lnTo>
                  <a:close/>
                </a:path>
              </a:pathLst>
            </a:custGeom>
            <a:solidFill>
              <a:srgbClr val="8D6D26">
                <a:alpha val="100000"/>
              </a:srgbClr>
            </a:solidFill>
            <a:ln w="9525">
              <a:noFill/>
            </a:ln>
          </p:spPr>
          <p:txBody>
            <a:bodyPr/>
            <a:lstStyle/>
            <a:p>
              <a:endParaRPr lang="en-GB" altLang="en-US" sz="1050"/>
            </a:p>
          </p:txBody>
        </p:sp>
        <p:sp>
          <p:nvSpPr>
            <p:cNvPr id="61514" name="Freeform 71"/>
            <p:cNvSpPr/>
            <p:nvPr/>
          </p:nvSpPr>
          <p:spPr>
            <a:xfrm>
              <a:off x="6815138" y="3014663"/>
              <a:ext cx="114300" cy="131763"/>
            </a:xfrm>
            <a:custGeom>
              <a:avLst/>
              <a:gdLst/>
              <a:ahLst/>
              <a:cxnLst>
                <a:cxn ang="0">
                  <a:pos x="125446367" y="487782376"/>
                </a:cxn>
                <a:cxn ang="0">
                  <a:pos x="35843633" y="361319649"/>
                </a:cxn>
                <a:cxn ang="0">
                  <a:pos x="430106667" y="162595542"/>
                </a:cxn>
                <a:cxn ang="0">
                  <a:pos x="465950300" y="379388181"/>
                </a:cxn>
                <a:cxn ang="0">
                  <a:pos x="125446367" y="487782376"/>
                </a:cxn>
              </a:cxnLst>
              <a:rect l="0" t="0" r="0" b="0"/>
              <a:pathLst>
                <a:path w="27" h="31">
                  <a:moveTo>
                    <a:pt x="7" y="27"/>
                  </a:moveTo>
                  <a:cubicBezTo>
                    <a:pt x="5" y="25"/>
                    <a:pt x="3" y="23"/>
                    <a:pt x="2" y="20"/>
                  </a:cubicBezTo>
                  <a:cubicBezTo>
                    <a:pt x="0" y="7"/>
                    <a:pt x="15" y="0"/>
                    <a:pt x="24" y="9"/>
                  </a:cubicBezTo>
                  <a:cubicBezTo>
                    <a:pt x="27" y="12"/>
                    <a:pt x="27" y="18"/>
                    <a:pt x="26" y="21"/>
                  </a:cubicBezTo>
                  <a:cubicBezTo>
                    <a:pt x="23" y="30"/>
                    <a:pt x="13" y="31"/>
                    <a:pt x="7" y="27"/>
                  </a:cubicBezTo>
                  <a:close/>
                </a:path>
              </a:pathLst>
            </a:custGeom>
            <a:solidFill>
              <a:srgbClr val="743F2D">
                <a:alpha val="100000"/>
              </a:srgbClr>
            </a:solidFill>
            <a:ln w="9525">
              <a:noFill/>
            </a:ln>
          </p:spPr>
          <p:txBody>
            <a:bodyPr/>
            <a:lstStyle/>
            <a:p>
              <a:endParaRPr lang="en-GB" altLang="en-US" sz="1050"/>
            </a:p>
          </p:txBody>
        </p:sp>
        <p:sp>
          <p:nvSpPr>
            <p:cNvPr id="61515" name="Freeform 72"/>
            <p:cNvSpPr/>
            <p:nvPr/>
          </p:nvSpPr>
          <p:spPr>
            <a:xfrm>
              <a:off x="6853238" y="3052763"/>
              <a:ext cx="41275" cy="50800"/>
            </a:xfrm>
            <a:custGeom>
              <a:avLst/>
              <a:gdLst/>
              <a:ahLst/>
              <a:cxnLst>
                <a:cxn ang="0">
                  <a:pos x="34072513" y="197133633"/>
                </a:cxn>
                <a:cxn ang="0">
                  <a:pos x="17038320" y="143370300"/>
                </a:cxn>
                <a:cxn ang="0">
                  <a:pos x="153328370" y="71683033"/>
                </a:cxn>
                <a:cxn ang="0">
                  <a:pos x="170362563" y="161290000"/>
                </a:cxn>
                <a:cxn ang="0">
                  <a:pos x="34072513" y="197133633"/>
                </a:cxn>
              </a:cxnLst>
              <a:rect l="0" t="0" r="0" b="0"/>
              <a:pathLst>
                <a:path w="10" h="12">
                  <a:moveTo>
                    <a:pt x="2" y="11"/>
                  </a:moveTo>
                  <a:cubicBezTo>
                    <a:pt x="2" y="10"/>
                    <a:pt x="1" y="9"/>
                    <a:pt x="1" y="8"/>
                  </a:cubicBezTo>
                  <a:cubicBezTo>
                    <a:pt x="0" y="3"/>
                    <a:pt x="6" y="0"/>
                    <a:pt x="9" y="4"/>
                  </a:cubicBezTo>
                  <a:cubicBezTo>
                    <a:pt x="10" y="5"/>
                    <a:pt x="10" y="7"/>
                    <a:pt x="10" y="9"/>
                  </a:cubicBezTo>
                  <a:cubicBezTo>
                    <a:pt x="9" y="12"/>
                    <a:pt x="5" y="12"/>
                    <a:pt x="2" y="11"/>
                  </a:cubicBezTo>
                  <a:close/>
                </a:path>
              </a:pathLst>
            </a:custGeom>
            <a:solidFill>
              <a:srgbClr val="CAB3A2">
                <a:alpha val="100000"/>
              </a:srgbClr>
            </a:solidFill>
            <a:ln w="9525">
              <a:noFill/>
            </a:ln>
          </p:spPr>
          <p:txBody>
            <a:bodyPr/>
            <a:lstStyle/>
            <a:p>
              <a:endParaRPr lang="en-GB" altLang="en-US" sz="1050"/>
            </a:p>
          </p:txBody>
        </p:sp>
        <p:sp>
          <p:nvSpPr>
            <p:cNvPr id="61516" name="Freeform 73"/>
            <p:cNvSpPr/>
            <p:nvPr/>
          </p:nvSpPr>
          <p:spPr>
            <a:xfrm>
              <a:off x="6483351" y="3060700"/>
              <a:ext cx="119063" cy="133350"/>
            </a:xfrm>
            <a:custGeom>
              <a:avLst/>
              <a:gdLst/>
              <a:ahLst/>
              <a:cxnLst>
                <a:cxn ang="0">
                  <a:pos x="126572474" y="499606529"/>
                </a:cxn>
                <a:cxn ang="0">
                  <a:pos x="54245953" y="370076361"/>
                </a:cxn>
                <a:cxn ang="0">
                  <a:pos x="433959122" y="166536944"/>
                </a:cxn>
                <a:cxn ang="0">
                  <a:pos x="488205075" y="407083137"/>
                </a:cxn>
                <a:cxn ang="0">
                  <a:pos x="126572474" y="499606529"/>
                </a:cxn>
              </a:cxnLst>
              <a:rect l="0" t="0" r="0" b="0"/>
              <a:pathLst>
                <a:path w="28" h="31">
                  <a:moveTo>
                    <a:pt x="7" y="27"/>
                  </a:moveTo>
                  <a:cubicBezTo>
                    <a:pt x="5" y="25"/>
                    <a:pt x="3" y="23"/>
                    <a:pt x="3" y="20"/>
                  </a:cubicBezTo>
                  <a:cubicBezTo>
                    <a:pt x="0" y="7"/>
                    <a:pt x="16" y="0"/>
                    <a:pt x="24" y="9"/>
                  </a:cubicBezTo>
                  <a:cubicBezTo>
                    <a:pt x="27" y="12"/>
                    <a:pt x="28" y="18"/>
                    <a:pt x="27" y="22"/>
                  </a:cubicBezTo>
                  <a:cubicBezTo>
                    <a:pt x="24" y="30"/>
                    <a:pt x="14" y="31"/>
                    <a:pt x="7" y="27"/>
                  </a:cubicBezTo>
                  <a:close/>
                </a:path>
              </a:pathLst>
            </a:custGeom>
            <a:solidFill>
              <a:srgbClr val="743F2D">
                <a:alpha val="100000"/>
              </a:srgbClr>
            </a:solidFill>
            <a:ln w="9525">
              <a:noFill/>
            </a:ln>
          </p:spPr>
          <p:txBody>
            <a:bodyPr/>
            <a:lstStyle/>
            <a:p>
              <a:endParaRPr lang="en-GB" altLang="en-US" sz="1050"/>
            </a:p>
          </p:txBody>
        </p:sp>
        <p:sp>
          <p:nvSpPr>
            <p:cNvPr id="61517" name="Freeform 74"/>
            <p:cNvSpPr/>
            <p:nvPr/>
          </p:nvSpPr>
          <p:spPr>
            <a:xfrm>
              <a:off x="6521451" y="3103563"/>
              <a:ext cx="47625" cy="50800"/>
            </a:xfrm>
            <a:custGeom>
              <a:avLst/>
              <a:gdLst/>
              <a:ahLst/>
              <a:cxnLst>
                <a:cxn ang="0">
                  <a:pos x="56236466" y="179209700"/>
                </a:cxn>
                <a:cxn ang="0">
                  <a:pos x="18746932" y="125446367"/>
                </a:cxn>
                <a:cxn ang="0">
                  <a:pos x="168705068" y="53763333"/>
                </a:cxn>
                <a:cxn ang="0">
                  <a:pos x="187447670" y="143370300"/>
                </a:cxn>
                <a:cxn ang="0">
                  <a:pos x="56236466" y="179209700"/>
                </a:cxn>
              </a:cxnLst>
              <a:rect l="0" t="0" r="0" b="0"/>
              <a:pathLst>
                <a:path w="11" h="12">
                  <a:moveTo>
                    <a:pt x="3" y="10"/>
                  </a:moveTo>
                  <a:cubicBezTo>
                    <a:pt x="2" y="9"/>
                    <a:pt x="1" y="8"/>
                    <a:pt x="1" y="7"/>
                  </a:cubicBezTo>
                  <a:cubicBezTo>
                    <a:pt x="0" y="2"/>
                    <a:pt x="6" y="0"/>
                    <a:pt x="9" y="3"/>
                  </a:cubicBezTo>
                  <a:cubicBezTo>
                    <a:pt x="10" y="4"/>
                    <a:pt x="11" y="7"/>
                    <a:pt x="10" y="8"/>
                  </a:cubicBezTo>
                  <a:cubicBezTo>
                    <a:pt x="9" y="11"/>
                    <a:pt x="5" y="12"/>
                    <a:pt x="3" y="10"/>
                  </a:cubicBezTo>
                  <a:close/>
                </a:path>
              </a:pathLst>
            </a:custGeom>
            <a:solidFill>
              <a:srgbClr val="CAB3A2">
                <a:alpha val="100000"/>
              </a:srgbClr>
            </a:solidFill>
            <a:ln w="9525">
              <a:noFill/>
            </a:ln>
          </p:spPr>
          <p:txBody>
            <a:bodyPr/>
            <a:lstStyle/>
            <a:p>
              <a:endParaRPr lang="en-GB" altLang="en-US" sz="1050"/>
            </a:p>
          </p:txBody>
        </p:sp>
        <p:sp>
          <p:nvSpPr>
            <p:cNvPr id="61518" name="Freeform 75"/>
            <p:cNvSpPr/>
            <p:nvPr/>
          </p:nvSpPr>
          <p:spPr>
            <a:xfrm>
              <a:off x="4851401" y="3590925"/>
              <a:ext cx="758825" cy="423863"/>
            </a:xfrm>
            <a:custGeom>
              <a:avLst/>
              <a:gdLst/>
              <a:ahLst/>
              <a:cxnLst>
                <a:cxn ang="0">
                  <a:pos x="2147483646" y="1796417023"/>
                </a:cxn>
                <a:cxn ang="0">
                  <a:pos x="1886977334" y="201638908"/>
                </a:cxn>
                <a:cxn ang="0">
                  <a:pos x="0" y="1814745887"/>
                </a:cxn>
                <a:cxn ang="0">
                  <a:pos x="2147483646" y="1796417023"/>
                </a:cxn>
              </a:cxnLst>
              <a:rect l="0" t="0" r="0" b="0"/>
              <a:pathLst>
                <a:path w="179" h="99">
                  <a:moveTo>
                    <a:pt x="179" y="98"/>
                  </a:moveTo>
                  <a:cubicBezTo>
                    <a:pt x="179" y="98"/>
                    <a:pt x="166" y="22"/>
                    <a:pt x="105" y="11"/>
                  </a:cubicBezTo>
                  <a:cubicBezTo>
                    <a:pt x="44" y="0"/>
                    <a:pt x="0" y="99"/>
                    <a:pt x="0" y="99"/>
                  </a:cubicBezTo>
                  <a:lnTo>
                    <a:pt x="179" y="98"/>
                  </a:lnTo>
                  <a:close/>
                </a:path>
              </a:pathLst>
            </a:custGeom>
            <a:solidFill>
              <a:srgbClr val="9A776F">
                <a:alpha val="100000"/>
              </a:srgbClr>
            </a:solidFill>
            <a:ln w="9525">
              <a:noFill/>
            </a:ln>
          </p:spPr>
          <p:txBody>
            <a:bodyPr/>
            <a:lstStyle/>
            <a:p>
              <a:endParaRPr lang="en-GB" altLang="en-US" sz="1050"/>
            </a:p>
          </p:txBody>
        </p:sp>
        <p:sp>
          <p:nvSpPr>
            <p:cNvPr id="61519" name="Freeform 76"/>
            <p:cNvSpPr/>
            <p:nvPr/>
          </p:nvSpPr>
          <p:spPr>
            <a:xfrm>
              <a:off x="5153026" y="3759200"/>
              <a:ext cx="195263" cy="38100"/>
            </a:xfrm>
            <a:custGeom>
              <a:avLst/>
              <a:gdLst/>
              <a:ahLst/>
              <a:cxnLst>
                <a:cxn ang="0">
                  <a:pos x="540560146" y="35843633"/>
                </a:cxn>
                <a:cxn ang="0">
                  <a:pos x="828861721" y="143370300"/>
                </a:cxn>
                <a:cxn ang="0">
                  <a:pos x="0" y="161290000"/>
                </a:cxn>
                <a:cxn ang="0">
                  <a:pos x="540560146" y="35843633"/>
                </a:cxn>
              </a:cxnLst>
              <a:rect l="0" t="0" r="0" b="0"/>
              <a:pathLst>
                <a:path w="46" h="9">
                  <a:moveTo>
                    <a:pt x="30" y="2"/>
                  </a:moveTo>
                  <a:cubicBezTo>
                    <a:pt x="36" y="3"/>
                    <a:pt x="41" y="5"/>
                    <a:pt x="46" y="8"/>
                  </a:cubicBezTo>
                  <a:cubicBezTo>
                    <a:pt x="0" y="9"/>
                    <a:pt x="0" y="9"/>
                    <a:pt x="0" y="9"/>
                  </a:cubicBezTo>
                  <a:cubicBezTo>
                    <a:pt x="9" y="3"/>
                    <a:pt x="19" y="0"/>
                    <a:pt x="30" y="2"/>
                  </a:cubicBezTo>
                  <a:close/>
                </a:path>
              </a:pathLst>
            </a:custGeom>
            <a:solidFill>
              <a:srgbClr val="86A98D">
                <a:alpha val="100000"/>
              </a:srgbClr>
            </a:solidFill>
            <a:ln w="9525">
              <a:noFill/>
            </a:ln>
          </p:spPr>
          <p:txBody>
            <a:bodyPr/>
            <a:lstStyle/>
            <a:p>
              <a:endParaRPr lang="en-GB" altLang="en-US" sz="1050"/>
            </a:p>
          </p:txBody>
        </p:sp>
        <p:sp>
          <p:nvSpPr>
            <p:cNvPr id="61520" name="Freeform 77"/>
            <p:cNvSpPr/>
            <p:nvPr/>
          </p:nvSpPr>
          <p:spPr>
            <a:xfrm>
              <a:off x="5114926" y="3792538"/>
              <a:ext cx="274638" cy="34925"/>
            </a:xfrm>
            <a:custGeom>
              <a:avLst/>
              <a:gdLst/>
              <a:ahLst/>
              <a:cxnLst>
                <a:cxn ang="0">
                  <a:pos x="981877327" y="0"/>
                </a:cxn>
                <a:cxn ang="0">
                  <a:pos x="1160400478" y="152469453"/>
                </a:cxn>
                <a:cxn ang="0">
                  <a:pos x="0" y="152469453"/>
                </a:cxn>
                <a:cxn ang="0">
                  <a:pos x="160671680" y="19060319"/>
                </a:cxn>
                <a:cxn ang="0">
                  <a:pos x="981877327" y="0"/>
                </a:cxn>
              </a:cxnLst>
              <a:rect l="0" t="0" r="0" b="0"/>
              <a:pathLst>
                <a:path w="65" h="8">
                  <a:moveTo>
                    <a:pt x="55" y="0"/>
                  </a:moveTo>
                  <a:cubicBezTo>
                    <a:pt x="59" y="2"/>
                    <a:pt x="62" y="5"/>
                    <a:pt x="65" y="8"/>
                  </a:cubicBezTo>
                  <a:cubicBezTo>
                    <a:pt x="0" y="8"/>
                    <a:pt x="0" y="8"/>
                    <a:pt x="0" y="8"/>
                  </a:cubicBezTo>
                  <a:cubicBezTo>
                    <a:pt x="3" y="6"/>
                    <a:pt x="6" y="3"/>
                    <a:pt x="9" y="1"/>
                  </a:cubicBezTo>
                  <a:lnTo>
                    <a:pt x="55" y="0"/>
                  </a:lnTo>
                  <a:close/>
                </a:path>
              </a:pathLst>
            </a:custGeom>
            <a:solidFill>
              <a:srgbClr val="97565B">
                <a:alpha val="100000"/>
              </a:srgbClr>
            </a:solidFill>
            <a:ln w="9525">
              <a:noFill/>
            </a:ln>
          </p:spPr>
          <p:txBody>
            <a:bodyPr/>
            <a:lstStyle/>
            <a:p>
              <a:endParaRPr lang="en-GB" altLang="en-US" sz="1050"/>
            </a:p>
          </p:txBody>
        </p:sp>
        <p:sp>
          <p:nvSpPr>
            <p:cNvPr id="61521" name="Freeform 78"/>
            <p:cNvSpPr/>
            <p:nvPr/>
          </p:nvSpPr>
          <p:spPr>
            <a:xfrm>
              <a:off x="5076826" y="3827463"/>
              <a:ext cx="347663" cy="42863"/>
            </a:xfrm>
            <a:custGeom>
              <a:avLst/>
              <a:gdLst/>
              <a:ahLst/>
              <a:cxnLst>
                <a:cxn ang="0">
                  <a:pos x="161782009" y="0"/>
                </a:cxn>
                <a:cxn ang="0">
                  <a:pos x="1330213755" y="0"/>
                </a:cxn>
                <a:cxn ang="0">
                  <a:pos x="1474019044" y="165352595"/>
                </a:cxn>
                <a:cxn ang="0">
                  <a:pos x="0" y="183723677"/>
                </a:cxn>
                <a:cxn ang="0">
                  <a:pos x="161782009" y="0"/>
                </a:cxn>
              </a:cxnLst>
              <a:rect l="0" t="0" r="0" b="0"/>
              <a:pathLst>
                <a:path w="82" h="10">
                  <a:moveTo>
                    <a:pt x="9" y="0"/>
                  </a:moveTo>
                  <a:cubicBezTo>
                    <a:pt x="74" y="0"/>
                    <a:pt x="74" y="0"/>
                    <a:pt x="74" y="0"/>
                  </a:cubicBezTo>
                  <a:cubicBezTo>
                    <a:pt x="77" y="3"/>
                    <a:pt x="80" y="6"/>
                    <a:pt x="82" y="9"/>
                  </a:cubicBezTo>
                  <a:cubicBezTo>
                    <a:pt x="0" y="10"/>
                    <a:pt x="0" y="10"/>
                    <a:pt x="0" y="10"/>
                  </a:cubicBezTo>
                  <a:cubicBezTo>
                    <a:pt x="3" y="7"/>
                    <a:pt x="6" y="3"/>
                    <a:pt x="9" y="0"/>
                  </a:cubicBezTo>
                  <a:close/>
                </a:path>
              </a:pathLst>
            </a:custGeom>
            <a:solidFill>
              <a:srgbClr val="86A98D">
                <a:alpha val="100000"/>
              </a:srgbClr>
            </a:solidFill>
            <a:ln w="9525">
              <a:noFill/>
            </a:ln>
          </p:spPr>
          <p:txBody>
            <a:bodyPr/>
            <a:lstStyle/>
            <a:p>
              <a:endParaRPr lang="en-GB" altLang="en-US" sz="1050"/>
            </a:p>
          </p:txBody>
        </p:sp>
        <p:sp>
          <p:nvSpPr>
            <p:cNvPr id="61522" name="Freeform 79"/>
            <p:cNvSpPr/>
            <p:nvPr/>
          </p:nvSpPr>
          <p:spPr>
            <a:xfrm>
              <a:off x="5046663" y="3865563"/>
              <a:ext cx="403225" cy="47625"/>
            </a:xfrm>
            <a:custGeom>
              <a:avLst/>
              <a:gdLst/>
              <a:ahLst/>
              <a:cxnLst>
                <a:cxn ang="0">
                  <a:pos x="126107558" y="18746932"/>
                </a:cxn>
                <a:cxn ang="0">
                  <a:pos x="1603383890" y="0"/>
                </a:cxn>
                <a:cxn ang="0">
                  <a:pos x="1711477901" y="187447670"/>
                </a:cxn>
                <a:cxn ang="0">
                  <a:pos x="0" y="206194602"/>
                </a:cxn>
                <a:cxn ang="0">
                  <a:pos x="126107558" y="18746932"/>
                </a:cxn>
              </a:cxnLst>
              <a:rect l="0" t="0" r="0" b="0"/>
              <a:pathLst>
                <a:path w="95" h="11">
                  <a:moveTo>
                    <a:pt x="7" y="1"/>
                  </a:moveTo>
                  <a:cubicBezTo>
                    <a:pt x="89" y="0"/>
                    <a:pt x="89" y="0"/>
                    <a:pt x="89" y="0"/>
                  </a:cubicBezTo>
                  <a:cubicBezTo>
                    <a:pt x="91" y="4"/>
                    <a:pt x="93" y="7"/>
                    <a:pt x="95" y="10"/>
                  </a:cubicBezTo>
                  <a:cubicBezTo>
                    <a:pt x="0" y="11"/>
                    <a:pt x="0" y="11"/>
                    <a:pt x="0" y="11"/>
                  </a:cubicBezTo>
                  <a:cubicBezTo>
                    <a:pt x="2" y="7"/>
                    <a:pt x="4" y="4"/>
                    <a:pt x="7" y="1"/>
                  </a:cubicBezTo>
                  <a:close/>
                </a:path>
              </a:pathLst>
            </a:custGeom>
            <a:solidFill>
              <a:srgbClr val="97565B">
                <a:alpha val="100000"/>
              </a:srgbClr>
            </a:solidFill>
            <a:ln w="9525">
              <a:noFill/>
            </a:ln>
          </p:spPr>
          <p:txBody>
            <a:bodyPr/>
            <a:lstStyle/>
            <a:p>
              <a:endParaRPr lang="en-GB" altLang="en-US" sz="1050"/>
            </a:p>
          </p:txBody>
        </p:sp>
        <p:sp>
          <p:nvSpPr>
            <p:cNvPr id="61523" name="Freeform 80"/>
            <p:cNvSpPr/>
            <p:nvPr/>
          </p:nvSpPr>
          <p:spPr>
            <a:xfrm>
              <a:off x="5016501" y="3908425"/>
              <a:ext cx="446088" cy="50800"/>
            </a:xfrm>
            <a:custGeom>
              <a:avLst/>
              <a:gdLst/>
              <a:ahLst/>
              <a:cxnLst>
                <a:cxn ang="0">
                  <a:pos x="126344867" y="17919700"/>
                </a:cxn>
                <a:cxn ang="0">
                  <a:pos x="1841039164" y="0"/>
                </a:cxn>
                <a:cxn ang="0">
                  <a:pos x="1895185750" y="161290000"/>
                </a:cxn>
                <a:cxn ang="0">
                  <a:pos x="0" y="215053333"/>
                </a:cxn>
                <a:cxn ang="0">
                  <a:pos x="126344867" y="17919700"/>
                </a:cxn>
              </a:cxnLst>
              <a:rect l="0" t="0" r="0" b="0"/>
              <a:pathLst>
                <a:path w="105" h="12">
                  <a:moveTo>
                    <a:pt x="7" y="1"/>
                  </a:moveTo>
                  <a:cubicBezTo>
                    <a:pt x="102" y="0"/>
                    <a:pt x="102" y="0"/>
                    <a:pt x="102" y="0"/>
                  </a:cubicBezTo>
                  <a:cubicBezTo>
                    <a:pt x="103" y="3"/>
                    <a:pt x="104" y="6"/>
                    <a:pt x="105" y="9"/>
                  </a:cubicBezTo>
                  <a:cubicBezTo>
                    <a:pt x="0" y="12"/>
                    <a:pt x="0" y="12"/>
                    <a:pt x="0" y="12"/>
                  </a:cubicBezTo>
                  <a:cubicBezTo>
                    <a:pt x="2" y="8"/>
                    <a:pt x="4" y="5"/>
                    <a:pt x="7" y="1"/>
                  </a:cubicBezTo>
                  <a:close/>
                </a:path>
              </a:pathLst>
            </a:custGeom>
            <a:solidFill>
              <a:srgbClr val="86A98D">
                <a:alpha val="100000"/>
              </a:srgbClr>
            </a:solidFill>
            <a:ln w="9525">
              <a:noFill/>
            </a:ln>
          </p:spPr>
          <p:txBody>
            <a:bodyPr/>
            <a:lstStyle/>
            <a:p>
              <a:endParaRPr lang="en-GB" altLang="en-US" sz="1050"/>
            </a:p>
          </p:txBody>
        </p:sp>
        <p:sp>
          <p:nvSpPr>
            <p:cNvPr id="61524" name="Freeform 81"/>
            <p:cNvSpPr/>
            <p:nvPr/>
          </p:nvSpPr>
          <p:spPr>
            <a:xfrm>
              <a:off x="5000626" y="3946525"/>
              <a:ext cx="474663" cy="42863"/>
            </a:xfrm>
            <a:custGeom>
              <a:avLst/>
              <a:gdLst/>
              <a:ahLst/>
              <a:cxnLst>
                <a:cxn ang="0">
                  <a:pos x="71843636" y="55117532"/>
                </a:cxn>
                <a:cxn ang="0">
                  <a:pos x="1957768734" y="0"/>
                </a:cxn>
                <a:cxn ang="0">
                  <a:pos x="2011651460" y="165352595"/>
                </a:cxn>
                <a:cxn ang="0">
                  <a:pos x="0" y="183723677"/>
                </a:cxn>
                <a:cxn ang="0">
                  <a:pos x="71843636" y="55117532"/>
                </a:cxn>
              </a:cxnLst>
              <a:rect l="0" t="0" r="0" b="0"/>
              <a:pathLst>
                <a:path w="112" h="10">
                  <a:moveTo>
                    <a:pt x="4" y="3"/>
                  </a:moveTo>
                  <a:cubicBezTo>
                    <a:pt x="109" y="0"/>
                    <a:pt x="109" y="0"/>
                    <a:pt x="109" y="0"/>
                  </a:cubicBezTo>
                  <a:cubicBezTo>
                    <a:pt x="111" y="3"/>
                    <a:pt x="112" y="6"/>
                    <a:pt x="112" y="9"/>
                  </a:cubicBezTo>
                  <a:cubicBezTo>
                    <a:pt x="0" y="10"/>
                    <a:pt x="0" y="10"/>
                    <a:pt x="0" y="10"/>
                  </a:cubicBezTo>
                  <a:cubicBezTo>
                    <a:pt x="1" y="8"/>
                    <a:pt x="2" y="5"/>
                    <a:pt x="4" y="3"/>
                  </a:cubicBezTo>
                  <a:close/>
                </a:path>
              </a:pathLst>
            </a:custGeom>
            <a:solidFill>
              <a:srgbClr val="97565B">
                <a:alpha val="100000"/>
              </a:srgbClr>
            </a:solidFill>
            <a:ln w="9525">
              <a:noFill/>
            </a:ln>
          </p:spPr>
          <p:txBody>
            <a:bodyPr/>
            <a:lstStyle/>
            <a:p>
              <a:endParaRPr lang="en-GB" altLang="en-US" sz="1050"/>
            </a:p>
          </p:txBody>
        </p:sp>
        <p:sp>
          <p:nvSpPr>
            <p:cNvPr id="61525" name="Freeform 82"/>
            <p:cNvSpPr/>
            <p:nvPr/>
          </p:nvSpPr>
          <p:spPr>
            <a:xfrm>
              <a:off x="4987926" y="3984625"/>
              <a:ext cx="495300" cy="30163"/>
            </a:xfrm>
            <a:custGeom>
              <a:avLst/>
              <a:gdLst/>
              <a:ahLst/>
              <a:cxnLst>
                <a:cxn ang="0">
                  <a:pos x="2060926367" y="0"/>
                </a:cxn>
                <a:cxn ang="0">
                  <a:pos x="2096770000" y="111404886"/>
                </a:cxn>
                <a:cxn ang="0">
                  <a:pos x="0" y="129972367"/>
                </a:cxn>
                <a:cxn ang="0">
                  <a:pos x="53763333" y="18567481"/>
                </a:cxn>
                <a:cxn ang="0">
                  <a:pos x="2060926367" y="0"/>
                </a:cxn>
              </a:cxnLst>
              <a:rect l="0" t="0" r="0" b="0"/>
              <a:pathLst>
                <a:path w="117" h="7">
                  <a:moveTo>
                    <a:pt x="115" y="0"/>
                  </a:moveTo>
                  <a:cubicBezTo>
                    <a:pt x="116" y="4"/>
                    <a:pt x="117" y="6"/>
                    <a:pt x="117" y="6"/>
                  </a:cubicBezTo>
                  <a:cubicBezTo>
                    <a:pt x="0" y="7"/>
                    <a:pt x="0" y="7"/>
                    <a:pt x="0" y="7"/>
                  </a:cubicBezTo>
                  <a:cubicBezTo>
                    <a:pt x="0" y="7"/>
                    <a:pt x="1" y="5"/>
                    <a:pt x="3" y="1"/>
                  </a:cubicBezTo>
                  <a:lnTo>
                    <a:pt x="115" y="0"/>
                  </a:lnTo>
                  <a:close/>
                </a:path>
              </a:pathLst>
            </a:custGeom>
            <a:solidFill>
              <a:srgbClr val="86A98D">
                <a:alpha val="100000"/>
              </a:srgbClr>
            </a:solidFill>
            <a:ln w="9525">
              <a:noFill/>
            </a:ln>
          </p:spPr>
          <p:txBody>
            <a:bodyPr/>
            <a:lstStyle/>
            <a:p>
              <a:endParaRPr lang="en-GB" altLang="en-US" sz="1050"/>
            </a:p>
          </p:txBody>
        </p:sp>
        <p:sp>
          <p:nvSpPr>
            <p:cNvPr id="61526" name="Oval 83"/>
            <p:cNvSpPr/>
            <p:nvPr/>
          </p:nvSpPr>
          <p:spPr>
            <a:xfrm>
              <a:off x="5513388" y="3938588"/>
              <a:ext cx="20638" cy="20638"/>
            </a:xfrm>
            <a:prstGeom prst="ellipse">
              <a:avLst/>
            </a:prstGeom>
            <a:solidFill>
              <a:srgbClr val="FFB1B6"/>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27" name="Oval 84"/>
            <p:cNvSpPr/>
            <p:nvPr/>
          </p:nvSpPr>
          <p:spPr>
            <a:xfrm>
              <a:off x="5445126" y="3802063"/>
              <a:ext cx="25400" cy="20638"/>
            </a:xfrm>
            <a:prstGeom prst="ellipse">
              <a:avLst/>
            </a:prstGeom>
            <a:solidFill>
              <a:srgbClr val="FFB1B6"/>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28" name="Oval 85"/>
            <p:cNvSpPr/>
            <p:nvPr/>
          </p:nvSpPr>
          <p:spPr>
            <a:xfrm>
              <a:off x="5318126" y="3706813"/>
              <a:ext cx="25400" cy="25400"/>
            </a:xfrm>
            <a:prstGeom prst="ellipse">
              <a:avLst/>
            </a:prstGeom>
            <a:solidFill>
              <a:srgbClr val="FFB1B6"/>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29" name="Oval 86"/>
            <p:cNvSpPr/>
            <p:nvPr/>
          </p:nvSpPr>
          <p:spPr>
            <a:xfrm>
              <a:off x="5191126" y="3706813"/>
              <a:ext cx="20638" cy="25400"/>
            </a:xfrm>
            <a:prstGeom prst="ellipse">
              <a:avLst/>
            </a:prstGeom>
            <a:solidFill>
              <a:srgbClr val="FFB1B6"/>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30" name="Oval 87"/>
            <p:cNvSpPr/>
            <p:nvPr/>
          </p:nvSpPr>
          <p:spPr>
            <a:xfrm>
              <a:off x="5059363" y="3779838"/>
              <a:ext cx="25400" cy="25400"/>
            </a:xfrm>
            <a:prstGeom prst="ellipse">
              <a:avLst/>
            </a:prstGeom>
            <a:solidFill>
              <a:srgbClr val="FFB1B6"/>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31" name="Oval 88"/>
            <p:cNvSpPr/>
            <p:nvPr/>
          </p:nvSpPr>
          <p:spPr>
            <a:xfrm>
              <a:off x="4983163" y="3883025"/>
              <a:ext cx="25400" cy="20638"/>
            </a:xfrm>
            <a:prstGeom prst="ellipse">
              <a:avLst/>
            </a:prstGeom>
            <a:solidFill>
              <a:srgbClr val="FFB1B6"/>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32" name="Oval 89"/>
            <p:cNvSpPr/>
            <p:nvPr/>
          </p:nvSpPr>
          <p:spPr>
            <a:xfrm>
              <a:off x="4919663" y="3963988"/>
              <a:ext cx="25400" cy="20638"/>
            </a:xfrm>
            <a:prstGeom prst="ellipse">
              <a:avLst/>
            </a:prstGeom>
            <a:solidFill>
              <a:srgbClr val="FFB1B6"/>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33" name="Freeform 90"/>
            <p:cNvSpPr/>
            <p:nvPr/>
          </p:nvSpPr>
          <p:spPr>
            <a:xfrm>
              <a:off x="6886576" y="2859088"/>
              <a:ext cx="55563" cy="98425"/>
            </a:xfrm>
            <a:custGeom>
              <a:avLst/>
              <a:gdLst/>
              <a:ahLst/>
              <a:cxnLst>
                <a:cxn ang="0">
                  <a:pos x="0" y="0"/>
                </a:cxn>
                <a:cxn ang="0">
                  <a:pos x="219213131" y="73249597"/>
                </a:cxn>
                <a:cxn ang="0">
                  <a:pos x="237480536" y="384567872"/>
                </a:cxn>
                <a:cxn ang="0">
                  <a:pos x="0" y="421194810"/>
                </a:cxn>
                <a:cxn ang="0">
                  <a:pos x="0" y="0"/>
                </a:cxn>
              </a:cxnLst>
              <a:rect l="0" t="0" r="0" b="0"/>
              <a:pathLst>
                <a:path w="13" h="23">
                  <a:moveTo>
                    <a:pt x="0" y="0"/>
                  </a:moveTo>
                  <a:cubicBezTo>
                    <a:pt x="0" y="0"/>
                    <a:pt x="12" y="1"/>
                    <a:pt x="12" y="4"/>
                  </a:cubicBezTo>
                  <a:cubicBezTo>
                    <a:pt x="13" y="6"/>
                    <a:pt x="13" y="21"/>
                    <a:pt x="13" y="21"/>
                  </a:cubicBezTo>
                  <a:cubicBezTo>
                    <a:pt x="13" y="21"/>
                    <a:pt x="2" y="23"/>
                    <a:pt x="0" y="23"/>
                  </a:cubicBezTo>
                  <a:lnTo>
                    <a:pt x="0" y="0"/>
                  </a:lnTo>
                  <a:close/>
                </a:path>
              </a:pathLst>
            </a:custGeom>
            <a:solidFill>
              <a:srgbClr val="FFFFFF">
                <a:alpha val="100000"/>
              </a:srgbClr>
            </a:solidFill>
            <a:ln w="9525">
              <a:noFill/>
            </a:ln>
          </p:spPr>
          <p:txBody>
            <a:bodyPr/>
            <a:lstStyle/>
            <a:p>
              <a:endParaRPr lang="en-GB" altLang="en-US" sz="1050"/>
            </a:p>
          </p:txBody>
        </p:sp>
        <p:sp>
          <p:nvSpPr>
            <p:cNvPr id="61534" name="Freeform 91"/>
            <p:cNvSpPr/>
            <p:nvPr/>
          </p:nvSpPr>
          <p:spPr>
            <a:xfrm>
              <a:off x="6797676" y="2863850"/>
              <a:ext cx="68263" cy="98425"/>
            </a:xfrm>
            <a:custGeom>
              <a:avLst/>
              <a:gdLst/>
              <a:ahLst/>
              <a:cxnLst>
                <a:cxn ang="0">
                  <a:pos x="291239823" y="0"/>
                </a:cxn>
                <a:cxn ang="0">
                  <a:pos x="291239823" y="402883480"/>
                </a:cxn>
                <a:cxn ang="0">
                  <a:pos x="0" y="421194810"/>
                </a:cxn>
                <a:cxn ang="0">
                  <a:pos x="0" y="18311329"/>
                </a:cxn>
                <a:cxn ang="0">
                  <a:pos x="291239823" y="0"/>
                </a:cxn>
              </a:cxnLst>
              <a:rect l="0" t="0" r="0" b="0"/>
              <a:pathLst>
                <a:path w="16" h="23">
                  <a:moveTo>
                    <a:pt x="16" y="0"/>
                  </a:moveTo>
                  <a:cubicBezTo>
                    <a:pt x="16" y="22"/>
                    <a:pt x="16" y="22"/>
                    <a:pt x="16" y="22"/>
                  </a:cubicBezTo>
                  <a:cubicBezTo>
                    <a:pt x="0" y="23"/>
                    <a:pt x="0" y="23"/>
                    <a:pt x="0" y="23"/>
                  </a:cubicBezTo>
                  <a:cubicBezTo>
                    <a:pt x="0" y="1"/>
                    <a:pt x="0" y="1"/>
                    <a:pt x="0" y="1"/>
                  </a:cubicBezTo>
                  <a:cubicBezTo>
                    <a:pt x="0" y="1"/>
                    <a:pt x="6" y="0"/>
                    <a:pt x="16" y="0"/>
                  </a:cubicBezTo>
                  <a:close/>
                </a:path>
              </a:pathLst>
            </a:custGeom>
            <a:solidFill>
              <a:srgbClr val="FFFFFF">
                <a:alpha val="100000"/>
              </a:srgbClr>
            </a:solidFill>
            <a:ln w="9525">
              <a:noFill/>
            </a:ln>
          </p:spPr>
          <p:txBody>
            <a:bodyPr/>
            <a:lstStyle/>
            <a:p>
              <a:endParaRPr lang="en-GB" altLang="en-US" sz="1050"/>
            </a:p>
          </p:txBody>
        </p:sp>
        <p:sp>
          <p:nvSpPr>
            <p:cNvPr id="61535" name="Freeform 92"/>
            <p:cNvSpPr/>
            <p:nvPr/>
          </p:nvSpPr>
          <p:spPr>
            <a:xfrm>
              <a:off x="6700838" y="2868613"/>
              <a:ext cx="71438" cy="103188"/>
            </a:xfrm>
            <a:custGeom>
              <a:avLst/>
              <a:gdLst/>
              <a:ahLst/>
              <a:cxnLst>
                <a:cxn ang="0">
                  <a:pos x="282541492" y="18487850"/>
                </a:cxn>
                <a:cxn ang="0">
                  <a:pos x="300199285" y="406685406"/>
                </a:cxn>
                <a:cxn ang="0">
                  <a:pos x="0" y="443656806"/>
                </a:cxn>
                <a:cxn ang="0">
                  <a:pos x="0" y="36971401"/>
                </a:cxn>
                <a:cxn ang="0">
                  <a:pos x="282541492" y="18487850"/>
                </a:cxn>
              </a:cxnLst>
              <a:rect l="0" t="0" r="0" b="0"/>
              <a:pathLst>
                <a:path w="17" h="24">
                  <a:moveTo>
                    <a:pt x="16" y="1"/>
                  </a:moveTo>
                  <a:cubicBezTo>
                    <a:pt x="17" y="22"/>
                    <a:pt x="17" y="22"/>
                    <a:pt x="17" y="22"/>
                  </a:cubicBezTo>
                  <a:cubicBezTo>
                    <a:pt x="0" y="24"/>
                    <a:pt x="0" y="24"/>
                    <a:pt x="0" y="24"/>
                  </a:cubicBezTo>
                  <a:cubicBezTo>
                    <a:pt x="0" y="2"/>
                    <a:pt x="0" y="2"/>
                    <a:pt x="0" y="2"/>
                  </a:cubicBezTo>
                  <a:cubicBezTo>
                    <a:pt x="0" y="2"/>
                    <a:pt x="7" y="0"/>
                    <a:pt x="16" y="1"/>
                  </a:cubicBezTo>
                  <a:close/>
                </a:path>
              </a:pathLst>
            </a:custGeom>
            <a:solidFill>
              <a:srgbClr val="FFFFFF">
                <a:alpha val="100000"/>
              </a:srgbClr>
            </a:solidFill>
            <a:ln w="9525">
              <a:noFill/>
            </a:ln>
          </p:spPr>
          <p:txBody>
            <a:bodyPr/>
            <a:lstStyle/>
            <a:p>
              <a:endParaRPr lang="en-GB" altLang="en-US" sz="1050"/>
            </a:p>
          </p:txBody>
        </p:sp>
        <p:sp>
          <p:nvSpPr>
            <p:cNvPr id="61536" name="Freeform 93"/>
            <p:cNvSpPr/>
            <p:nvPr/>
          </p:nvSpPr>
          <p:spPr>
            <a:xfrm>
              <a:off x="6599238" y="2876550"/>
              <a:ext cx="71438" cy="103188"/>
            </a:xfrm>
            <a:custGeom>
              <a:avLst/>
              <a:gdLst/>
              <a:ahLst/>
              <a:cxnLst>
                <a:cxn ang="0">
                  <a:pos x="282541492" y="18487850"/>
                </a:cxn>
                <a:cxn ang="0">
                  <a:pos x="300199285" y="406685406"/>
                </a:cxn>
                <a:cxn ang="0">
                  <a:pos x="0" y="443656806"/>
                </a:cxn>
                <a:cxn ang="0">
                  <a:pos x="0" y="36971401"/>
                </a:cxn>
                <a:cxn ang="0">
                  <a:pos x="282541492" y="18487850"/>
                </a:cxn>
              </a:cxnLst>
              <a:rect l="0" t="0" r="0" b="0"/>
              <a:pathLst>
                <a:path w="17" h="24">
                  <a:moveTo>
                    <a:pt x="16" y="1"/>
                  </a:moveTo>
                  <a:cubicBezTo>
                    <a:pt x="17" y="22"/>
                    <a:pt x="17" y="22"/>
                    <a:pt x="17" y="22"/>
                  </a:cubicBezTo>
                  <a:cubicBezTo>
                    <a:pt x="0" y="24"/>
                    <a:pt x="0" y="24"/>
                    <a:pt x="0" y="24"/>
                  </a:cubicBezTo>
                  <a:cubicBezTo>
                    <a:pt x="0" y="2"/>
                    <a:pt x="0" y="2"/>
                    <a:pt x="0" y="2"/>
                  </a:cubicBezTo>
                  <a:cubicBezTo>
                    <a:pt x="0" y="2"/>
                    <a:pt x="7" y="0"/>
                    <a:pt x="16" y="1"/>
                  </a:cubicBezTo>
                  <a:close/>
                </a:path>
              </a:pathLst>
            </a:custGeom>
            <a:solidFill>
              <a:srgbClr val="FFFFFF">
                <a:alpha val="100000"/>
              </a:srgbClr>
            </a:solidFill>
            <a:ln w="9525">
              <a:noFill/>
            </a:ln>
          </p:spPr>
          <p:txBody>
            <a:bodyPr/>
            <a:lstStyle/>
            <a:p>
              <a:endParaRPr lang="en-GB" altLang="en-US" sz="1050"/>
            </a:p>
          </p:txBody>
        </p:sp>
        <p:sp>
          <p:nvSpPr>
            <p:cNvPr id="61537" name="Freeform 94"/>
            <p:cNvSpPr/>
            <p:nvPr/>
          </p:nvSpPr>
          <p:spPr>
            <a:xfrm>
              <a:off x="6450013" y="2889250"/>
              <a:ext cx="122238" cy="98425"/>
            </a:xfrm>
            <a:custGeom>
              <a:avLst/>
              <a:gdLst/>
              <a:ahLst/>
              <a:cxnLst>
                <a:cxn ang="0">
                  <a:pos x="497479154" y="18311329"/>
                </a:cxn>
                <a:cxn ang="0">
                  <a:pos x="515245815" y="366256542"/>
                </a:cxn>
                <a:cxn ang="0">
                  <a:pos x="17766661" y="421194810"/>
                </a:cxn>
                <a:cxn ang="0">
                  <a:pos x="35533322" y="109876535"/>
                </a:cxn>
                <a:cxn ang="0">
                  <a:pos x="497479154" y="18311329"/>
                </a:cxn>
              </a:cxnLst>
              <a:rect l="0" t="0" r="0" b="0"/>
              <a:pathLst>
                <a:path w="29" h="23">
                  <a:moveTo>
                    <a:pt x="28" y="1"/>
                  </a:moveTo>
                  <a:cubicBezTo>
                    <a:pt x="29" y="20"/>
                    <a:pt x="29" y="20"/>
                    <a:pt x="29" y="20"/>
                  </a:cubicBezTo>
                  <a:cubicBezTo>
                    <a:pt x="1" y="23"/>
                    <a:pt x="1" y="23"/>
                    <a:pt x="1" y="23"/>
                  </a:cubicBezTo>
                  <a:cubicBezTo>
                    <a:pt x="1" y="23"/>
                    <a:pt x="0" y="8"/>
                    <a:pt x="2" y="6"/>
                  </a:cubicBezTo>
                  <a:cubicBezTo>
                    <a:pt x="5" y="4"/>
                    <a:pt x="23" y="0"/>
                    <a:pt x="28" y="1"/>
                  </a:cubicBezTo>
                  <a:close/>
                </a:path>
              </a:pathLst>
            </a:custGeom>
            <a:solidFill>
              <a:srgbClr val="FFFFFF">
                <a:alpha val="100000"/>
              </a:srgbClr>
            </a:solidFill>
            <a:ln w="9525">
              <a:noFill/>
            </a:ln>
          </p:spPr>
          <p:txBody>
            <a:bodyPr/>
            <a:lstStyle/>
            <a:p>
              <a:endParaRPr lang="en-GB" altLang="en-US" sz="1050"/>
            </a:p>
          </p:txBody>
        </p:sp>
        <p:sp>
          <p:nvSpPr>
            <p:cNvPr id="61538" name="Freeform 95"/>
            <p:cNvSpPr/>
            <p:nvPr/>
          </p:nvSpPr>
          <p:spPr>
            <a:xfrm>
              <a:off x="6437313" y="2979738"/>
              <a:ext cx="522288" cy="63500"/>
            </a:xfrm>
            <a:custGeom>
              <a:avLst/>
              <a:gdLst/>
              <a:ahLst/>
              <a:cxnLst>
                <a:cxn ang="0">
                  <a:pos x="814012042" y="0"/>
                </a:cxn>
                <a:cxn ang="0">
                  <a:pos x="0" y="60483750"/>
                </a:cxn>
                <a:cxn ang="0">
                  <a:pos x="0" y="100806250"/>
                </a:cxn>
                <a:cxn ang="0">
                  <a:pos x="829132994" y="27722513"/>
                </a:cxn>
                <a:cxn ang="0">
                  <a:pos x="814012042" y="0"/>
                </a:cxn>
              </a:cxnLst>
              <a:rect l="0" t="0" r="0" b="0"/>
              <a:pathLst>
                <a:path w="329" h="40">
                  <a:moveTo>
                    <a:pt x="323" y="0"/>
                  </a:moveTo>
                  <a:lnTo>
                    <a:pt x="0" y="24"/>
                  </a:lnTo>
                  <a:lnTo>
                    <a:pt x="0" y="40"/>
                  </a:lnTo>
                  <a:lnTo>
                    <a:pt x="329" y="11"/>
                  </a:lnTo>
                  <a:lnTo>
                    <a:pt x="323" y="0"/>
                  </a:lnTo>
                  <a:close/>
                </a:path>
              </a:pathLst>
            </a:custGeom>
            <a:solidFill>
              <a:srgbClr val="E3771E">
                <a:alpha val="100000"/>
              </a:srgbClr>
            </a:solidFill>
            <a:ln w="9525">
              <a:noFill/>
            </a:ln>
          </p:spPr>
          <p:txBody>
            <a:bodyPr/>
            <a:lstStyle/>
            <a:p>
              <a:endParaRPr lang="en-GB" altLang="en-US" sz="1050"/>
            </a:p>
          </p:txBody>
        </p:sp>
        <p:sp>
          <p:nvSpPr>
            <p:cNvPr id="61539" name="Freeform 96"/>
            <p:cNvSpPr/>
            <p:nvPr/>
          </p:nvSpPr>
          <p:spPr>
            <a:xfrm>
              <a:off x="3070226" y="3014663"/>
              <a:ext cx="1570038" cy="996950"/>
            </a:xfrm>
            <a:custGeom>
              <a:avLst/>
              <a:gdLst/>
              <a:ahLst/>
              <a:cxnLst>
                <a:cxn ang="0">
                  <a:pos x="0" y="2147483646"/>
                </a:cxn>
                <a:cxn ang="0">
                  <a:pos x="2147483646" y="2147483646"/>
                </a:cxn>
                <a:cxn ang="0">
                  <a:pos x="0" y="2147483646"/>
                </a:cxn>
              </a:cxnLst>
              <a:rect l="0" t="0" r="0" b="0"/>
              <a:pathLst>
                <a:path w="370" h="233">
                  <a:moveTo>
                    <a:pt x="0" y="233"/>
                  </a:moveTo>
                  <a:cubicBezTo>
                    <a:pt x="0" y="233"/>
                    <a:pt x="181" y="0"/>
                    <a:pt x="370" y="233"/>
                  </a:cubicBezTo>
                  <a:lnTo>
                    <a:pt x="0" y="233"/>
                  </a:lnTo>
                  <a:close/>
                </a:path>
              </a:pathLst>
            </a:custGeom>
            <a:solidFill>
              <a:srgbClr val="81AC7C">
                <a:alpha val="100000"/>
              </a:srgbClr>
            </a:solidFill>
            <a:ln w="9525">
              <a:noFill/>
            </a:ln>
          </p:spPr>
          <p:txBody>
            <a:bodyPr/>
            <a:lstStyle/>
            <a:p>
              <a:endParaRPr lang="en-GB" altLang="en-US" sz="1050"/>
            </a:p>
          </p:txBody>
        </p:sp>
        <p:sp>
          <p:nvSpPr>
            <p:cNvPr id="61540" name="Freeform 97"/>
            <p:cNvSpPr/>
            <p:nvPr/>
          </p:nvSpPr>
          <p:spPr>
            <a:xfrm>
              <a:off x="3290888" y="3895725"/>
              <a:ext cx="228600" cy="111125"/>
            </a:xfrm>
            <a:custGeom>
              <a:avLst/>
              <a:gdLst/>
              <a:ahLst/>
              <a:cxnLst>
                <a:cxn ang="0">
                  <a:pos x="0" y="474952524"/>
                </a:cxn>
                <a:cxn ang="0">
                  <a:pos x="967740000" y="474952524"/>
                </a:cxn>
                <a:cxn ang="0">
                  <a:pos x="448026367" y="0"/>
                </a:cxn>
                <a:cxn ang="0">
                  <a:pos x="0" y="474952524"/>
                </a:cxn>
              </a:cxnLst>
              <a:rect l="0" t="0" r="0" b="0"/>
              <a:pathLst>
                <a:path w="54" h="26">
                  <a:moveTo>
                    <a:pt x="0" y="26"/>
                  </a:moveTo>
                  <a:cubicBezTo>
                    <a:pt x="54" y="26"/>
                    <a:pt x="54" y="26"/>
                    <a:pt x="54" y="26"/>
                  </a:cubicBezTo>
                  <a:cubicBezTo>
                    <a:pt x="25" y="0"/>
                    <a:pt x="25" y="0"/>
                    <a:pt x="25" y="0"/>
                  </a:cubicBezTo>
                  <a:cubicBezTo>
                    <a:pt x="9" y="14"/>
                    <a:pt x="0" y="26"/>
                    <a:pt x="0" y="26"/>
                  </a:cubicBezTo>
                  <a:close/>
                </a:path>
              </a:pathLst>
            </a:custGeom>
            <a:solidFill>
              <a:srgbClr val="9A72B6">
                <a:alpha val="100000"/>
              </a:srgbClr>
            </a:solidFill>
            <a:ln w="9525">
              <a:noFill/>
            </a:ln>
          </p:spPr>
          <p:txBody>
            <a:bodyPr/>
            <a:lstStyle/>
            <a:p>
              <a:endParaRPr lang="en-GB" altLang="en-US" sz="1050"/>
            </a:p>
          </p:txBody>
        </p:sp>
        <p:sp>
          <p:nvSpPr>
            <p:cNvPr id="61541" name="Freeform 98"/>
            <p:cNvSpPr/>
            <p:nvPr/>
          </p:nvSpPr>
          <p:spPr>
            <a:xfrm>
              <a:off x="3397251" y="3805238"/>
              <a:ext cx="276225" cy="201613"/>
            </a:xfrm>
            <a:custGeom>
              <a:avLst/>
              <a:gdLst/>
              <a:ahLst/>
              <a:cxnLst>
                <a:cxn ang="0">
                  <a:pos x="0" y="386419197"/>
                </a:cxn>
                <a:cxn ang="0">
                  <a:pos x="523718350" y="864846846"/>
                </a:cxn>
                <a:cxn ang="0">
                  <a:pos x="1173850010" y="864846846"/>
                </a:cxn>
                <a:cxn ang="0">
                  <a:pos x="505657485" y="0"/>
                </a:cxn>
                <a:cxn ang="0">
                  <a:pos x="0" y="386419197"/>
                </a:cxn>
              </a:cxnLst>
              <a:rect l="0" t="0" r="0" b="0"/>
              <a:pathLst>
                <a:path w="65" h="47">
                  <a:moveTo>
                    <a:pt x="0" y="21"/>
                  </a:moveTo>
                  <a:cubicBezTo>
                    <a:pt x="29" y="47"/>
                    <a:pt x="29" y="47"/>
                    <a:pt x="29" y="47"/>
                  </a:cubicBezTo>
                  <a:cubicBezTo>
                    <a:pt x="65" y="47"/>
                    <a:pt x="65" y="47"/>
                    <a:pt x="65" y="47"/>
                  </a:cubicBezTo>
                  <a:cubicBezTo>
                    <a:pt x="28" y="0"/>
                    <a:pt x="28" y="0"/>
                    <a:pt x="28" y="0"/>
                  </a:cubicBezTo>
                  <a:cubicBezTo>
                    <a:pt x="17" y="7"/>
                    <a:pt x="8" y="14"/>
                    <a:pt x="0" y="21"/>
                  </a:cubicBezTo>
                  <a:close/>
                </a:path>
              </a:pathLst>
            </a:custGeom>
            <a:solidFill>
              <a:srgbClr val="FF776A">
                <a:alpha val="100000"/>
              </a:srgbClr>
            </a:solidFill>
            <a:ln w="9525">
              <a:noFill/>
            </a:ln>
          </p:spPr>
          <p:txBody>
            <a:bodyPr/>
            <a:lstStyle/>
            <a:p>
              <a:endParaRPr lang="en-GB" altLang="en-US" sz="1050"/>
            </a:p>
          </p:txBody>
        </p:sp>
        <p:sp>
          <p:nvSpPr>
            <p:cNvPr id="61542" name="Freeform 99"/>
            <p:cNvSpPr/>
            <p:nvPr/>
          </p:nvSpPr>
          <p:spPr>
            <a:xfrm>
              <a:off x="3871913" y="3681413"/>
              <a:ext cx="195263" cy="325438"/>
            </a:xfrm>
            <a:custGeom>
              <a:avLst/>
              <a:gdLst/>
              <a:ahLst/>
              <a:cxnLst>
                <a:cxn ang="0">
                  <a:pos x="0" y="18335862"/>
                </a:cxn>
                <a:cxn ang="0">
                  <a:pos x="0" y="1393551208"/>
                </a:cxn>
                <a:cxn ang="0">
                  <a:pos x="558579525" y="1393551208"/>
                </a:cxn>
                <a:cxn ang="0">
                  <a:pos x="828861721" y="165027041"/>
                </a:cxn>
                <a:cxn ang="0">
                  <a:pos x="0" y="18335862"/>
                </a:cxn>
              </a:cxnLst>
              <a:rect l="0" t="0" r="0" b="0"/>
              <a:pathLst>
                <a:path w="46" h="76">
                  <a:moveTo>
                    <a:pt x="0" y="1"/>
                  </a:moveTo>
                  <a:cubicBezTo>
                    <a:pt x="0" y="76"/>
                    <a:pt x="0" y="76"/>
                    <a:pt x="0" y="76"/>
                  </a:cubicBezTo>
                  <a:cubicBezTo>
                    <a:pt x="31" y="76"/>
                    <a:pt x="31" y="76"/>
                    <a:pt x="31" y="76"/>
                  </a:cubicBezTo>
                  <a:cubicBezTo>
                    <a:pt x="46" y="9"/>
                    <a:pt x="46" y="9"/>
                    <a:pt x="46" y="9"/>
                  </a:cubicBezTo>
                  <a:cubicBezTo>
                    <a:pt x="30" y="3"/>
                    <a:pt x="15" y="0"/>
                    <a:pt x="0" y="1"/>
                  </a:cubicBezTo>
                  <a:close/>
                </a:path>
              </a:pathLst>
            </a:custGeom>
            <a:solidFill>
              <a:srgbClr val="9A72B6">
                <a:alpha val="100000"/>
              </a:srgbClr>
            </a:solidFill>
            <a:ln w="9525">
              <a:noFill/>
            </a:ln>
          </p:spPr>
          <p:txBody>
            <a:bodyPr/>
            <a:lstStyle/>
            <a:p>
              <a:endParaRPr lang="en-GB" altLang="en-US" sz="1050"/>
            </a:p>
          </p:txBody>
        </p:sp>
        <p:sp>
          <p:nvSpPr>
            <p:cNvPr id="61543" name="Freeform 100"/>
            <p:cNvSpPr/>
            <p:nvPr/>
          </p:nvSpPr>
          <p:spPr>
            <a:xfrm>
              <a:off x="4003676" y="3719513"/>
              <a:ext cx="228600" cy="287338"/>
            </a:xfrm>
            <a:custGeom>
              <a:avLst/>
              <a:gdLst/>
              <a:ahLst/>
              <a:cxnLst>
                <a:cxn ang="0">
                  <a:pos x="967740000" y="386238024"/>
                </a:cxn>
                <a:cxn ang="0">
                  <a:pos x="268816667" y="0"/>
                </a:cxn>
                <a:cxn ang="0">
                  <a:pos x="0" y="1232285466"/>
                </a:cxn>
                <a:cxn ang="0">
                  <a:pos x="609316367" y="1232285466"/>
                </a:cxn>
                <a:cxn ang="0">
                  <a:pos x="967740000" y="386238024"/>
                </a:cxn>
              </a:cxnLst>
              <a:rect l="0" t="0" r="0" b="0"/>
              <a:pathLst>
                <a:path w="54" h="67">
                  <a:moveTo>
                    <a:pt x="54" y="21"/>
                  </a:moveTo>
                  <a:cubicBezTo>
                    <a:pt x="41" y="11"/>
                    <a:pt x="28" y="5"/>
                    <a:pt x="15" y="0"/>
                  </a:cubicBezTo>
                  <a:cubicBezTo>
                    <a:pt x="0" y="67"/>
                    <a:pt x="0" y="67"/>
                    <a:pt x="0" y="67"/>
                  </a:cubicBezTo>
                  <a:cubicBezTo>
                    <a:pt x="34" y="67"/>
                    <a:pt x="34" y="67"/>
                    <a:pt x="34" y="67"/>
                  </a:cubicBezTo>
                  <a:lnTo>
                    <a:pt x="54" y="21"/>
                  </a:lnTo>
                  <a:close/>
                </a:path>
              </a:pathLst>
            </a:custGeom>
            <a:solidFill>
              <a:srgbClr val="FF776A">
                <a:alpha val="100000"/>
              </a:srgbClr>
            </a:solidFill>
            <a:ln w="9525">
              <a:noFill/>
            </a:ln>
          </p:spPr>
          <p:txBody>
            <a:bodyPr/>
            <a:lstStyle/>
            <a:p>
              <a:endParaRPr lang="en-GB" altLang="en-US" sz="1050"/>
            </a:p>
          </p:txBody>
        </p:sp>
        <p:sp>
          <p:nvSpPr>
            <p:cNvPr id="61544" name="Freeform 101"/>
            <p:cNvSpPr/>
            <p:nvPr/>
          </p:nvSpPr>
          <p:spPr>
            <a:xfrm>
              <a:off x="4292601" y="3938588"/>
              <a:ext cx="139700" cy="68263"/>
            </a:xfrm>
            <a:custGeom>
              <a:avLst/>
              <a:gdLst/>
              <a:ahLst/>
              <a:cxnLst>
                <a:cxn ang="0">
                  <a:pos x="340499700" y="0"/>
                </a:cxn>
                <a:cxn ang="0">
                  <a:pos x="0" y="291239823"/>
                </a:cxn>
                <a:cxn ang="0">
                  <a:pos x="591396667" y="291239823"/>
                </a:cxn>
                <a:cxn ang="0">
                  <a:pos x="340499700" y="0"/>
                </a:cxn>
              </a:cxnLst>
              <a:rect l="0" t="0" r="0" b="0"/>
              <a:pathLst>
                <a:path w="33" h="16">
                  <a:moveTo>
                    <a:pt x="19" y="0"/>
                  </a:moveTo>
                  <a:cubicBezTo>
                    <a:pt x="0" y="16"/>
                    <a:pt x="0" y="16"/>
                    <a:pt x="0" y="16"/>
                  </a:cubicBezTo>
                  <a:cubicBezTo>
                    <a:pt x="33" y="16"/>
                    <a:pt x="33" y="16"/>
                    <a:pt x="33" y="16"/>
                  </a:cubicBezTo>
                  <a:cubicBezTo>
                    <a:pt x="28" y="10"/>
                    <a:pt x="24" y="5"/>
                    <a:pt x="19" y="0"/>
                  </a:cubicBezTo>
                  <a:close/>
                </a:path>
              </a:pathLst>
            </a:custGeom>
            <a:solidFill>
              <a:srgbClr val="FF776A">
                <a:alpha val="100000"/>
              </a:srgbClr>
            </a:solidFill>
            <a:ln w="9525">
              <a:noFill/>
            </a:ln>
          </p:spPr>
          <p:txBody>
            <a:bodyPr/>
            <a:lstStyle/>
            <a:p>
              <a:endParaRPr lang="en-GB" altLang="en-US" sz="1050"/>
            </a:p>
          </p:txBody>
        </p:sp>
        <p:sp>
          <p:nvSpPr>
            <p:cNvPr id="61545" name="Freeform 102"/>
            <p:cNvSpPr/>
            <p:nvPr/>
          </p:nvSpPr>
          <p:spPr>
            <a:xfrm>
              <a:off x="4148138" y="3810000"/>
              <a:ext cx="223838" cy="196850"/>
            </a:xfrm>
            <a:custGeom>
              <a:avLst/>
              <a:gdLst/>
              <a:ahLst/>
              <a:cxnLst>
                <a:cxn ang="0">
                  <a:pos x="356734422" y="0"/>
                </a:cxn>
                <a:cxn ang="0">
                  <a:pos x="0" y="842389620"/>
                </a:cxn>
                <a:cxn ang="0">
                  <a:pos x="606448939" y="842389620"/>
                </a:cxn>
                <a:cxn ang="0">
                  <a:pos x="945348118" y="549382674"/>
                </a:cxn>
                <a:cxn ang="0">
                  <a:pos x="356734422" y="0"/>
                </a:cxn>
              </a:cxnLst>
              <a:rect l="0" t="0" r="0" b="0"/>
              <a:pathLst>
                <a:path w="53" h="46">
                  <a:moveTo>
                    <a:pt x="20" y="0"/>
                  </a:moveTo>
                  <a:cubicBezTo>
                    <a:pt x="0" y="46"/>
                    <a:pt x="0" y="46"/>
                    <a:pt x="0" y="46"/>
                  </a:cubicBezTo>
                  <a:cubicBezTo>
                    <a:pt x="34" y="46"/>
                    <a:pt x="34" y="46"/>
                    <a:pt x="34" y="46"/>
                  </a:cubicBezTo>
                  <a:cubicBezTo>
                    <a:pt x="53" y="30"/>
                    <a:pt x="53" y="30"/>
                    <a:pt x="53" y="30"/>
                  </a:cubicBezTo>
                  <a:cubicBezTo>
                    <a:pt x="42" y="18"/>
                    <a:pt x="31" y="8"/>
                    <a:pt x="20" y="0"/>
                  </a:cubicBezTo>
                  <a:close/>
                </a:path>
              </a:pathLst>
            </a:custGeom>
            <a:solidFill>
              <a:srgbClr val="9A72B6">
                <a:alpha val="100000"/>
              </a:srgbClr>
            </a:solidFill>
            <a:ln w="9525">
              <a:noFill/>
            </a:ln>
          </p:spPr>
          <p:txBody>
            <a:bodyPr/>
            <a:lstStyle/>
            <a:p>
              <a:endParaRPr lang="en-GB" altLang="en-US" sz="1050"/>
            </a:p>
          </p:txBody>
        </p:sp>
        <p:sp>
          <p:nvSpPr>
            <p:cNvPr id="61546" name="Freeform 103"/>
            <p:cNvSpPr/>
            <p:nvPr/>
          </p:nvSpPr>
          <p:spPr>
            <a:xfrm>
              <a:off x="3689351" y="3686175"/>
              <a:ext cx="182563" cy="320675"/>
            </a:xfrm>
            <a:custGeom>
              <a:avLst/>
              <a:gdLst/>
              <a:ahLst/>
              <a:cxnLst>
                <a:cxn ang="0">
                  <a:pos x="0" y="127970703"/>
                </a:cxn>
                <a:cxn ang="0">
                  <a:pos x="252357259" y="1371099408"/>
                </a:cxn>
                <a:cxn ang="0">
                  <a:pos x="775098813" y="1371099408"/>
                </a:cxn>
                <a:cxn ang="0">
                  <a:pos x="775098813" y="0"/>
                </a:cxn>
                <a:cxn ang="0">
                  <a:pos x="0" y="127970703"/>
                </a:cxn>
              </a:cxnLst>
              <a:rect l="0" t="0" r="0" b="0"/>
              <a:pathLst>
                <a:path w="43" h="75">
                  <a:moveTo>
                    <a:pt x="0" y="7"/>
                  </a:moveTo>
                  <a:cubicBezTo>
                    <a:pt x="14" y="75"/>
                    <a:pt x="14" y="75"/>
                    <a:pt x="14" y="75"/>
                  </a:cubicBezTo>
                  <a:cubicBezTo>
                    <a:pt x="43" y="75"/>
                    <a:pt x="43" y="75"/>
                    <a:pt x="43" y="75"/>
                  </a:cubicBezTo>
                  <a:cubicBezTo>
                    <a:pt x="43" y="0"/>
                    <a:pt x="43" y="0"/>
                    <a:pt x="43" y="0"/>
                  </a:cubicBezTo>
                  <a:cubicBezTo>
                    <a:pt x="28" y="0"/>
                    <a:pt x="13" y="3"/>
                    <a:pt x="0" y="7"/>
                  </a:cubicBezTo>
                  <a:close/>
                </a:path>
              </a:pathLst>
            </a:custGeom>
            <a:solidFill>
              <a:srgbClr val="FF776A">
                <a:alpha val="100000"/>
              </a:srgbClr>
            </a:solidFill>
            <a:ln w="9525">
              <a:noFill/>
            </a:ln>
          </p:spPr>
          <p:txBody>
            <a:bodyPr/>
            <a:lstStyle/>
            <a:p>
              <a:endParaRPr lang="en-GB" altLang="en-US" sz="1050"/>
            </a:p>
          </p:txBody>
        </p:sp>
        <p:sp>
          <p:nvSpPr>
            <p:cNvPr id="61547" name="Freeform 104"/>
            <p:cNvSpPr/>
            <p:nvPr/>
          </p:nvSpPr>
          <p:spPr>
            <a:xfrm>
              <a:off x="3516313" y="3716338"/>
              <a:ext cx="233363" cy="290513"/>
            </a:xfrm>
            <a:custGeom>
              <a:avLst/>
              <a:gdLst/>
              <a:ahLst/>
              <a:cxnLst>
                <a:cxn ang="0">
                  <a:pos x="0" y="383293453"/>
                </a:cxn>
                <a:cxn ang="0">
                  <a:pos x="666102861" y="1241144164"/>
                </a:cxn>
                <a:cxn ang="0">
                  <a:pos x="990150723" y="1241144164"/>
                </a:cxn>
                <a:cxn ang="0">
                  <a:pos x="738114440" y="0"/>
                </a:cxn>
                <a:cxn ang="0">
                  <a:pos x="0" y="383293453"/>
                </a:cxn>
              </a:cxnLst>
              <a:rect l="0" t="0" r="0" b="0"/>
              <a:pathLst>
                <a:path w="55" h="68">
                  <a:moveTo>
                    <a:pt x="0" y="21"/>
                  </a:moveTo>
                  <a:cubicBezTo>
                    <a:pt x="37" y="68"/>
                    <a:pt x="37" y="68"/>
                    <a:pt x="37" y="68"/>
                  </a:cubicBezTo>
                  <a:cubicBezTo>
                    <a:pt x="55" y="68"/>
                    <a:pt x="55" y="68"/>
                    <a:pt x="55" y="68"/>
                  </a:cubicBezTo>
                  <a:cubicBezTo>
                    <a:pt x="41" y="0"/>
                    <a:pt x="41" y="0"/>
                    <a:pt x="41" y="0"/>
                  </a:cubicBezTo>
                  <a:cubicBezTo>
                    <a:pt x="26" y="6"/>
                    <a:pt x="12" y="13"/>
                    <a:pt x="0" y="21"/>
                  </a:cubicBezTo>
                  <a:close/>
                </a:path>
              </a:pathLst>
            </a:custGeom>
            <a:solidFill>
              <a:srgbClr val="9A72B6">
                <a:alpha val="100000"/>
              </a:srgbClr>
            </a:solidFill>
            <a:ln w="9525">
              <a:noFill/>
            </a:ln>
          </p:spPr>
          <p:txBody>
            <a:bodyPr/>
            <a:lstStyle/>
            <a:p>
              <a:endParaRPr lang="en-GB" altLang="en-US" sz="1050"/>
            </a:p>
          </p:txBody>
        </p:sp>
        <p:sp>
          <p:nvSpPr>
            <p:cNvPr id="61548" name="Freeform 105"/>
            <p:cNvSpPr/>
            <p:nvPr/>
          </p:nvSpPr>
          <p:spPr>
            <a:xfrm>
              <a:off x="3546476" y="3565525"/>
              <a:ext cx="695325" cy="446088"/>
            </a:xfrm>
            <a:custGeom>
              <a:avLst/>
              <a:gdLst/>
              <a:ahLst/>
              <a:cxnLst>
                <a:cxn ang="0">
                  <a:pos x="0" y="1913408690"/>
                </a:cxn>
                <a:cxn ang="0">
                  <a:pos x="2147483646" y="1913408690"/>
                </a:cxn>
                <a:cxn ang="0">
                  <a:pos x="0" y="1913408690"/>
                </a:cxn>
              </a:cxnLst>
              <a:rect l="0" t="0" r="0" b="0"/>
              <a:pathLst>
                <a:path w="164" h="104">
                  <a:moveTo>
                    <a:pt x="0" y="104"/>
                  </a:moveTo>
                  <a:cubicBezTo>
                    <a:pt x="0" y="104"/>
                    <a:pt x="80" y="0"/>
                    <a:pt x="164" y="104"/>
                  </a:cubicBezTo>
                  <a:lnTo>
                    <a:pt x="0" y="104"/>
                  </a:lnTo>
                  <a:close/>
                </a:path>
              </a:pathLst>
            </a:custGeom>
            <a:solidFill>
              <a:srgbClr val="FFE6A9">
                <a:alpha val="100000"/>
              </a:srgbClr>
            </a:solidFill>
            <a:ln w="9525">
              <a:noFill/>
            </a:ln>
          </p:spPr>
          <p:txBody>
            <a:bodyPr/>
            <a:lstStyle/>
            <a:p>
              <a:endParaRPr lang="en-GB" altLang="en-US" sz="1050"/>
            </a:p>
          </p:txBody>
        </p:sp>
        <p:sp>
          <p:nvSpPr>
            <p:cNvPr id="61549" name="Freeform 106"/>
            <p:cNvSpPr/>
            <p:nvPr/>
          </p:nvSpPr>
          <p:spPr>
            <a:xfrm>
              <a:off x="3681413" y="3744913"/>
              <a:ext cx="431800" cy="279400"/>
            </a:xfrm>
            <a:custGeom>
              <a:avLst/>
              <a:gdLst/>
              <a:ahLst/>
              <a:cxnLst>
                <a:cxn ang="0">
                  <a:pos x="0" y="1200990154"/>
                </a:cxn>
                <a:cxn ang="0">
                  <a:pos x="1827953333" y="1200990154"/>
                </a:cxn>
                <a:cxn ang="0">
                  <a:pos x="0" y="1200990154"/>
                </a:cxn>
              </a:cxnLst>
              <a:rect l="0" t="0" r="0" b="0"/>
              <a:pathLst>
                <a:path w="102" h="65">
                  <a:moveTo>
                    <a:pt x="0" y="65"/>
                  </a:moveTo>
                  <a:cubicBezTo>
                    <a:pt x="0" y="65"/>
                    <a:pt x="50" y="0"/>
                    <a:pt x="102" y="65"/>
                  </a:cubicBezTo>
                  <a:lnTo>
                    <a:pt x="0" y="65"/>
                  </a:lnTo>
                  <a:close/>
                </a:path>
              </a:pathLst>
            </a:custGeom>
            <a:solidFill>
              <a:srgbClr val="A47479">
                <a:alpha val="100000"/>
              </a:srgbClr>
            </a:solidFill>
            <a:ln w="9525">
              <a:noFill/>
            </a:ln>
          </p:spPr>
          <p:txBody>
            <a:bodyPr/>
            <a:lstStyle/>
            <a:p>
              <a:endParaRPr lang="en-GB" altLang="en-US" sz="1050"/>
            </a:p>
          </p:txBody>
        </p:sp>
        <p:sp>
          <p:nvSpPr>
            <p:cNvPr id="61550" name="Freeform 107"/>
            <p:cNvSpPr/>
            <p:nvPr/>
          </p:nvSpPr>
          <p:spPr>
            <a:xfrm>
              <a:off x="5983288" y="3309938"/>
              <a:ext cx="1522413" cy="701675"/>
            </a:xfrm>
            <a:custGeom>
              <a:avLst/>
              <a:gdLst/>
              <a:ahLst/>
              <a:cxnLst>
                <a:cxn ang="0">
                  <a:pos x="0" y="2147483646"/>
                </a:cxn>
                <a:cxn ang="0">
                  <a:pos x="755311920" y="2147483646"/>
                </a:cxn>
                <a:cxn ang="0">
                  <a:pos x="395640789" y="1977007819"/>
                </a:cxn>
                <a:cxn ang="0">
                  <a:pos x="1186918126" y="1977007819"/>
                </a:cxn>
                <a:cxn ang="0">
                  <a:pos x="935147486" y="1299698911"/>
                </a:cxn>
                <a:cxn ang="0">
                  <a:pos x="1600539503" y="1482754795"/>
                </a:cxn>
                <a:cxn ang="0">
                  <a:pos x="1528604429" y="768834710"/>
                </a:cxn>
                <a:cxn ang="0">
                  <a:pos x="2147483646" y="1061724124"/>
                </a:cxn>
                <a:cxn ang="0">
                  <a:pos x="2147483646" y="421030671"/>
                </a:cxn>
                <a:cxn ang="0">
                  <a:pos x="2147483646" y="768834710"/>
                </a:cxn>
                <a:cxn ang="0">
                  <a:pos x="2147483646" y="109833530"/>
                </a:cxn>
                <a:cxn ang="0">
                  <a:pos x="2147483646" y="604086554"/>
                </a:cxn>
                <a:cxn ang="0">
                  <a:pos x="2147483646" y="0"/>
                </a:cxn>
                <a:cxn ang="0">
                  <a:pos x="2147483646" y="640697731"/>
                </a:cxn>
                <a:cxn ang="0">
                  <a:pos x="2147483646" y="183055883"/>
                </a:cxn>
                <a:cxn ang="0">
                  <a:pos x="2147483646" y="860364791"/>
                </a:cxn>
                <a:cxn ang="0">
                  <a:pos x="2147483646" y="530864201"/>
                </a:cxn>
                <a:cxn ang="0">
                  <a:pos x="2147483646" y="1263087735"/>
                </a:cxn>
                <a:cxn ang="0">
                  <a:pos x="2147483646" y="1153254205"/>
                </a:cxn>
                <a:cxn ang="0">
                  <a:pos x="2147483646" y="1812255385"/>
                </a:cxn>
                <a:cxn ang="0">
                  <a:pos x="2147483646" y="1739033031"/>
                </a:cxn>
                <a:cxn ang="0">
                  <a:pos x="2147483646" y="2147483646"/>
                </a:cxn>
                <a:cxn ang="0">
                  <a:pos x="2147483646" y="951890594"/>
                </a:cxn>
                <a:cxn ang="0">
                  <a:pos x="1061032806" y="2147483646"/>
                </a:cxn>
                <a:cxn ang="0">
                  <a:pos x="989097732" y="2147483646"/>
                </a:cxn>
                <a:cxn ang="0">
                  <a:pos x="629426600" y="2147483646"/>
                </a:cxn>
                <a:cxn ang="0">
                  <a:pos x="251770640" y="2147483646"/>
                </a:cxn>
                <a:cxn ang="0">
                  <a:pos x="0" y="2147483646"/>
                </a:cxn>
              </a:cxnLst>
              <a:rect l="0" t="0" r="0" b="0"/>
              <a:pathLst>
                <a:path w="359" h="164">
                  <a:moveTo>
                    <a:pt x="0" y="142"/>
                  </a:moveTo>
                  <a:cubicBezTo>
                    <a:pt x="42" y="145"/>
                    <a:pt x="42" y="145"/>
                    <a:pt x="42" y="145"/>
                  </a:cubicBezTo>
                  <a:cubicBezTo>
                    <a:pt x="22" y="108"/>
                    <a:pt x="22" y="108"/>
                    <a:pt x="22" y="108"/>
                  </a:cubicBezTo>
                  <a:cubicBezTo>
                    <a:pt x="66" y="108"/>
                    <a:pt x="66" y="108"/>
                    <a:pt x="66" y="108"/>
                  </a:cubicBezTo>
                  <a:cubicBezTo>
                    <a:pt x="52" y="71"/>
                    <a:pt x="52" y="71"/>
                    <a:pt x="52" y="71"/>
                  </a:cubicBezTo>
                  <a:cubicBezTo>
                    <a:pt x="89" y="81"/>
                    <a:pt x="89" y="81"/>
                    <a:pt x="89" y="81"/>
                  </a:cubicBezTo>
                  <a:cubicBezTo>
                    <a:pt x="85" y="42"/>
                    <a:pt x="85" y="42"/>
                    <a:pt x="85" y="42"/>
                  </a:cubicBezTo>
                  <a:cubicBezTo>
                    <a:pt x="120" y="58"/>
                    <a:pt x="120" y="58"/>
                    <a:pt x="120" y="58"/>
                  </a:cubicBezTo>
                  <a:cubicBezTo>
                    <a:pt x="122" y="23"/>
                    <a:pt x="122" y="23"/>
                    <a:pt x="122" y="23"/>
                  </a:cubicBezTo>
                  <a:cubicBezTo>
                    <a:pt x="158" y="42"/>
                    <a:pt x="158" y="42"/>
                    <a:pt x="158" y="42"/>
                  </a:cubicBezTo>
                  <a:cubicBezTo>
                    <a:pt x="169" y="6"/>
                    <a:pt x="169" y="6"/>
                    <a:pt x="169" y="6"/>
                  </a:cubicBezTo>
                  <a:cubicBezTo>
                    <a:pt x="196" y="33"/>
                    <a:pt x="196" y="33"/>
                    <a:pt x="196" y="33"/>
                  </a:cubicBezTo>
                  <a:cubicBezTo>
                    <a:pt x="214" y="0"/>
                    <a:pt x="214" y="0"/>
                    <a:pt x="214" y="0"/>
                  </a:cubicBezTo>
                  <a:cubicBezTo>
                    <a:pt x="228" y="35"/>
                    <a:pt x="228" y="35"/>
                    <a:pt x="228" y="35"/>
                  </a:cubicBezTo>
                  <a:cubicBezTo>
                    <a:pt x="263" y="10"/>
                    <a:pt x="263" y="10"/>
                    <a:pt x="263" y="10"/>
                  </a:cubicBezTo>
                  <a:cubicBezTo>
                    <a:pt x="260" y="47"/>
                    <a:pt x="260" y="47"/>
                    <a:pt x="260" y="47"/>
                  </a:cubicBezTo>
                  <a:cubicBezTo>
                    <a:pt x="300" y="29"/>
                    <a:pt x="300" y="29"/>
                    <a:pt x="300" y="29"/>
                  </a:cubicBezTo>
                  <a:cubicBezTo>
                    <a:pt x="292" y="69"/>
                    <a:pt x="292" y="69"/>
                    <a:pt x="292" y="69"/>
                  </a:cubicBezTo>
                  <a:cubicBezTo>
                    <a:pt x="334" y="63"/>
                    <a:pt x="334" y="63"/>
                    <a:pt x="334" y="63"/>
                  </a:cubicBezTo>
                  <a:cubicBezTo>
                    <a:pt x="316" y="99"/>
                    <a:pt x="316" y="99"/>
                    <a:pt x="316" y="99"/>
                  </a:cubicBezTo>
                  <a:cubicBezTo>
                    <a:pt x="359" y="95"/>
                    <a:pt x="359" y="95"/>
                    <a:pt x="359" y="95"/>
                  </a:cubicBezTo>
                  <a:cubicBezTo>
                    <a:pt x="339" y="133"/>
                    <a:pt x="339" y="133"/>
                    <a:pt x="339" y="133"/>
                  </a:cubicBezTo>
                  <a:cubicBezTo>
                    <a:pt x="339" y="133"/>
                    <a:pt x="259" y="45"/>
                    <a:pt x="199" y="52"/>
                  </a:cubicBezTo>
                  <a:cubicBezTo>
                    <a:pt x="139" y="58"/>
                    <a:pt x="59" y="153"/>
                    <a:pt x="59" y="153"/>
                  </a:cubicBezTo>
                  <a:cubicBezTo>
                    <a:pt x="55" y="164"/>
                    <a:pt x="55" y="164"/>
                    <a:pt x="55" y="164"/>
                  </a:cubicBezTo>
                  <a:cubicBezTo>
                    <a:pt x="35" y="164"/>
                    <a:pt x="35" y="164"/>
                    <a:pt x="35" y="164"/>
                  </a:cubicBezTo>
                  <a:cubicBezTo>
                    <a:pt x="14" y="164"/>
                    <a:pt x="14" y="164"/>
                    <a:pt x="14" y="164"/>
                  </a:cubicBezTo>
                  <a:lnTo>
                    <a:pt x="0" y="142"/>
                  </a:lnTo>
                  <a:close/>
                </a:path>
              </a:pathLst>
            </a:custGeom>
            <a:solidFill>
              <a:srgbClr val="9ACFCD">
                <a:alpha val="100000"/>
              </a:srgbClr>
            </a:solidFill>
            <a:ln w="9525">
              <a:noFill/>
            </a:ln>
          </p:spPr>
          <p:txBody>
            <a:bodyPr/>
            <a:lstStyle/>
            <a:p>
              <a:endParaRPr lang="en-GB" altLang="en-US" sz="1050"/>
            </a:p>
          </p:txBody>
        </p:sp>
        <p:sp>
          <p:nvSpPr>
            <p:cNvPr id="61551" name="Freeform 108"/>
            <p:cNvSpPr/>
            <p:nvPr/>
          </p:nvSpPr>
          <p:spPr>
            <a:xfrm>
              <a:off x="7099301" y="3732213"/>
              <a:ext cx="376238" cy="274638"/>
            </a:xfrm>
            <a:custGeom>
              <a:avLst/>
              <a:gdLst/>
              <a:ahLst/>
              <a:cxnLst>
                <a:cxn ang="0">
                  <a:pos x="1590505985" y="1178531735"/>
                </a:cxn>
                <a:cxn ang="0">
                  <a:pos x="0" y="1178531735"/>
                </a:cxn>
                <a:cxn ang="0">
                  <a:pos x="947155914" y="0"/>
                </a:cxn>
                <a:cxn ang="0">
                  <a:pos x="1590505985" y="1178531735"/>
                </a:cxn>
              </a:cxnLst>
              <a:rect l="0" t="0" r="0" b="0"/>
              <a:pathLst>
                <a:path w="89" h="64">
                  <a:moveTo>
                    <a:pt x="89" y="64"/>
                  </a:moveTo>
                  <a:cubicBezTo>
                    <a:pt x="0" y="64"/>
                    <a:pt x="0" y="64"/>
                    <a:pt x="0" y="64"/>
                  </a:cubicBezTo>
                  <a:cubicBezTo>
                    <a:pt x="53" y="0"/>
                    <a:pt x="53" y="0"/>
                    <a:pt x="53" y="0"/>
                  </a:cubicBezTo>
                  <a:cubicBezTo>
                    <a:pt x="77" y="32"/>
                    <a:pt x="89" y="64"/>
                    <a:pt x="89" y="64"/>
                  </a:cubicBezTo>
                  <a:close/>
                </a:path>
              </a:pathLst>
            </a:custGeom>
            <a:solidFill>
              <a:srgbClr val="FC7747">
                <a:alpha val="100000"/>
              </a:srgbClr>
            </a:solidFill>
            <a:ln w="9525">
              <a:noFill/>
            </a:ln>
          </p:spPr>
          <p:txBody>
            <a:bodyPr/>
            <a:lstStyle/>
            <a:p>
              <a:endParaRPr lang="en-GB" altLang="en-US" sz="1050"/>
            </a:p>
          </p:txBody>
        </p:sp>
        <p:sp>
          <p:nvSpPr>
            <p:cNvPr id="61552" name="Freeform 109"/>
            <p:cNvSpPr/>
            <p:nvPr/>
          </p:nvSpPr>
          <p:spPr>
            <a:xfrm>
              <a:off x="6637338" y="3449638"/>
              <a:ext cx="261938" cy="557213"/>
            </a:xfrm>
            <a:custGeom>
              <a:avLst/>
              <a:gdLst/>
              <a:ahLst/>
              <a:cxnLst>
                <a:cxn ang="0">
                  <a:pos x="838902918" y="18370884"/>
                </a:cxn>
                <a:cxn ang="0">
                  <a:pos x="1106637352" y="18370884"/>
                </a:cxn>
                <a:cxn ang="0">
                  <a:pos x="803203303" y="2147483646"/>
                </a:cxn>
                <a:cxn ang="0">
                  <a:pos x="356979246" y="2147483646"/>
                </a:cxn>
                <a:cxn ang="0">
                  <a:pos x="0" y="202092583"/>
                </a:cxn>
                <a:cxn ang="0">
                  <a:pos x="838902918" y="18370884"/>
                </a:cxn>
              </a:cxnLst>
              <a:rect l="0" t="0" r="0" b="0"/>
              <a:pathLst>
                <a:path w="62" h="130">
                  <a:moveTo>
                    <a:pt x="47" y="1"/>
                  </a:moveTo>
                  <a:cubicBezTo>
                    <a:pt x="52" y="0"/>
                    <a:pt x="57" y="0"/>
                    <a:pt x="62" y="1"/>
                  </a:cubicBezTo>
                  <a:cubicBezTo>
                    <a:pt x="45" y="130"/>
                    <a:pt x="45" y="130"/>
                    <a:pt x="45" y="130"/>
                  </a:cubicBezTo>
                  <a:cubicBezTo>
                    <a:pt x="20" y="130"/>
                    <a:pt x="20" y="130"/>
                    <a:pt x="20" y="130"/>
                  </a:cubicBezTo>
                  <a:cubicBezTo>
                    <a:pt x="0" y="11"/>
                    <a:pt x="0" y="11"/>
                    <a:pt x="0" y="11"/>
                  </a:cubicBezTo>
                  <a:cubicBezTo>
                    <a:pt x="15" y="6"/>
                    <a:pt x="30" y="2"/>
                    <a:pt x="47" y="1"/>
                  </a:cubicBezTo>
                  <a:close/>
                </a:path>
              </a:pathLst>
            </a:custGeom>
            <a:solidFill>
              <a:srgbClr val="FC7747">
                <a:alpha val="100000"/>
              </a:srgbClr>
            </a:solidFill>
            <a:ln w="9525">
              <a:noFill/>
            </a:ln>
          </p:spPr>
          <p:txBody>
            <a:bodyPr/>
            <a:lstStyle/>
            <a:p>
              <a:endParaRPr lang="en-GB" altLang="en-US" sz="1050"/>
            </a:p>
          </p:txBody>
        </p:sp>
        <p:sp>
          <p:nvSpPr>
            <p:cNvPr id="61553" name="Freeform 110"/>
            <p:cNvSpPr/>
            <p:nvPr/>
          </p:nvSpPr>
          <p:spPr>
            <a:xfrm>
              <a:off x="6419851" y="3497263"/>
              <a:ext cx="301625" cy="509588"/>
            </a:xfrm>
            <a:custGeom>
              <a:avLst/>
              <a:gdLst/>
              <a:ahLst/>
              <a:cxnLst>
                <a:cxn ang="0">
                  <a:pos x="920423556" y="0"/>
                </a:cxn>
                <a:cxn ang="0">
                  <a:pos x="1281375220" y="2147483646"/>
                </a:cxn>
                <a:cxn ang="0">
                  <a:pos x="685806037" y="2147483646"/>
                </a:cxn>
                <a:cxn ang="0">
                  <a:pos x="0" y="495118270"/>
                </a:cxn>
                <a:cxn ang="0">
                  <a:pos x="920423556" y="0"/>
                </a:cxn>
              </a:cxnLst>
              <a:rect l="0" t="0" r="0" b="0"/>
              <a:pathLst>
                <a:path w="71" h="119">
                  <a:moveTo>
                    <a:pt x="51" y="0"/>
                  </a:moveTo>
                  <a:cubicBezTo>
                    <a:pt x="71" y="119"/>
                    <a:pt x="71" y="119"/>
                    <a:pt x="71" y="119"/>
                  </a:cubicBezTo>
                  <a:cubicBezTo>
                    <a:pt x="38" y="119"/>
                    <a:pt x="38" y="119"/>
                    <a:pt x="38" y="119"/>
                  </a:cubicBezTo>
                  <a:cubicBezTo>
                    <a:pt x="0" y="27"/>
                    <a:pt x="0" y="27"/>
                    <a:pt x="0" y="27"/>
                  </a:cubicBezTo>
                  <a:cubicBezTo>
                    <a:pt x="15" y="16"/>
                    <a:pt x="32" y="6"/>
                    <a:pt x="51" y="0"/>
                  </a:cubicBezTo>
                  <a:close/>
                </a:path>
              </a:pathLst>
            </a:custGeom>
            <a:solidFill>
              <a:srgbClr val="FC7747">
                <a:alpha val="100000"/>
              </a:srgbClr>
            </a:solidFill>
            <a:ln w="9525">
              <a:noFill/>
            </a:ln>
          </p:spPr>
          <p:txBody>
            <a:bodyPr/>
            <a:lstStyle/>
            <a:p>
              <a:endParaRPr lang="en-GB" altLang="en-US" sz="1050"/>
            </a:p>
          </p:txBody>
        </p:sp>
        <p:sp>
          <p:nvSpPr>
            <p:cNvPr id="61554" name="Freeform 111"/>
            <p:cNvSpPr/>
            <p:nvPr/>
          </p:nvSpPr>
          <p:spPr>
            <a:xfrm>
              <a:off x="6246813" y="3613150"/>
              <a:ext cx="334963" cy="393700"/>
            </a:xfrm>
            <a:custGeom>
              <a:avLst/>
              <a:gdLst/>
              <a:ahLst/>
              <a:cxnLst>
                <a:cxn ang="0">
                  <a:pos x="737096682" y="0"/>
                </a:cxn>
                <a:cxn ang="0">
                  <a:pos x="1420255840" y="1684779239"/>
                </a:cxn>
                <a:cxn ang="0">
                  <a:pos x="701136920" y="1684779239"/>
                </a:cxn>
                <a:cxn ang="0">
                  <a:pos x="0" y="732513085"/>
                </a:cxn>
                <a:cxn ang="0">
                  <a:pos x="737096682" y="0"/>
                </a:cxn>
              </a:cxnLst>
              <a:rect l="0" t="0" r="0" b="0"/>
              <a:pathLst>
                <a:path w="79" h="92">
                  <a:moveTo>
                    <a:pt x="41" y="0"/>
                  </a:moveTo>
                  <a:cubicBezTo>
                    <a:pt x="79" y="92"/>
                    <a:pt x="79" y="92"/>
                    <a:pt x="79" y="92"/>
                  </a:cubicBezTo>
                  <a:cubicBezTo>
                    <a:pt x="39" y="92"/>
                    <a:pt x="39" y="92"/>
                    <a:pt x="39" y="92"/>
                  </a:cubicBezTo>
                  <a:cubicBezTo>
                    <a:pt x="0" y="40"/>
                    <a:pt x="0" y="40"/>
                    <a:pt x="0" y="40"/>
                  </a:cubicBezTo>
                  <a:cubicBezTo>
                    <a:pt x="11" y="26"/>
                    <a:pt x="24" y="12"/>
                    <a:pt x="41" y="0"/>
                  </a:cubicBezTo>
                  <a:close/>
                </a:path>
              </a:pathLst>
            </a:custGeom>
            <a:solidFill>
              <a:srgbClr val="FC7747">
                <a:alpha val="100000"/>
              </a:srgbClr>
            </a:solidFill>
            <a:ln w="9525">
              <a:noFill/>
            </a:ln>
          </p:spPr>
          <p:txBody>
            <a:bodyPr/>
            <a:lstStyle/>
            <a:p>
              <a:endParaRPr lang="en-GB" altLang="en-US" sz="1050"/>
            </a:p>
          </p:txBody>
        </p:sp>
        <p:sp>
          <p:nvSpPr>
            <p:cNvPr id="61555" name="Freeform 112"/>
            <p:cNvSpPr/>
            <p:nvPr/>
          </p:nvSpPr>
          <p:spPr>
            <a:xfrm>
              <a:off x="6122988" y="3784600"/>
              <a:ext cx="288925" cy="222250"/>
            </a:xfrm>
            <a:custGeom>
              <a:avLst/>
              <a:gdLst/>
              <a:ahLst/>
              <a:cxnLst>
                <a:cxn ang="0">
                  <a:pos x="523540598" y="0"/>
                </a:cxn>
                <a:cxn ang="0">
                  <a:pos x="1227612583" y="949905048"/>
                </a:cxn>
                <a:cxn ang="0">
                  <a:pos x="0" y="949905048"/>
                </a:cxn>
                <a:cxn ang="0">
                  <a:pos x="523540598" y="0"/>
                </a:cxn>
              </a:cxnLst>
              <a:rect l="0" t="0" r="0" b="0"/>
              <a:pathLst>
                <a:path w="68" h="52">
                  <a:moveTo>
                    <a:pt x="29" y="0"/>
                  </a:moveTo>
                  <a:cubicBezTo>
                    <a:pt x="68" y="52"/>
                    <a:pt x="68" y="52"/>
                    <a:pt x="68" y="52"/>
                  </a:cubicBezTo>
                  <a:cubicBezTo>
                    <a:pt x="0" y="52"/>
                    <a:pt x="0" y="52"/>
                    <a:pt x="0" y="52"/>
                  </a:cubicBezTo>
                  <a:cubicBezTo>
                    <a:pt x="5" y="37"/>
                    <a:pt x="14" y="19"/>
                    <a:pt x="29" y="0"/>
                  </a:cubicBezTo>
                  <a:close/>
                </a:path>
              </a:pathLst>
            </a:custGeom>
            <a:solidFill>
              <a:srgbClr val="FC7747">
                <a:alpha val="100000"/>
              </a:srgbClr>
            </a:solidFill>
            <a:ln w="9525">
              <a:noFill/>
            </a:ln>
          </p:spPr>
          <p:txBody>
            <a:bodyPr/>
            <a:lstStyle/>
            <a:p>
              <a:endParaRPr lang="en-GB" altLang="en-US" sz="1050"/>
            </a:p>
          </p:txBody>
        </p:sp>
        <p:sp>
          <p:nvSpPr>
            <p:cNvPr id="61556" name="Freeform 113"/>
            <p:cNvSpPr/>
            <p:nvPr/>
          </p:nvSpPr>
          <p:spPr>
            <a:xfrm>
              <a:off x="6827838" y="3454400"/>
              <a:ext cx="330200" cy="552450"/>
            </a:xfrm>
            <a:custGeom>
              <a:avLst/>
              <a:gdLst/>
              <a:ahLst/>
              <a:cxnLst>
                <a:cxn ang="0">
                  <a:pos x="1397846667" y="440165608"/>
                </a:cxn>
                <a:cxn ang="0">
                  <a:pos x="394263033" y="2147483646"/>
                </a:cxn>
                <a:cxn ang="0">
                  <a:pos x="0" y="2147483646"/>
                </a:cxn>
                <a:cxn ang="0">
                  <a:pos x="304660300" y="0"/>
                </a:cxn>
                <a:cxn ang="0">
                  <a:pos x="1397846667" y="440165608"/>
                </a:cxn>
              </a:cxnLst>
              <a:rect l="0" t="0" r="0" b="0"/>
              <a:pathLst>
                <a:path w="78" h="129">
                  <a:moveTo>
                    <a:pt x="78" y="24"/>
                  </a:moveTo>
                  <a:cubicBezTo>
                    <a:pt x="22" y="129"/>
                    <a:pt x="22" y="129"/>
                    <a:pt x="22" y="129"/>
                  </a:cubicBezTo>
                  <a:cubicBezTo>
                    <a:pt x="0" y="129"/>
                    <a:pt x="0" y="129"/>
                    <a:pt x="0" y="129"/>
                  </a:cubicBezTo>
                  <a:cubicBezTo>
                    <a:pt x="17" y="0"/>
                    <a:pt x="17" y="0"/>
                    <a:pt x="17" y="0"/>
                  </a:cubicBezTo>
                  <a:cubicBezTo>
                    <a:pt x="40" y="1"/>
                    <a:pt x="61" y="11"/>
                    <a:pt x="78" y="24"/>
                  </a:cubicBezTo>
                  <a:close/>
                </a:path>
              </a:pathLst>
            </a:custGeom>
            <a:solidFill>
              <a:srgbClr val="FC7747">
                <a:alpha val="100000"/>
              </a:srgbClr>
            </a:solidFill>
            <a:ln w="9525">
              <a:noFill/>
            </a:ln>
          </p:spPr>
          <p:txBody>
            <a:bodyPr/>
            <a:lstStyle/>
            <a:p>
              <a:endParaRPr lang="en-GB" altLang="en-US" sz="1050"/>
            </a:p>
          </p:txBody>
        </p:sp>
        <p:sp>
          <p:nvSpPr>
            <p:cNvPr id="61557" name="Freeform 114"/>
            <p:cNvSpPr/>
            <p:nvPr/>
          </p:nvSpPr>
          <p:spPr>
            <a:xfrm>
              <a:off x="6919913" y="3557588"/>
              <a:ext cx="403225" cy="449263"/>
            </a:xfrm>
            <a:custGeom>
              <a:avLst/>
              <a:gdLst/>
              <a:ahLst/>
              <a:cxnLst>
                <a:cxn ang="0">
                  <a:pos x="1711477901" y="750598670"/>
                </a:cxn>
                <a:cxn ang="0">
                  <a:pos x="756653835" y="1922259459"/>
                </a:cxn>
                <a:cxn ang="0">
                  <a:pos x="0" y="1922259459"/>
                </a:cxn>
                <a:cxn ang="0">
                  <a:pos x="1008873194" y="0"/>
                </a:cxn>
                <a:cxn ang="0">
                  <a:pos x="1711477901" y="750598670"/>
                </a:cxn>
              </a:cxnLst>
              <a:rect l="0" t="0" r="0" b="0"/>
              <a:pathLst>
                <a:path w="95" h="105">
                  <a:moveTo>
                    <a:pt x="95" y="41"/>
                  </a:moveTo>
                  <a:cubicBezTo>
                    <a:pt x="42" y="105"/>
                    <a:pt x="42" y="105"/>
                    <a:pt x="42" y="105"/>
                  </a:cubicBezTo>
                  <a:cubicBezTo>
                    <a:pt x="0" y="105"/>
                    <a:pt x="0" y="105"/>
                    <a:pt x="0" y="105"/>
                  </a:cubicBezTo>
                  <a:cubicBezTo>
                    <a:pt x="56" y="0"/>
                    <a:pt x="56" y="0"/>
                    <a:pt x="56" y="0"/>
                  </a:cubicBezTo>
                  <a:cubicBezTo>
                    <a:pt x="71" y="12"/>
                    <a:pt x="84" y="26"/>
                    <a:pt x="95" y="41"/>
                  </a:cubicBezTo>
                  <a:close/>
                </a:path>
              </a:pathLst>
            </a:custGeom>
            <a:solidFill>
              <a:srgbClr val="FC7747">
                <a:alpha val="100000"/>
              </a:srgbClr>
            </a:solidFill>
            <a:ln w="9525">
              <a:noFill/>
            </a:ln>
          </p:spPr>
          <p:txBody>
            <a:bodyPr/>
            <a:lstStyle/>
            <a:p>
              <a:endParaRPr lang="en-GB" altLang="en-US" sz="1050"/>
            </a:p>
          </p:txBody>
        </p:sp>
        <p:sp>
          <p:nvSpPr>
            <p:cNvPr id="61558" name="Freeform 115"/>
            <p:cNvSpPr/>
            <p:nvPr/>
          </p:nvSpPr>
          <p:spPr>
            <a:xfrm>
              <a:off x="6335713" y="3630613"/>
              <a:ext cx="890588" cy="384175"/>
            </a:xfrm>
            <a:custGeom>
              <a:avLst/>
              <a:gdLst/>
              <a:ahLst/>
              <a:cxnLst>
                <a:cxn ang="0">
                  <a:pos x="2147483646" y="1639893674"/>
                </a:cxn>
                <a:cxn ang="0">
                  <a:pos x="1996354783" y="91104967"/>
                </a:cxn>
                <a:cxn ang="0">
                  <a:pos x="0" y="1639893674"/>
                </a:cxn>
                <a:cxn ang="0">
                  <a:pos x="2147483646" y="1639893674"/>
                </a:cxn>
              </a:cxnLst>
              <a:rect l="0" t="0" r="0" b="0"/>
              <a:pathLst>
                <a:path w="210" h="90">
                  <a:moveTo>
                    <a:pt x="210" y="90"/>
                  </a:moveTo>
                  <a:cubicBezTo>
                    <a:pt x="210" y="90"/>
                    <a:pt x="175" y="0"/>
                    <a:pt x="111" y="5"/>
                  </a:cubicBezTo>
                  <a:cubicBezTo>
                    <a:pt x="46" y="10"/>
                    <a:pt x="9" y="62"/>
                    <a:pt x="0" y="90"/>
                  </a:cubicBezTo>
                  <a:lnTo>
                    <a:pt x="210" y="90"/>
                  </a:lnTo>
                  <a:close/>
                </a:path>
              </a:pathLst>
            </a:custGeom>
            <a:solidFill>
              <a:srgbClr val="FFDCB1">
                <a:alpha val="100000"/>
              </a:srgbClr>
            </a:solidFill>
            <a:ln w="9525">
              <a:noFill/>
            </a:ln>
          </p:spPr>
          <p:txBody>
            <a:bodyPr/>
            <a:lstStyle/>
            <a:p>
              <a:endParaRPr lang="en-GB" altLang="en-US" sz="1050"/>
            </a:p>
          </p:txBody>
        </p:sp>
        <p:sp>
          <p:nvSpPr>
            <p:cNvPr id="61559" name="Freeform 116"/>
            <p:cNvSpPr/>
            <p:nvPr/>
          </p:nvSpPr>
          <p:spPr>
            <a:xfrm>
              <a:off x="6492876" y="3762375"/>
              <a:ext cx="593725" cy="257175"/>
            </a:xfrm>
            <a:custGeom>
              <a:avLst/>
              <a:gdLst/>
              <a:ahLst/>
              <a:cxnLst>
                <a:cxn ang="0">
                  <a:pos x="2147483646" y="1102316344"/>
                </a:cxn>
                <a:cxn ang="0">
                  <a:pos x="1330902442" y="55116889"/>
                </a:cxn>
                <a:cxn ang="0">
                  <a:pos x="0" y="1102316344"/>
                </a:cxn>
                <a:cxn ang="0">
                  <a:pos x="2147483646" y="1102316344"/>
                </a:cxn>
              </a:cxnLst>
              <a:rect l="0" t="0" r="0" b="0"/>
              <a:pathLst>
                <a:path w="140" h="60">
                  <a:moveTo>
                    <a:pt x="140" y="60"/>
                  </a:moveTo>
                  <a:cubicBezTo>
                    <a:pt x="140" y="60"/>
                    <a:pt x="117" y="0"/>
                    <a:pt x="74" y="3"/>
                  </a:cubicBezTo>
                  <a:cubicBezTo>
                    <a:pt x="31" y="7"/>
                    <a:pt x="6" y="41"/>
                    <a:pt x="0" y="60"/>
                  </a:cubicBezTo>
                  <a:lnTo>
                    <a:pt x="140" y="60"/>
                  </a:lnTo>
                  <a:close/>
                </a:path>
              </a:pathLst>
            </a:custGeom>
            <a:solidFill>
              <a:srgbClr val="7CBBA2">
                <a:alpha val="100000"/>
              </a:srgbClr>
            </a:solidFill>
            <a:ln w="9525">
              <a:noFill/>
            </a:ln>
          </p:spPr>
          <p:txBody>
            <a:bodyPr/>
            <a:lstStyle/>
            <a:p>
              <a:endParaRPr lang="en-GB" altLang="en-US" sz="1050"/>
            </a:p>
          </p:txBody>
        </p:sp>
        <p:sp>
          <p:nvSpPr>
            <p:cNvPr id="61560" name="Oval 117"/>
            <p:cNvSpPr/>
            <p:nvPr/>
          </p:nvSpPr>
          <p:spPr>
            <a:xfrm>
              <a:off x="6072188" y="3959225"/>
              <a:ext cx="25400" cy="25400"/>
            </a:xfrm>
            <a:prstGeom prst="ellipse">
              <a:avLst/>
            </a:prstGeom>
            <a:solidFill>
              <a:srgbClr val="FC7747"/>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61" name="Oval 118"/>
            <p:cNvSpPr/>
            <p:nvPr/>
          </p:nvSpPr>
          <p:spPr>
            <a:xfrm>
              <a:off x="6161088" y="3805238"/>
              <a:ext cx="25400" cy="22225"/>
            </a:xfrm>
            <a:prstGeom prst="ellipse">
              <a:avLst/>
            </a:prstGeom>
            <a:solidFill>
              <a:srgbClr val="FC7747"/>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62" name="Oval 119"/>
            <p:cNvSpPr/>
            <p:nvPr/>
          </p:nvSpPr>
          <p:spPr>
            <a:xfrm>
              <a:off x="6276976" y="3668713"/>
              <a:ext cx="20638" cy="20638"/>
            </a:xfrm>
            <a:prstGeom prst="ellipse">
              <a:avLst/>
            </a:prstGeom>
            <a:solidFill>
              <a:srgbClr val="FC7747"/>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63" name="Oval 120"/>
            <p:cNvSpPr/>
            <p:nvPr/>
          </p:nvSpPr>
          <p:spPr>
            <a:xfrm>
              <a:off x="6407151" y="3557588"/>
              <a:ext cx="22225" cy="25400"/>
            </a:xfrm>
            <a:prstGeom prst="ellipse">
              <a:avLst/>
            </a:prstGeom>
            <a:solidFill>
              <a:srgbClr val="FC7747"/>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64" name="Oval 121"/>
            <p:cNvSpPr/>
            <p:nvPr/>
          </p:nvSpPr>
          <p:spPr>
            <a:xfrm>
              <a:off x="6551613" y="3476625"/>
              <a:ext cx="20638" cy="20638"/>
            </a:xfrm>
            <a:prstGeom prst="ellipse">
              <a:avLst/>
            </a:prstGeom>
            <a:solidFill>
              <a:srgbClr val="FC7747"/>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65" name="Oval 122"/>
            <p:cNvSpPr/>
            <p:nvPr/>
          </p:nvSpPr>
          <p:spPr>
            <a:xfrm>
              <a:off x="6696076" y="3421063"/>
              <a:ext cx="25400" cy="25400"/>
            </a:xfrm>
            <a:prstGeom prst="ellipse">
              <a:avLst/>
            </a:prstGeom>
            <a:solidFill>
              <a:srgbClr val="FC7747"/>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66" name="Oval 123"/>
            <p:cNvSpPr/>
            <p:nvPr/>
          </p:nvSpPr>
          <p:spPr>
            <a:xfrm>
              <a:off x="6878638" y="3411538"/>
              <a:ext cx="20638" cy="22225"/>
            </a:xfrm>
            <a:prstGeom prst="ellipse">
              <a:avLst/>
            </a:prstGeom>
            <a:solidFill>
              <a:srgbClr val="FC7747"/>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67" name="Oval 124"/>
            <p:cNvSpPr/>
            <p:nvPr/>
          </p:nvSpPr>
          <p:spPr>
            <a:xfrm>
              <a:off x="7023101" y="3446463"/>
              <a:ext cx="25400" cy="25400"/>
            </a:xfrm>
            <a:prstGeom prst="ellipse">
              <a:avLst/>
            </a:prstGeom>
            <a:solidFill>
              <a:srgbClr val="FC7747"/>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68" name="Oval 125"/>
            <p:cNvSpPr/>
            <p:nvPr/>
          </p:nvSpPr>
          <p:spPr>
            <a:xfrm>
              <a:off x="7170738" y="3519488"/>
              <a:ext cx="25400" cy="25400"/>
            </a:xfrm>
            <a:prstGeom prst="ellipse">
              <a:avLst/>
            </a:prstGeom>
            <a:solidFill>
              <a:srgbClr val="FC7747"/>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69" name="Oval 126"/>
            <p:cNvSpPr/>
            <p:nvPr/>
          </p:nvSpPr>
          <p:spPr>
            <a:xfrm>
              <a:off x="7294563" y="3651250"/>
              <a:ext cx="25400" cy="25400"/>
            </a:xfrm>
            <a:prstGeom prst="ellipse">
              <a:avLst/>
            </a:prstGeom>
            <a:solidFill>
              <a:srgbClr val="FC7747"/>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70" name="Oval 127"/>
            <p:cNvSpPr/>
            <p:nvPr/>
          </p:nvSpPr>
          <p:spPr>
            <a:xfrm>
              <a:off x="7383463" y="3779838"/>
              <a:ext cx="25400" cy="25400"/>
            </a:xfrm>
            <a:prstGeom prst="ellipse">
              <a:avLst/>
            </a:prstGeom>
            <a:solidFill>
              <a:srgbClr val="FC7747"/>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71" name="Oval 128"/>
            <p:cNvSpPr/>
            <p:nvPr/>
          </p:nvSpPr>
          <p:spPr>
            <a:xfrm>
              <a:off x="6234113" y="3916363"/>
              <a:ext cx="42863" cy="39688"/>
            </a:xfrm>
            <a:prstGeom prst="ellipse">
              <a:avLst/>
            </a:prstGeom>
            <a:solidFill>
              <a:srgbClr val="7CBBA2"/>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72" name="Oval 129"/>
            <p:cNvSpPr/>
            <p:nvPr/>
          </p:nvSpPr>
          <p:spPr>
            <a:xfrm>
              <a:off x="6323013" y="3784600"/>
              <a:ext cx="38100" cy="38100"/>
            </a:xfrm>
            <a:prstGeom prst="ellipse">
              <a:avLst/>
            </a:prstGeom>
            <a:solidFill>
              <a:srgbClr val="7CBBA2"/>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73" name="Oval 130"/>
            <p:cNvSpPr/>
            <p:nvPr/>
          </p:nvSpPr>
          <p:spPr>
            <a:xfrm>
              <a:off x="6470651" y="3668713"/>
              <a:ext cx="38100" cy="38100"/>
            </a:xfrm>
            <a:prstGeom prst="ellipse">
              <a:avLst/>
            </a:prstGeom>
            <a:solidFill>
              <a:srgbClr val="7CBBA2"/>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74" name="Oval 131"/>
            <p:cNvSpPr/>
            <p:nvPr/>
          </p:nvSpPr>
          <p:spPr>
            <a:xfrm>
              <a:off x="6818313" y="3548063"/>
              <a:ext cx="38100" cy="39688"/>
            </a:xfrm>
            <a:prstGeom prst="ellipse">
              <a:avLst/>
            </a:prstGeom>
            <a:solidFill>
              <a:srgbClr val="7CBBA2"/>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75" name="Oval 132"/>
            <p:cNvSpPr/>
            <p:nvPr/>
          </p:nvSpPr>
          <p:spPr>
            <a:xfrm>
              <a:off x="7031038" y="3605213"/>
              <a:ext cx="42863" cy="38100"/>
            </a:xfrm>
            <a:prstGeom prst="ellipse">
              <a:avLst/>
            </a:prstGeom>
            <a:solidFill>
              <a:srgbClr val="7CBBA2"/>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76" name="Oval 133"/>
            <p:cNvSpPr/>
            <p:nvPr/>
          </p:nvSpPr>
          <p:spPr>
            <a:xfrm>
              <a:off x="7204076" y="3732213"/>
              <a:ext cx="38100" cy="39688"/>
            </a:xfrm>
            <a:prstGeom prst="ellipse">
              <a:avLst/>
            </a:prstGeom>
            <a:solidFill>
              <a:srgbClr val="7CBBA2"/>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77" name="Oval 134"/>
            <p:cNvSpPr/>
            <p:nvPr/>
          </p:nvSpPr>
          <p:spPr>
            <a:xfrm>
              <a:off x="7267576" y="3903663"/>
              <a:ext cx="39688" cy="42863"/>
            </a:xfrm>
            <a:prstGeom prst="ellipse">
              <a:avLst/>
            </a:prstGeom>
            <a:solidFill>
              <a:srgbClr val="7CBBA2"/>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78" name="Oval 135"/>
            <p:cNvSpPr/>
            <p:nvPr/>
          </p:nvSpPr>
          <p:spPr>
            <a:xfrm>
              <a:off x="6619876" y="3582988"/>
              <a:ext cx="42863" cy="38100"/>
            </a:xfrm>
            <a:prstGeom prst="ellipse">
              <a:avLst/>
            </a:prstGeom>
            <a:solidFill>
              <a:srgbClr val="7CBBA2"/>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79" name="Oval 136"/>
            <p:cNvSpPr/>
            <p:nvPr/>
          </p:nvSpPr>
          <p:spPr>
            <a:xfrm>
              <a:off x="4605338" y="3257550"/>
              <a:ext cx="17463" cy="17463"/>
            </a:xfrm>
            <a:prstGeom prst="ellipse">
              <a:avLst/>
            </a:prstGeom>
            <a:solidFill>
              <a:srgbClr val="FF498D"/>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80" name="Oval 137"/>
            <p:cNvSpPr/>
            <p:nvPr/>
          </p:nvSpPr>
          <p:spPr>
            <a:xfrm>
              <a:off x="4503738" y="3305175"/>
              <a:ext cx="17463" cy="17463"/>
            </a:xfrm>
            <a:prstGeom prst="ellipse">
              <a:avLst/>
            </a:prstGeom>
            <a:solidFill>
              <a:srgbClr val="FF498D"/>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81" name="Oval 138"/>
            <p:cNvSpPr/>
            <p:nvPr/>
          </p:nvSpPr>
          <p:spPr>
            <a:xfrm>
              <a:off x="4572001" y="3351213"/>
              <a:ext cx="20638" cy="17463"/>
            </a:xfrm>
            <a:prstGeom prst="ellipse">
              <a:avLst/>
            </a:prstGeom>
            <a:solidFill>
              <a:srgbClr val="FF498D"/>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82" name="Oval 139"/>
            <p:cNvSpPr/>
            <p:nvPr/>
          </p:nvSpPr>
          <p:spPr>
            <a:xfrm>
              <a:off x="4681538" y="3330575"/>
              <a:ext cx="17463" cy="20638"/>
            </a:xfrm>
            <a:prstGeom prst="ellipse">
              <a:avLst/>
            </a:prstGeom>
            <a:solidFill>
              <a:srgbClr val="FF498D"/>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83" name="Oval 140"/>
            <p:cNvSpPr/>
            <p:nvPr/>
          </p:nvSpPr>
          <p:spPr>
            <a:xfrm>
              <a:off x="4643438" y="3421063"/>
              <a:ext cx="17463" cy="15875"/>
            </a:xfrm>
            <a:prstGeom prst="ellipse">
              <a:avLst/>
            </a:prstGeom>
            <a:solidFill>
              <a:srgbClr val="FF498D"/>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84" name="Oval 141"/>
            <p:cNvSpPr/>
            <p:nvPr/>
          </p:nvSpPr>
          <p:spPr>
            <a:xfrm>
              <a:off x="4554538" y="3463925"/>
              <a:ext cx="17463" cy="20638"/>
            </a:xfrm>
            <a:prstGeom prst="ellipse">
              <a:avLst/>
            </a:prstGeom>
            <a:solidFill>
              <a:srgbClr val="FF498D"/>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85" name="Oval 142"/>
            <p:cNvSpPr/>
            <p:nvPr/>
          </p:nvSpPr>
          <p:spPr>
            <a:xfrm>
              <a:off x="4491038" y="3386138"/>
              <a:ext cx="17463" cy="17463"/>
            </a:xfrm>
            <a:prstGeom prst="ellipse">
              <a:avLst/>
            </a:prstGeom>
            <a:solidFill>
              <a:srgbClr val="FF498D"/>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86" name="Oval 143"/>
            <p:cNvSpPr/>
            <p:nvPr/>
          </p:nvSpPr>
          <p:spPr>
            <a:xfrm>
              <a:off x="4452938" y="3471863"/>
              <a:ext cx="20638" cy="17463"/>
            </a:xfrm>
            <a:prstGeom prst="ellipse">
              <a:avLst/>
            </a:prstGeom>
            <a:solidFill>
              <a:srgbClr val="FF498D"/>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87" name="Oval 144"/>
            <p:cNvSpPr/>
            <p:nvPr/>
          </p:nvSpPr>
          <p:spPr>
            <a:xfrm>
              <a:off x="4521201" y="3535363"/>
              <a:ext cx="15875" cy="17463"/>
            </a:xfrm>
            <a:prstGeom prst="ellipse">
              <a:avLst/>
            </a:prstGeom>
            <a:solidFill>
              <a:srgbClr val="FF498D"/>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88" name="Oval 145"/>
            <p:cNvSpPr/>
            <p:nvPr/>
          </p:nvSpPr>
          <p:spPr>
            <a:xfrm>
              <a:off x="4614863" y="3492500"/>
              <a:ext cx="20638" cy="22225"/>
            </a:xfrm>
            <a:prstGeom prst="ellipse">
              <a:avLst/>
            </a:prstGeom>
            <a:solidFill>
              <a:srgbClr val="FF498D"/>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89" name="Oval 146"/>
            <p:cNvSpPr/>
            <p:nvPr/>
          </p:nvSpPr>
          <p:spPr>
            <a:xfrm>
              <a:off x="4356101" y="3449638"/>
              <a:ext cx="15875" cy="22225"/>
            </a:xfrm>
            <a:prstGeom prst="ellipse">
              <a:avLst/>
            </a:prstGeom>
            <a:solidFill>
              <a:srgbClr val="FF498D"/>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90" name="Oval 147"/>
            <p:cNvSpPr/>
            <p:nvPr/>
          </p:nvSpPr>
          <p:spPr>
            <a:xfrm>
              <a:off x="4300538" y="3479800"/>
              <a:ext cx="17463" cy="17463"/>
            </a:xfrm>
            <a:prstGeom prst="ellipse">
              <a:avLst/>
            </a:prstGeom>
            <a:solidFill>
              <a:srgbClr val="FF498D"/>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91" name="Oval 148"/>
            <p:cNvSpPr/>
            <p:nvPr/>
          </p:nvSpPr>
          <p:spPr>
            <a:xfrm>
              <a:off x="4351338" y="3514725"/>
              <a:ext cx="20638" cy="17463"/>
            </a:xfrm>
            <a:prstGeom prst="ellipse">
              <a:avLst/>
            </a:prstGeom>
            <a:solidFill>
              <a:srgbClr val="FF498D"/>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92" name="Oval 149"/>
            <p:cNvSpPr/>
            <p:nvPr/>
          </p:nvSpPr>
          <p:spPr>
            <a:xfrm>
              <a:off x="4410076" y="3497263"/>
              <a:ext cx="17463" cy="17463"/>
            </a:xfrm>
            <a:prstGeom prst="ellipse">
              <a:avLst/>
            </a:prstGeom>
            <a:solidFill>
              <a:srgbClr val="FF498D"/>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93" name="Oval 150"/>
            <p:cNvSpPr/>
            <p:nvPr/>
          </p:nvSpPr>
          <p:spPr>
            <a:xfrm>
              <a:off x="4376738" y="3575050"/>
              <a:ext cx="17463" cy="15875"/>
            </a:xfrm>
            <a:prstGeom prst="ellipse">
              <a:avLst/>
            </a:prstGeom>
            <a:solidFill>
              <a:srgbClr val="FF498D"/>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sp>
          <p:nvSpPr>
            <p:cNvPr id="61594" name="Oval 151"/>
            <p:cNvSpPr/>
            <p:nvPr/>
          </p:nvSpPr>
          <p:spPr>
            <a:xfrm>
              <a:off x="4305301" y="3532188"/>
              <a:ext cx="15875" cy="15875"/>
            </a:xfrm>
            <a:prstGeom prst="ellipse">
              <a:avLst/>
            </a:prstGeom>
            <a:solidFill>
              <a:srgbClr val="FF498D"/>
            </a:solid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nSpc>
                  <a:spcPct val="100000"/>
                </a:lnSpc>
                <a:spcBef>
                  <a:spcPct val="0"/>
                </a:spcBef>
                <a:buNone/>
              </a:pPr>
              <a:endParaRPr lang="zh-CN" altLang="en-US" sz="1350" dirty="0">
                <a:latin typeface="Arial" panose="020B0604020202020204" pitchFamily="34" charset="0"/>
                <a:ea typeface="等线" pitchFamily="2" charset="-122"/>
              </a:endParaRPr>
            </a:p>
          </p:txBody>
        </p:sp>
      </p:grpSp>
      <p:sp>
        <p:nvSpPr>
          <p:cNvPr id="153" name="思想气泡: 云 152"/>
          <p:cNvSpPr/>
          <p:nvPr/>
        </p:nvSpPr>
        <p:spPr>
          <a:xfrm>
            <a:off x="1815703" y="982266"/>
            <a:ext cx="4281488" cy="2328863"/>
          </a:xfrm>
          <a:prstGeom prst="cloudCallout">
            <a:avLst>
              <a:gd name="adj1" fmla="val 82804"/>
              <a:gd name="adj2" fmla="val -59434"/>
            </a:avLst>
          </a:prstGeom>
          <a:solidFill>
            <a:schemeClr val="accent5">
              <a:lumMod val="20000"/>
              <a:lumOff val="80000"/>
            </a:schemeClr>
          </a:solidFill>
        </p:spPr>
        <p:style>
          <a:lnRef idx="2">
            <a:schemeClr val="accent1"/>
          </a:lnRef>
          <a:fillRef idx="1">
            <a:schemeClr val="lt1"/>
          </a:fillRef>
          <a:effectRef idx="0">
            <a:schemeClr val="accent1"/>
          </a:effectRef>
          <a:fontRef idx="minor">
            <a:schemeClr val="dk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endParaRPr lang="zh-CN" altLang="en-US" sz="1350" dirty="0">
              <a:solidFill>
                <a:srgbClr val="000000"/>
              </a:solidFill>
              <a:latin typeface="Calibri" panose="020F0502020204030204" pitchFamily="34" charset="0"/>
              <a:ea typeface="等线" pitchFamily="2" charset="-122"/>
            </a:endParaRPr>
          </a:p>
        </p:txBody>
      </p:sp>
      <p:sp>
        <p:nvSpPr>
          <p:cNvPr id="155" name="思想气泡: 云 154"/>
          <p:cNvSpPr/>
          <p:nvPr/>
        </p:nvSpPr>
        <p:spPr>
          <a:xfrm>
            <a:off x="6335316" y="1990725"/>
            <a:ext cx="1835944" cy="998935"/>
          </a:xfrm>
          <a:prstGeom prst="cloudCallout">
            <a:avLst>
              <a:gd name="adj1" fmla="val 27388"/>
              <a:gd name="adj2" fmla="val 110343"/>
            </a:avLst>
          </a:prstGeom>
          <a:solidFill>
            <a:srgbClr val="74A492"/>
          </a:solidFill>
          <a:ln w="28575">
            <a:solidFill>
              <a:srgbClr val="74A4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ctr">
              <a:buNone/>
            </a:pPr>
            <a:endParaRPr lang="zh-CN" altLang="en-US" sz="1350" dirty="0">
              <a:solidFill>
                <a:srgbClr val="FFFFFF"/>
              </a:solidFill>
              <a:latin typeface="Calibri" panose="020F0502020204030204" pitchFamily="34" charset="0"/>
              <a:ea typeface="等线" pitchFamily="2" charset="-122"/>
            </a:endParaRPr>
          </a:p>
        </p:txBody>
      </p:sp>
      <p:sp>
        <p:nvSpPr>
          <p:cNvPr id="2" name="Rectangle 1"/>
          <p:cNvSpPr/>
          <p:nvPr/>
        </p:nvSpPr>
        <p:spPr>
          <a:xfrm>
            <a:off x="2150703" y="1777834"/>
            <a:ext cx="3562194" cy="784830"/>
          </a:xfrm>
          <a:prstGeom prst="rect">
            <a:avLst/>
          </a:prstGeom>
          <a:noFill/>
        </p:spPr>
        <p:txBody>
          <a:bodyPr wrap="none">
            <a:spAutoFit/>
          </a:bodyPr>
          <a:lstStyle/>
          <a:p>
            <a:pPr algn="ctr" defTabSz="685800" eaLnBrk="0" fontAlgn="base" hangingPunct="0">
              <a:spcBef>
                <a:spcPct val="0"/>
              </a:spcBef>
              <a:spcAft>
                <a:spcPct val="0"/>
              </a:spcAft>
              <a:buClrTx/>
              <a:defRPr/>
            </a:pPr>
            <a:r>
              <a:rPr lang="en-US" sz="4500" b="1" kern="1200" dirty="0">
                <a:ln w="22225">
                  <a:solidFill>
                    <a:schemeClr val="accent2"/>
                  </a:solidFill>
                  <a:prstDash val="solid"/>
                </a:ln>
                <a:solidFill>
                  <a:srgbClr val="FF0000"/>
                </a:solidFill>
                <a:latin typeface="Arial" panose="020B0604020202020204" pitchFamily="34" charset="0"/>
                <a:ea typeface="+mn-ea"/>
                <a:cs typeface="+mn-cs"/>
              </a:rPr>
              <a:t>KHỞI ĐỘNG</a:t>
            </a:r>
          </a:p>
        </p:txBody>
      </p:sp>
      <p:pic>
        <p:nvPicPr>
          <p:cNvPr id="156" name="图片 2"/>
          <p:cNvPicPr>
            <a:picLocks noChangeAspect="1"/>
          </p:cNvPicPr>
          <p:nvPr/>
        </p:nvPicPr>
        <p:blipFill>
          <a:blip r:embed="rId2"/>
          <a:stretch>
            <a:fillRect/>
          </a:stretch>
        </p:blipFill>
        <p:spPr>
          <a:xfrm>
            <a:off x="7899798" y="236935"/>
            <a:ext cx="486965" cy="652463"/>
          </a:xfrm>
          <a:prstGeom prst="rect">
            <a:avLst/>
          </a:prstGeom>
          <a:noFill/>
          <a:ln w="9525">
            <a:noFill/>
          </a:ln>
        </p:spPr>
      </p:pic>
      <p:pic>
        <p:nvPicPr>
          <p:cNvPr id="160" name="图片 1"/>
          <p:cNvPicPr>
            <a:picLocks noChangeAspect="1"/>
          </p:cNvPicPr>
          <p:nvPr/>
        </p:nvPicPr>
        <p:blipFill>
          <a:blip r:embed="rId3"/>
          <a:stretch>
            <a:fillRect/>
          </a:stretch>
        </p:blipFill>
        <p:spPr>
          <a:xfrm>
            <a:off x="-90487" y="40481"/>
            <a:ext cx="2189560" cy="2933700"/>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60"/>
                                        </p:tgtEl>
                                        <p:attrNameLst>
                                          <p:attrName>style.visibility</p:attrName>
                                        </p:attrNameLst>
                                      </p:cBhvr>
                                      <p:to>
                                        <p:strVal val="visible"/>
                                      </p:to>
                                    </p:set>
                                    <p:anim calcmode="lin" valueType="num">
                                      <p:cBhvr additive="base">
                                        <p:cTn id="7" dur="1750" fill="hold"/>
                                        <p:tgtEl>
                                          <p:spTgt spid="160"/>
                                        </p:tgtEl>
                                        <p:attrNameLst>
                                          <p:attrName>ppt_x</p:attrName>
                                        </p:attrNameLst>
                                      </p:cBhvr>
                                      <p:tavLst>
                                        <p:tav tm="0">
                                          <p:val>
                                            <p:strVal val="0-#ppt_w/2"/>
                                          </p:val>
                                        </p:tav>
                                        <p:tav tm="100000">
                                          <p:val>
                                            <p:strVal val="#ppt_x"/>
                                          </p:val>
                                        </p:tav>
                                      </p:tavLst>
                                    </p:anim>
                                    <p:anim calcmode="lin" valueType="num">
                                      <p:cBhvr additive="base">
                                        <p:cTn id="8" dur="1750" fill="hold"/>
                                        <p:tgtEl>
                                          <p:spTgt spid="16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56"/>
                                        </p:tgtEl>
                                        <p:attrNameLst>
                                          <p:attrName>style.visibility</p:attrName>
                                        </p:attrNameLst>
                                      </p:cBhvr>
                                      <p:to>
                                        <p:strVal val="visible"/>
                                      </p:to>
                                    </p:set>
                                    <p:anim calcmode="lin" valueType="num">
                                      <p:cBhvr additive="base">
                                        <p:cTn id="11" dur="1750" fill="hold"/>
                                        <p:tgtEl>
                                          <p:spTgt spid="156"/>
                                        </p:tgtEl>
                                        <p:attrNameLst>
                                          <p:attrName>ppt_x</p:attrName>
                                        </p:attrNameLst>
                                      </p:cBhvr>
                                      <p:tavLst>
                                        <p:tav tm="0">
                                          <p:val>
                                            <p:strVal val="0-#ppt_w/2"/>
                                          </p:val>
                                        </p:tav>
                                        <p:tav tm="100000">
                                          <p:val>
                                            <p:strVal val="#ppt_x"/>
                                          </p:val>
                                        </p:tav>
                                      </p:tavLst>
                                    </p:anim>
                                    <p:anim calcmode="lin" valueType="num">
                                      <p:cBhvr additive="base">
                                        <p:cTn id="12" dur="1750" fill="hold"/>
                                        <p:tgtEl>
                                          <p:spTgt spid="156"/>
                                        </p:tgtEl>
                                        <p:attrNameLst>
                                          <p:attrName>ppt_y</p:attrName>
                                        </p:attrNameLst>
                                      </p:cBhvr>
                                      <p:tavLst>
                                        <p:tav tm="0">
                                          <p:val>
                                            <p:strVal val="1+#ppt_h/2"/>
                                          </p:val>
                                        </p:tav>
                                        <p:tav tm="100000">
                                          <p:val>
                                            <p:strVal val="#ppt_y"/>
                                          </p:val>
                                        </p:tav>
                                      </p:tavLst>
                                    </p:anim>
                                  </p:childTnLst>
                                </p:cTn>
                              </p:par>
                              <p:par>
                                <p:cTn id="13" presetID="32" presetClass="emph" presetSubtype="0" fill="hold" nodeType="withEffect">
                                  <p:stCondLst>
                                    <p:cond delay="0"/>
                                  </p:stCondLst>
                                  <p:childTnLst>
                                    <p:animRot by="120000">
                                      <p:cBhvr>
                                        <p:cTn id="14" dur="175" fill="hold">
                                          <p:stCondLst>
                                            <p:cond delay="0"/>
                                          </p:stCondLst>
                                        </p:cTn>
                                        <p:tgtEl>
                                          <p:spTgt spid="160"/>
                                        </p:tgtEl>
                                        <p:attrNameLst>
                                          <p:attrName>r</p:attrName>
                                        </p:attrNameLst>
                                      </p:cBhvr>
                                    </p:animRot>
                                    <p:animRot by="-240000">
                                      <p:cBhvr>
                                        <p:cTn id="15" dur="350" fill="hold">
                                          <p:stCondLst>
                                            <p:cond delay="350"/>
                                          </p:stCondLst>
                                        </p:cTn>
                                        <p:tgtEl>
                                          <p:spTgt spid="160"/>
                                        </p:tgtEl>
                                        <p:attrNameLst>
                                          <p:attrName>r</p:attrName>
                                        </p:attrNameLst>
                                      </p:cBhvr>
                                    </p:animRot>
                                    <p:animRot by="240000">
                                      <p:cBhvr>
                                        <p:cTn id="16" dur="350" fill="hold">
                                          <p:stCondLst>
                                            <p:cond delay="700"/>
                                          </p:stCondLst>
                                        </p:cTn>
                                        <p:tgtEl>
                                          <p:spTgt spid="160"/>
                                        </p:tgtEl>
                                        <p:attrNameLst>
                                          <p:attrName>r</p:attrName>
                                        </p:attrNameLst>
                                      </p:cBhvr>
                                    </p:animRot>
                                    <p:animRot by="-240000">
                                      <p:cBhvr>
                                        <p:cTn id="17" dur="350" fill="hold">
                                          <p:stCondLst>
                                            <p:cond delay="1050"/>
                                          </p:stCondLst>
                                        </p:cTn>
                                        <p:tgtEl>
                                          <p:spTgt spid="160"/>
                                        </p:tgtEl>
                                        <p:attrNameLst>
                                          <p:attrName>r</p:attrName>
                                        </p:attrNameLst>
                                      </p:cBhvr>
                                    </p:animRot>
                                    <p:animRot by="120000">
                                      <p:cBhvr>
                                        <p:cTn id="18" dur="350" fill="hold">
                                          <p:stCondLst>
                                            <p:cond delay="1400"/>
                                          </p:stCondLst>
                                        </p:cTn>
                                        <p:tgtEl>
                                          <p:spTgt spid="160"/>
                                        </p:tgtEl>
                                        <p:attrNameLst>
                                          <p:attrName>r</p:attrName>
                                        </p:attrNameLst>
                                      </p:cBhvr>
                                    </p:animRot>
                                  </p:childTnLst>
                                </p:cTn>
                              </p:par>
                              <p:par>
                                <p:cTn id="19" presetID="32" presetClass="emph" presetSubtype="0" fill="hold" nodeType="withEffect">
                                  <p:stCondLst>
                                    <p:cond delay="0"/>
                                  </p:stCondLst>
                                  <p:childTnLst>
                                    <p:animRot by="120000">
                                      <p:cBhvr>
                                        <p:cTn id="20" dur="200" fill="hold">
                                          <p:stCondLst>
                                            <p:cond delay="0"/>
                                          </p:stCondLst>
                                        </p:cTn>
                                        <p:tgtEl>
                                          <p:spTgt spid="156"/>
                                        </p:tgtEl>
                                        <p:attrNameLst>
                                          <p:attrName>r</p:attrName>
                                        </p:attrNameLst>
                                      </p:cBhvr>
                                    </p:animRot>
                                    <p:animRot by="-240000">
                                      <p:cBhvr>
                                        <p:cTn id="21" dur="400" fill="hold">
                                          <p:stCondLst>
                                            <p:cond delay="400"/>
                                          </p:stCondLst>
                                        </p:cTn>
                                        <p:tgtEl>
                                          <p:spTgt spid="156"/>
                                        </p:tgtEl>
                                        <p:attrNameLst>
                                          <p:attrName>r</p:attrName>
                                        </p:attrNameLst>
                                      </p:cBhvr>
                                    </p:animRot>
                                    <p:animRot by="240000">
                                      <p:cBhvr>
                                        <p:cTn id="22" dur="400" fill="hold">
                                          <p:stCondLst>
                                            <p:cond delay="800"/>
                                          </p:stCondLst>
                                        </p:cTn>
                                        <p:tgtEl>
                                          <p:spTgt spid="156"/>
                                        </p:tgtEl>
                                        <p:attrNameLst>
                                          <p:attrName>r</p:attrName>
                                        </p:attrNameLst>
                                      </p:cBhvr>
                                    </p:animRot>
                                    <p:animRot by="-240000">
                                      <p:cBhvr>
                                        <p:cTn id="23" dur="400" fill="hold">
                                          <p:stCondLst>
                                            <p:cond delay="1200"/>
                                          </p:stCondLst>
                                        </p:cTn>
                                        <p:tgtEl>
                                          <p:spTgt spid="156"/>
                                        </p:tgtEl>
                                        <p:attrNameLst>
                                          <p:attrName>r</p:attrName>
                                        </p:attrNameLst>
                                      </p:cBhvr>
                                    </p:animRot>
                                    <p:animRot by="120000">
                                      <p:cBhvr>
                                        <p:cTn id="24" dur="400" fill="hold">
                                          <p:stCondLst>
                                            <p:cond delay="1600"/>
                                          </p:stCondLst>
                                        </p:cTn>
                                        <p:tgtEl>
                                          <p:spTgt spid="1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69F7AFF5-9167-45B0-A61A-96A75F67951D}"/>
              </a:ext>
            </a:extLst>
          </p:cNvPr>
          <p:cNvGraphicFramePr>
            <a:graphicFrameLocks noGrp="1"/>
          </p:cNvGraphicFramePr>
          <p:nvPr>
            <p:extLst>
              <p:ext uri="{D42A27DB-BD31-4B8C-83A1-F6EECF244321}">
                <p14:modId xmlns:p14="http://schemas.microsoft.com/office/powerpoint/2010/main" val="3673925439"/>
              </p:ext>
            </p:extLst>
          </p:nvPr>
        </p:nvGraphicFramePr>
        <p:xfrm>
          <a:off x="1778284" y="516730"/>
          <a:ext cx="1809750" cy="4110040"/>
        </p:xfrm>
        <a:graphic>
          <a:graphicData uri="http://schemas.openxmlformats.org/drawingml/2006/table">
            <a:tbl>
              <a:tblPr firstRow="1" bandRow="1">
                <a:tableStyleId>{5C22544A-7EE6-4342-B048-85BDC9FD1C3A}</a:tableStyleId>
              </a:tblPr>
              <a:tblGrid>
                <a:gridCol w="1809750">
                  <a:extLst>
                    <a:ext uri="{9D8B030D-6E8A-4147-A177-3AD203B41FA5}">
                      <a16:colId xmlns:a16="http://schemas.microsoft.com/office/drawing/2014/main" val="20000"/>
                    </a:ext>
                  </a:extLst>
                </a:gridCol>
              </a:tblGrid>
              <a:tr h="822008">
                <a:tc>
                  <a:txBody>
                    <a:bodyPr/>
                    <a:lstStyle/>
                    <a:p>
                      <a:r>
                        <a:rPr lang="en-US" sz="2100" b="1" dirty="0">
                          <a:solidFill>
                            <a:schemeClr val="tx1"/>
                          </a:solidFill>
                          <a:latin typeface="Times New Roman" panose="02020603050405020304" pitchFamily="18" charset="0"/>
                          <a:cs typeface="Times New Roman" panose="02020603050405020304" pitchFamily="18" charset="0"/>
                        </a:rPr>
                        <a:t>a)</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Lọm</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khọm</a:t>
                      </a:r>
                      <a:endParaRPr lang="en-US" sz="2100" b="1" dirty="0">
                        <a:solidFill>
                          <a:schemeClr val="tx1"/>
                        </a:solidFill>
                        <a:latin typeface="Times New Roman" panose="02020603050405020304" pitchFamily="18" charset="0"/>
                        <a:cs typeface="Times New Roman" panose="02020603050405020304" pitchFamily="18" charset="0"/>
                      </a:endParaRPr>
                    </a:p>
                  </a:txBody>
                  <a:tcPr marL="68560" marR="6856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22008">
                <a:tc>
                  <a:txBody>
                    <a:bodyPr/>
                    <a:lstStyle/>
                    <a:p>
                      <a:r>
                        <a:rPr lang="en-US" sz="2100" b="1" dirty="0">
                          <a:solidFill>
                            <a:schemeClr val="tx1"/>
                          </a:solidFill>
                          <a:latin typeface="Times New Roman" panose="02020603050405020304" pitchFamily="18" charset="0"/>
                          <a:cs typeface="Times New Roman" panose="02020603050405020304" pitchFamily="18" charset="0"/>
                        </a:rPr>
                        <a:t>b) </a:t>
                      </a:r>
                      <a:r>
                        <a:rPr lang="en-US" sz="2100" b="1" dirty="0" err="1">
                          <a:solidFill>
                            <a:schemeClr val="tx1"/>
                          </a:solidFill>
                          <a:latin typeface="Times New Roman" panose="02020603050405020304" pitchFamily="18" charset="0"/>
                          <a:cs typeface="Times New Roman" panose="02020603050405020304" pitchFamily="18" charset="0"/>
                        </a:rPr>
                        <a:t>Đỏ</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đọc</a:t>
                      </a:r>
                      <a:endParaRPr lang="en-US" sz="2100" b="1" dirty="0">
                        <a:solidFill>
                          <a:schemeClr val="tx1"/>
                        </a:solidFill>
                        <a:latin typeface="Times New Roman" panose="02020603050405020304" pitchFamily="18" charset="0"/>
                        <a:cs typeface="Times New Roman" panose="02020603050405020304" pitchFamily="18" charset="0"/>
                      </a:endParaRPr>
                    </a:p>
                  </a:txBody>
                  <a:tcPr marL="68560" marR="6856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22008">
                <a:tc>
                  <a:txBody>
                    <a:bodyPr/>
                    <a:lstStyle/>
                    <a:p>
                      <a:r>
                        <a:rPr lang="en-US" sz="2100" b="1" dirty="0">
                          <a:solidFill>
                            <a:schemeClr val="tx1"/>
                          </a:solidFill>
                          <a:latin typeface="Times New Roman" panose="02020603050405020304" pitchFamily="18" charset="0"/>
                          <a:cs typeface="Times New Roman" panose="02020603050405020304" pitchFamily="18" charset="0"/>
                        </a:rPr>
                        <a:t>c) </a:t>
                      </a:r>
                      <a:r>
                        <a:rPr lang="en-US" sz="2100" b="1" dirty="0" err="1">
                          <a:solidFill>
                            <a:schemeClr val="tx1"/>
                          </a:solidFill>
                          <a:latin typeface="Times New Roman" panose="02020603050405020304" pitchFamily="18" charset="0"/>
                          <a:cs typeface="Times New Roman" panose="02020603050405020304" pitchFamily="18" charset="0"/>
                        </a:rPr>
                        <a:t>Giàn</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giụa</a:t>
                      </a:r>
                      <a:endParaRPr lang="en-US" sz="2100" b="1" dirty="0">
                        <a:solidFill>
                          <a:schemeClr val="tx1"/>
                        </a:solidFill>
                        <a:latin typeface="Times New Roman" panose="02020603050405020304" pitchFamily="18" charset="0"/>
                        <a:cs typeface="Times New Roman" panose="02020603050405020304" pitchFamily="18" charset="0"/>
                      </a:endParaRPr>
                    </a:p>
                  </a:txBody>
                  <a:tcPr marL="68560" marR="6856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22008">
                <a:tc>
                  <a:txBody>
                    <a:bodyPr/>
                    <a:lstStyle/>
                    <a:p>
                      <a:r>
                        <a:rPr lang="en-US" sz="2100" b="1" dirty="0">
                          <a:solidFill>
                            <a:schemeClr val="tx1"/>
                          </a:solidFill>
                          <a:latin typeface="Times New Roman" panose="02020603050405020304" pitchFamily="18" charset="0"/>
                          <a:cs typeface="Times New Roman" panose="02020603050405020304" pitchFamily="18" charset="0"/>
                        </a:rPr>
                        <a:t>d) </a:t>
                      </a:r>
                      <a:r>
                        <a:rPr lang="en-US" sz="2100" b="1" dirty="0" err="1">
                          <a:solidFill>
                            <a:schemeClr val="tx1"/>
                          </a:solidFill>
                          <a:latin typeface="Times New Roman" panose="02020603050405020304" pitchFamily="18" charset="0"/>
                          <a:cs typeface="Times New Roman" panose="02020603050405020304" pitchFamily="18" charset="0"/>
                        </a:rPr>
                        <a:t>Thảm</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hại</a:t>
                      </a:r>
                      <a:endParaRPr lang="en-US" sz="2100" b="1" dirty="0">
                        <a:solidFill>
                          <a:schemeClr val="tx1"/>
                        </a:solidFill>
                        <a:latin typeface="Times New Roman" panose="02020603050405020304" pitchFamily="18" charset="0"/>
                        <a:cs typeface="Times New Roman" panose="02020603050405020304" pitchFamily="18" charset="0"/>
                      </a:endParaRPr>
                    </a:p>
                  </a:txBody>
                  <a:tcPr marL="68560" marR="6856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22008">
                <a:tc>
                  <a:txBody>
                    <a:bodyPr/>
                    <a:lstStyle/>
                    <a:p>
                      <a:r>
                        <a:rPr lang="en-US" sz="2100" b="1" dirty="0">
                          <a:solidFill>
                            <a:schemeClr val="tx1"/>
                          </a:solidFill>
                          <a:latin typeface="Times New Roman" panose="02020603050405020304" pitchFamily="18" charset="0"/>
                          <a:cs typeface="Times New Roman" panose="02020603050405020304" pitchFamily="18" charset="0"/>
                        </a:rPr>
                        <a:t>e) </a:t>
                      </a:r>
                      <a:r>
                        <a:rPr lang="en-US" sz="2100" b="1" dirty="0" err="1">
                          <a:solidFill>
                            <a:schemeClr val="tx1"/>
                          </a:solidFill>
                          <a:latin typeface="Times New Roman" panose="02020603050405020304" pitchFamily="18" charset="0"/>
                          <a:cs typeface="Times New Roman" panose="02020603050405020304" pitchFamily="18" charset="0"/>
                        </a:rPr>
                        <a:t>Chằm</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chằm</a:t>
                      </a:r>
                      <a:endParaRPr lang="en-US" sz="2100" b="1" dirty="0">
                        <a:solidFill>
                          <a:schemeClr val="tx1"/>
                        </a:solidFill>
                        <a:latin typeface="Times New Roman" panose="02020603050405020304" pitchFamily="18" charset="0"/>
                        <a:cs typeface="Times New Roman" panose="02020603050405020304" pitchFamily="18" charset="0"/>
                      </a:endParaRPr>
                    </a:p>
                  </a:txBody>
                  <a:tcPr marL="68560" marR="68560" marT="34289" marB="3428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5" name="Table 4">
            <a:extLst>
              <a:ext uri="{FF2B5EF4-FFF2-40B4-BE49-F238E27FC236}">
                <a16:creationId xmlns:a16="http://schemas.microsoft.com/office/drawing/2014/main" id="{33CCCC7C-6A79-4CD5-A177-CEA0FF8F537E}"/>
              </a:ext>
            </a:extLst>
          </p:cNvPr>
          <p:cNvGraphicFramePr>
            <a:graphicFrameLocks noGrp="1"/>
          </p:cNvGraphicFramePr>
          <p:nvPr>
            <p:extLst>
              <p:ext uri="{D42A27DB-BD31-4B8C-83A1-F6EECF244321}">
                <p14:modId xmlns:p14="http://schemas.microsoft.com/office/powerpoint/2010/main" val="645482269"/>
              </p:ext>
            </p:extLst>
          </p:nvPr>
        </p:nvGraphicFramePr>
        <p:xfrm>
          <a:off x="4653643" y="516728"/>
          <a:ext cx="3673928" cy="3913795"/>
        </p:xfrm>
        <a:graphic>
          <a:graphicData uri="http://schemas.openxmlformats.org/drawingml/2006/table">
            <a:tbl>
              <a:tblPr firstRow="1" bandRow="1">
                <a:tableStyleId>{5C22544A-7EE6-4342-B048-85BDC9FD1C3A}</a:tableStyleId>
              </a:tblPr>
              <a:tblGrid>
                <a:gridCol w="3673928">
                  <a:extLst>
                    <a:ext uri="{9D8B030D-6E8A-4147-A177-3AD203B41FA5}">
                      <a16:colId xmlns:a16="http://schemas.microsoft.com/office/drawing/2014/main" val="20000"/>
                    </a:ext>
                  </a:extLst>
                </a:gridCol>
              </a:tblGrid>
              <a:tr h="789558">
                <a:tc>
                  <a:txBody>
                    <a:bodyPr/>
                    <a:lstStyle/>
                    <a:p>
                      <a:r>
                        <a:rPr lang="en-US" sz="2100" b="1" dirty="0">
                          <a:solidFill>
                            <a:schemeClr val="tx1"/>
                          </a:solidFill>
                          <a:latin typeface="Times New Roman" panose="02020603050405020304" pitchFamily="18" charset="0"/>
                          <a:cs typeface="Times New Roman" panose="02020603050405020304" pitchFamily="18" charset="0"/>
                        </a:rPr>
                        <a:t>1) (</a:t>
                      </a:r>
                      <a:r>
                        <a:rPr lang="en-US" sz="2100" b="1" dirty="0" err="1">
                          <a:solidFill>
                            <a:schemeClr val="tx1"/>
                          </a:solidFill>
                          <a:latin typeface="Times New Roman" panose="02020603050405020304" pitchFamily="18" charset="0"/>
                          <a:cs typeface="Times New Roman" panose="02020603050405020304" pitchFamily="18" charset="0"/>
                        </a:rPr>
                        <a:t>nước</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mắt</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tràn</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ra</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nhiều</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không</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kìm</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giữ</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lại</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được</a:t>
                      </a:r>
                      <a:endParaRPr lang="en-US" sz="2100" b="1" dirty="0">
                        <a:solidFill>
                          <a:schemeClr val="tx1"/>
                        </a:solidFill>
                        <a:latin typeface="Times New Roman" panose="02020603050405020304" pitchFamily="18" charset="0"/>
                        <a:cs typeface="Times New Roman" panose="02020603050405020304" pitchFamily="18" charset="0"/>
                      </a:endParaRPr>
                    </a:p>
                  </a:txBody>
                  <a:tcPr marL="68570" marR="68570"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96236">
                <a:tc>
                  <a:txBody>
                    <a:bodyPr/>
                    <a:lstStyle/>
                    <a:p>
                      <a:r>
                        <a:rPr lang="en-US" sz="2100" b="1" dirty="0">
                          <a:solidFill>
                            <a:schemeClr val="tx1"/>
                          </a:solidFill>
                          <a:latin typeface="Times New Roman" panose="02020603050405020304" pitchFamily="18" charset="0"/>
                          <a:cs typeface="Times New Roman" panose="02020603050405020304" pitchFamily="18" charset="0"/>
                        </a:rPr>
                        <a:t>2) (</a:t>
                      </a:r>
                      <a:r>
                        <a:rPr lang="en-US" sz="2100" b="1" dirty="0" err="1">
                          <a:solidFill>
                            <a:schemeClr val="tx1"/>
                          </a:solidFill>
                          <a:latin typeface="Times New Roman" panose="02020603050405020304" pitchFamily="18" charset="0"/>
                          <a:cs typeface="Times New Roman" panose="02020603050405020304" pitchFamily="18" charset="0"/>
                        </a:rPr>
                        <a:t>dáng</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vẻ</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già</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yếu</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lưng</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còng</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chậm</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chạp</a:t>
                      </a:r>
                      <a:endParaRPr lang="en-US" sz="2100" b="1" dirty="0">
                        <a:solidFill>
                          <a:schemeClr val="tx1"/>
                        </a:solidFill>
                        <a:latin typeface="Times New Roman" panose="02020603050405020304" pitchFamily="18" charset="0"/>
                        <a:cs typeface="Times New Roman" panose="02020603050405020304" pitchFamily="18" charset="0"/>
                      </a:endParaRPr>
                    </a:p>
                  </a:txBody>
                  <a:tcPr marL="68570" marR="68570"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96236">
                <a:tc>
                  <a:txBody>
                    <a:bodyPr/>
                    <a:lstStyle/>
                    <a:p>
                      <a:r>
                        <a:rPr lang="en-US" sz="2100" b="1" dirty="0">
                          <a:solidFill>
                            <a:schemeClr val="tx1"/>
                          </a:solidFill>
                          <a:latin typeface="Times New Roman" panose="02020603050405020304" pitchFamily="18" charset="0"/>
                          <a:cs typeface="Times New Roman" panose="02020603050405020304" pitchFamily="18" charset="0"/>
                        </a:rPr>
                        <a:t>3) </a:t>
                      </a:r>
                      <a:r>
                        <a:rPr lang="en-US" sz="2100" b="1" dirty="0" err="1">
                          <a:solidFill>
                            <a:schemeClr val="tx1"/>
                          </a:solidFill>
                          <a:latin typeface="Times New Roman" panose="02020603050405020304" pitchFamily="18" charset="0"/>
                          <a:cs typeface="Times New Roman" panose="02020603050405020304" pitchFamily="18" charset="0"/>
                        </a:rPr>
                        <a:t>rất</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đỏ</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như</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có</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pha</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sắc</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máu</a:t>
                      </a:r>
                      <a:endParaRPr lang="en-US" sz="2100" b="1" dirty="0">
                        <a:solidFill>
                          <a:schemeClr val="tx1"/>
                        </a:solidFill>
                        <a:latin typeface="Times New Roman" panose="02020603050405020304" pitchFamily="18" charset="0"/>
                        <a:cs typeface="Times New Roman" panose="02020603050405020304" pitchFamily="18" charset="0"/>
                      </a:endParaRPr>
                    </a:p>
                  </a:txBody>
                  <a:tcPr marL="68570" marR="68570"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010665">
                <a:tc>
                  <a:txBody>
                    <a:bodyPr/>
                    <a:lstStyle/>
                    <a:p>
                      <a:r>
                        <a:rPr lang="en-US" sz="2100" b="1" dirty="0">
                          <a:solidFill>
                            <a:schemeClr val="tx1"/>
                          </a:solidFill>
                          <a:latin typeface="Times New Roman" panose="02020603050405020304" pitchFamily="18" charset="0"/>
                          <a:cs typeface="Times New Roman" panose="02020603050405020304" pitchFamily="18" charset="0"/>
                        </a:rPr>
                        <a:t>4) (</a:t>
                      </a:r>
                      <a:r>
                        <a:rPr lang="en-US" sz="2100" b="1" dirty="0" err="1">
                          <a:solidFill>
                            <a:schemeClr val="tx1"/>
                          </a:solidFill>
                          <a:latin typeface="Times New Roman" panose="02020603050405020304" pitchFamily="18" charset="0"/>
                          <a:cs typeface="Times New Roman" panose="02020603050405020304" pitchFamily="18" charset="0"/>
                        </a:rPr>
                        <a:t>nhìn</a:t>
                      </a:r>
                      <a:r>
                        <a:rPr lang="en-US" sz="2100" b="1" dirty="0">
                          <a:solidFill>
                            <a:schemeClr val="tx1"/>
                          </a:solidFill>
                          <a:latin typeface="Times New Roman" panose="02020603050405020304" pitchFamily="18" charset="0"/>
                          <a:cs typeface="Times New Roman" panose="02020603050405020304" pitchFamily="18" charset="0"/>
                        </a:rPr>
                        <a:t>)</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chăm</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chú</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lâu</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không</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chớp</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mắt</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có</a:t>
                      </a:r>
                      <a:r>
                        <a:rPr lang="en-US" sz="2100" b="1" baseline="0" dirty="0">
                          <a:solidFill>
                            <a:schemeClr val="tx1"/>
                          </a:solidFill>
                          <a:latin typeface="Times New Roman" panose="02020603050405020304" pitchFamily="18" charset="0"/>
                          <a:cs typeface="Times New Roman" panose="02020603050405020304" pitchFamily="18" charset="0"/>
                        </a:rPr>
                        <a:t> ý </a:t>
                      </a:r>
                      <a:r>
                        <a:rPr lang="en-US" sz="2100" b="1" baseline="0" dirty="0" err="1">
                          <a:solidFill>
                            <a:schemeClr val="tx1"/>
                          </a:solidFill>
                          <a:latin typeface="Times New Roman" panose="02020603050405020304" pitchFamily="18" charset="0"/>
                          <a:cs typeface="Times New Roman" panose="02020603050405020304" pitchFamily="18" charset="0"/>
                        </a:rPr>
                        <a:t>dò</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hỏi</a:t>
                      </a:r>
                      <a:endParaRPr lang="en-US" sz="2100" b="1" dirty="0">
                        <a:solidFill>
                          <a:schemeClr val="tx1"/>
                        </a:solidFill>
                        <a:latin typeface="Times New Roman" panose="02020603050405020304" pitchFamily="18" charset="0"/>
                        <a:cs typeface="Times New Roman" panose="02020603050405020304" pitchFamily="18" charset="0"/>
                      </a:endParaRPr>
                    </a:p>
                  </a:txBody>
                  <a:tcPr marL="68570" marR="68570"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96236">
                <a:tc>
                  <a:txBody>
                    <a:bodyPr/>
                    <a:lstStyle/>
                    <a:p>
                      <a:r>
                        <a:rPr lang="en-US" sz="2100" b="1" dirty="0">
                          <a:solidFill>
                            <a:schemeClr val="tx1"/>
                          </a:solidFill>
                          <a:latin typeface="Times New Roman" panose="02020603050405020304" pitchFamily="18" charset="0"/>
                          <a:cs typeface="Times New Roman" panose="02020603050405020304" pitchFamily="18" charset="0"/>
                        </a:rPr>
                        <a:t>5)</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dáng</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vẻ</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khổ</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sở</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đáng</a:t>
                      </a:r>
                      <a:r>
                        <a:rPr lang="en-US" sz="2100" b="1" baseline="0" dirty="0">
                          <a:solidFill>
                            <a:schemeClr val="tx1"/>
                          </a:solidFill>
                          <a:latin typeface="Times New Roman" panose="02020603050405020304" pitchFamily="18" charset="0"/>
                          <a:cs typeface="Times New Roman" panose="02020603050405020304" pitchFamily="18" charset="0"/>
                        </a:rPr>
                        <a:t> </a:t>
                      </a:r>
                      <a:r>
                        <a:rPr lang="en-US" sz="2100" b="1" baseline="0" dirty="0" err="1">
                          <a:solidFill>
                            <a:schemeClr val="tx1"/>
                          </a:solidFill>
                          <a:latin typeface="Times New Roman" panose="02020603050405020304" pitchFamily="18" charset="0"/>
                          <a:cs typeface="Times New Roman" panose="02020603050405020304" pitchFamily="18" charset="0"/>
                        </a:rPr>
                        <a:t>thương</a:t>
                      </a:r>
                      <a:endParaRPr lang="en-US" sz="2100" b="1" dirty="0">
                        <a:solidFill>
                          <a:schemeClr val="tx1"/>
                        </a:solidFill>
                        <a:latin typeface="Times New Roman" panose="02020603050405020304" pitchFamily="18" charset="0"/>
                        <a:cs typeface="Times New Roman" panose="02020603050405020304" pitchFamily="18" charset="0"/>
                      </a:endParaRPr>
                    </a:p>
                  </a:txBody>
                  <a:tcPr marL="68570" marR="68570" marT="34294" marB="3429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cxnSp>
        <p:nvCxnSpPr>
          <p:cNvPr id="6" name="Straight Connector 5">
            <a:extLst>
              <a:ext uri="{FF2B5EF4-FFF2-40B4-BE49-F238E27FC236}">
                <a16:creationId xmlns:a16="http://schemas.microsoft.com/office/drawing/2014/main" id="{EAB0C87E-5215-469C-9D11-FD31E20A43C2}"/>
              </a:ext>
            </a:extLst>
          </p:cNvPr>
          <p:cNvCxnSpPr>
            <a:cxnSpLocks/>
          </p:cNvCxnSpPr>
          <p:nvPr/>
        </p:nvCxnSpPr>
        <p:spPr>
          <a:xfrm>
            <a:off x="3588034" y="916780"/>
            <a:ext cx="1065609" cy="914400"/>
          </a:xfrm>
          <a:prstGeom prst="line">
            <a:avLst/>
          </a:prstGeom>
          <a:ln w="76200"/>
        </p:spPr>
        <p:style>
          <a:lnRef idx="1">
            <a:schemeClr val="dk1"/>
          </a:lnRef>
          <a:fillRef idx="0">
            <a:schemeClr val="dk1"/>
          </a:fillRef>
          <a:effectRef idx="0">
            <a:schemeClr val="dk1"/>
          </a:effectRef>
          <a:fontRef idx="minor">
            <a:schemeClr val="tx1"/>
          </a:fontRef>
        </p:style>
      </p:cxnSp>
      <p:cxnSp>
        <p:nvCxnSpPr>
          <p:cNvPr id="7" name="Straight Connector 6">
            <a:extLst>
              <a:ext uri="{FF2B5EF4-FFF2-40B4-BE49-F238E27FC236}">
                <a16:creationId xmlns:a16="http://schemas.microsoft.com/office/drawing/2014/main" id="{10CD18C5-E8D9-412F-9F5F-1CD85D8C9725}"/>
              </a:ext>
            </a:extLst>
          </p:cNvPr>
          <p:cNvCxnSpPr>
            <a:cxnSpLocks/>
            <a:endCxn id="5" idx="1"/>
          </p:cNvCxnSpPr>
          <p:nvPr/>
        </p:nvCxnSpPr>
        <p:spPr>
          <a:xfrm>
            <a:off x="3588034" y="1774030"/>
            <a:ext cx="1065609" cy="699595"/>
          </a:xfrm>
          <a:prstGeom prst="line">
            <a:avLst/>
          </a:prstGeom>
          <a:ln w="76200">
            <a:solidFill>
              <a:srgbClr val="FF0000"/>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2C840577-60C7-411C-B0BB-C75C6EE1A524}"/>
              </a:ext>
            </a:extLst>
          </p:cNvPr>
          <p:cNvCxnSpPr>
            <a:cxnSpLocks/>
            <a:stCxn id="4" idx="3"/>
          </p:cNvCxnSpPr>
          <p:nvPr/>
        </p:nvCxnSpPr>
        <p:spPr>
          <a:xfrm flipV="1">
            <a:off x="3588034" y="1126671"/>
            <a:ext cx="1065609" cy="1445079"/>
          </a:xfrm>
          <a:prstGeom prst="line">
            <a:avLst/>
          </a:prstGeom>
          <a:ln w="76200">
            <a:solidFill>
              <a:srgbClr val="92D050"/>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id="{510BB365-D8C2-4278-925D-3477DF9BA069}"/>
              </a:ext>
            </a:extLst>
          </p:cNvPr>
          <p:cNvCxnSpPr>
            <a:cxnSpLocks/>
          </p:cNvCxnSpPr>
          <p:nvPr/>
        </p:nvCxnSpPr>
        <p:spPr>
          <a:xfrm>
            <a:off x="3588034" y="3363515"/>
            <a:ext cx="1065609" cy="914400"/>
          </a:xfrm>
          <a:prstGeom prst="line">
            <a:avLst/>
          </a:prstGeom>
          <a:ln w="76200">
            <a:solidFill>
              <a:srgbClr val="006600"/>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32CE5012-E758-4F70-A4A9-14F06977DA62}"/>
              </a:ext>
            </a:extLst>
          </p:cNvPr>
          <p:cNvCxnSpPr>
            <a:cxnSpLocks/>
          </p:cNvCxnSpPr>
          <p:nvPr/>
        </p:nvCxnSpPr>
        <p:spPr>
          <a:xfrm flipV="1">
            <a:off x="3588034" y="3374230"/>
            <a:ext cx="1065609" cy="991791"/>
          </a:xfrm>
          <a:prstGeom prst="line">
            <a:avLst/>
          </a:prstGeom>
          <a:ln w="76200">
            <a:solidFill>
              <a:srgbClr val="FFC000"/>
            </a:solidFill>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DD29E17E-896C-4C9F-B56E-03BF7C07A706}"/>
              </a:ext>
            </a:extLst>
          </p:cNvPr>
          <p:cNvSpPr txBox="1"/>
          <p:nvPr/>
        </p:nvSpPr>
        <p:spPr>
          <a:xfrm>
            <a:off x="853679" y="0"/>
            <a:ext cx="2171700" cy="46166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en-US" sz="2400" b="1" dirty="0">
                <a:solidFill>
                  <a:srgbClr val="0033CC"/>
                </a:solidFill>
                <a:latin typeface="Times New Roman" panose="02020603050405020304" pitchFamily="18" charset="0"/>
                <a:cs typeface="Times New Roman" panose="02020603050405020304" pitchFamily="18" charset="0"/>
              </a:rPr>
              <a:t>Giải nghĩa từ:</a:t>
            </a:r>
            <a:endParaRPr lang="en-US" altLang="en-US" sz="2400" b="1" dirty="0">
              <a:solidFill>
                <a:srgbClr val="0033CC"/>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254360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045FBF-409C-4D18-8483-E88F2B0267DB}"/>
              </a:ext>
            </a:extLst>
          </p:cNvPr>
          <p:cNvSpPr txBox="1"/>
          <p:nvPr/>
        </p:nvSpPr>
        <p:spPr>
          <a:xfrm>
            <a:off x="853679" y="0"/>
            <a:ext cx="2171700" cy="46166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en-US" sz="2400" b="1" dirty="0">
                <a:solidFill>
                  <a:srgbClr val="0033CC"/>
                </a:solidFill>
                <a:latin typeface="Times New Roman" panose="02020603050405020304" pitchFamily="18" charset="0"/>
                <a:cs typeface="Times New Roman" panose="02020603050405020304" pitchFamily="18" charset="0"/>
              </a:rPr>
              <a:t>Giải nghĩa từ:</a:t>
            </a:r>
            <a:endParaRPr lang="en-US" altLang="en-US" sz="2400" b="1" dirty="0">
              <a:solidFill>
                <a:srgbClr val="0033CC"/>
              </a:solidFill>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0C96C415-838F-4982-9C41-D40354E04542}"/>
              </a:ext>
            </a:extLst>
          </p:cNvPr>
          <p:cNvSpPr txBox="1"/>
          <p:nvPr/>
        </p:nvSpPr>
        <p:spPr>
          <a:xfrm>
            <a:off x="628650" y="597361"/>
            <a:ext cx="1714500" cy="43858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en-US" sz="2250" b="1" dirty="0">
                <a:solidFill>
                  <a:srgbClr val="FF0000"/>
                </a:solidFill>
                <a:latin typeface="Times New Roman" panose="02020603050405020304" pitchFamily="18" charset="0"/>
                <a:cs typeface="Times New Roman" panose="02020603050405020304" pitchFamily="18" charset="0"/>
              </a:rPr>
              <a:t>Lọm </a:t>
            </a:r>
            <a:r>
              <a:rPr lang="en-US" altLang="en-US" sz="2250" b="1">
                <a:solidFill>
                  <a:srgbClr val="FF0000"/>
                </a:solidFill>
                <a:latin typeface="Times New Roman" panose="02020603050405020304" pitchFamily="18" charset="0"/>
                <a:cs typeface="Times New Roman" panose="02020603050405020304" pitchFamily="18" charset="0"/>
              </a:rPr>
              <a:t>khọm</a:t>
            </a:r>
            <a:r>
              <a:rPr lang="en-US" altLang="en-US" sz="2250" b="1" i="1">
                <a:solidFill>
                  <a:srgbClr val="FF0000"/>
                </a:solidFill>
                <a:latin typeface="Times New Roman" panose="02020603050405020304" pitchFamily="18" charset="0"/>
                <a:cs typeface="Times New Roman" panose="02020603050405020304" pitchFamily="18" charset="0"/>
              </a:rPr>
              <a:t>:</a:t>
            </a:r>
            <a:endParaRPr lang="en-US" altLang="en-US" sz="2250" dirty="0">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45599886-89A3-4C7B-92ED-8D3A0FFB6B7C}"/>
              </a:ext>
            </a:extLst>
          </p:cNvPr>
          <p:cNvSpPr txBox="1"/>
          <p:nvPr/>
        </p:nvSpPr>
        <p:spPr>
          <a:xfrm>
            <a:off x="720500" y="1400053"/>
            <a:ext cx="1485900" cy="43858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en-US" sz="2250" b="1" dirty="0">
                <a:solidFill>
                  <a:srgbClr val="FF0000"/>
                </a:solidFill>
                <a:latin typeface="Times New Roman" panose="02020603050405020304" pitchFamily="18" charset="0"/>
                <a:cs typeface="Times New Roman" panose="02020603050405020304" pitchFamily="18" charset="0"/>
              </a:rPr>
              <a:t>Thảm </a:t>
            </a:r>
            <a:r>
              <a:rPr lang="en-US" altLang="en-US" sz="2250" b="1">
                <a:solidFill>
                  <a:srgbClr val="FF0000"/>
                </a:solidFill>
                <a:latin typeface="Times New Roman" panose="02020603050405020304" pitchFamily="18" charset="0"/>
                <a:cs typeface="Times New Roman" panose="02020603050405020304" pitchFamily="18" charset="0"/>
              </a:rPr>
              <a:t>hại:</a:t>
            </a:r>
            <a:endParaRPr lang="en-US" altLang="en-US" sz="2250" dirty="0">
              <a:latin typeface="Times New Roman" panose="02020603050405020304" pitchFamily="18" charset="0"/>
              <a:ea typeface="Times New Roman" panose="02020603050405020304" pitchFamily="18" charset="0"/>
            </a:endParaRPr>
          </a:p>
        </p:txBody>
      </p:sp>
      <p:pic>
        <p:nvPicPr>
          <p:cNvPr id="7" name="Picture 2">
            <a:extLst>
              <a:ext uri="{FF2B5EF4-FFF2-40B4-BE49-F238E27FC236}">
                <a16:creationId xmlns:a16="http://schemas.microsoft.com/office/drawing/2014/main" id="{F14F9956-88E3-4A54-9C92-03D60C2BB5F8}"/>
              </a:ext>
            </a:extLst>
          </p:cNvPr>
          <p:cNvPicPr>
            <a:picLocks noChangeAspect="1"/>
          </p:cNvPicPr>
          <p:nvPr/>
        </p:nvPicPr>
        <p:blipFill>
          <a:blip r:embed="rId2"/>
          <a:stretch>
            <a:fillRect/>
          </a:stretch>
        </p:blipFill>
        <p:spPr>
          <a:xfrm>
            <a:off x="6800850" y="1085443"/>
            <a:ext cx="1845708" cy="2351314"/>
          </a:xfrm>
          <a:prstGeom prst="rect">
            <a:avLst/>
          </a:prstGeom>
          <a:noFill/>
          <a:ln w="9525">
            <a:noFill/>
          </a:ln>
        </p:spPr>
      </p:pic>
      <p:sp>
        <p:nvSpPr>
          <p:cNvPr id="8" name="TextBox 7">
            <a:extLst>
              <a:ext uri="{FF2B5EF4-FFF2-40B4-BE49-F238E27FC236}">
                <a16:creationId xmlns:a16="http://schemas.microsoft.com/office/drawing/2014/main" id="{F5A93F97-11D3-4613-B483-F8679CC0C696}"/>
              </a:ext>
            </a:extLst>
          </p:cNvPr>
          <p:cNvSpPr txBox="1"/>
          <p:nvPr/>
        </p:nvSpPr>
        <p:spPr>
          <a:xfrm>
            <a:off x="720500" y="2202745"/>
            <a:ext cx="1143000" cy="43858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en-US" sz="2250" b="1" dirty="0">
                <a:solidFill>
                  <a:srgbClr val="FF0000"/>
                </a:solidFill>
                <a:latin typeface="Times New Roman" panose="02020603050405020304" pitchFamily="18" charset="0"/>
                <a:cs typeface="Times New Roman" panose="02020603050405020304" pitchFamily="18" charset="0"/>
              </a:rPr>
              <a:t>Đỏ </a:t>
            </a:r>
            <a:r>
              <a:rPr lang="en-US" altLang="en-US" sz="2250" b="1">
                <a:solidFill>
                  <a:srgbClr val="FF0000"/>
                </a:solidFill>
                <a:latin typeface="Times New Roman" panose="02020603050405020304" pitchFamily="18" charset="0"/>
                <a:cs typeface="Times New Roman" panose="02020603050405020304" pitchFamily="18" charset="0"/>
              </a:rPr>
              <a:t>đọc:</a:t>
            </a:r>
            <a:endParaRPr lang="en-US" altLang="en-US" sz="2250" dirty="0">
              <a:latin typeface="Times New Roman" panose="02020603050405020304" pitchFamily="18" charset="0"/>
              <a:ea typeface="Times New Roman" panose="02020603050405020304" pitchFamily="18" charset="0"/>
            </a:endParaRPr>
          </a:p>
        </p:txBody>
      </p:sp>
      <p:sp>
        <p:nvSpPr>
          <p:cNvPr id="9" name="Rectangle 3">
            <a:extLst>
              <a:ext uri="{FF2B5EF4-FFF2-40B4-BE49-F238E27FC236}">
                <a16:creationId xmlns:a16="http://schemas.microsoft.com/office/drawing/2014/main" id="{A43E3A8D-D1A4-4169-918E-FCE59C35671D}"/>
              </a:ext>
            </a:extLst>
          </p:cNvPr>
          <p:cNvSpPr txBox="1"/>
          <p:nvPr/>
        </p:nvSpPr>
        <p:spPr>
          <a:xfrm>
            <a:off x="581707" y="3155578"/>
            <a:ext cx="1600200" cy="569119"/>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defTabSz="514350">
              <a:lnSpc>
                <a:spcPct val="80000"/>
              </a:lnSpc>
              <a:spcBef>
                <a:spcPts val="563"/>
              </a:spcBef>
              <a:buNone/>
            </a:pPr>
            <a:r>
              <a:rPr lang="en-US" altLang="en-US" sz="2250" b="1" dirty="0">
                <a:solidFill>
                  <a:srgbClr val="FF0000"/>
                </a:solidFill>
                <a:latin typeface="Times New Roman" panose="02020603050405020304" pitchFamily="18" charset="0"/>
                <a:cs typeface="Times New Roman" panose="02020603050405020304" pitchFamily="18" charset="0"/>
              </a:rPr>
              <a:t>Gi</a:t>
            </a:r>
            <a:r>
              <a:rPr lang="en-US" altLang="en-US" sz="2250" b="1" dirty="0">
                <a:solidFill>
                  <a:srgbClr val="FF0000"/>
                </a:solidFill>
                <a:latin typeface="Times New Roman" panose="02020603050405020304" pitchFamily="18" charset="0"/>
                <a:ea typeface="Times New Roman" panose="02020603050405020304" pitchFamily="18" charset="0"/>
              </a:rPr>
              <a:t>à</a:t>
            </a:r>
            <a:r>
              <a:rPr lang="en-US" altLang="en-US" sz="2250" b="1" dirty="0">
                <a:solidFill>
                  <a:srgbClr val="FF0000"/>
                </a:solidFill>
                <a:latin typeface="Times New Roman" panose="02020603050405020304" pitchFamily="18" charset="0"/>
                <a:cs typeface="Times New Roman" panose="02020603050405020304" pitchFamily="18" charset="0"/>
              </a:rPr>
              <a:t>n </a:t>
            </a:r>
            <a:r>
              <a:rPr lang="en-US" altLang="en-US" sz="2250" b="1">
                <a:solidFill>
                  <a:srgbClr val="FF0000"/>
                </a:solidFill>
                <a:latin typeface="Times New Roman" panose="02020603050405020304" pitchFamily="18" charset="0"/>
                <a:cs typeface="Times New Roman" panose="02020603050405020304" pitchFamily="18" charset="0"/>
              </a:rPr>
              <a:t>giụa:</a:t>
            </a:r>
            <a:endParaRPr lang="en-US" altLang="en-US" sz="2250" dirty="0">
              <a:latin typeface="Times New Roman" panose="02020603050405020304" pitchFamily="18" charset="0"/>
              <a:ea typeface="Times New Roman" panose="02020603050405020304" pitchFamily="18" charset="0"/>
            </a:endParaRPr>
          </a:p>
        </p:txBody>
      </p:sp>
      <p:sp>
        <p:nvSpPr>
          <p:cNvPr id="10" name="Rectangle 3">
            <a:extLst>
              <a:ext uri="{FF2B5EF4-FFF2-40B4-BE49-F238E27FC236}">
                <a16:creationId xmlns:a16="http://schemas.microsoft.com/office/drawing/2014/main" id="{3A8F28F9-B503-41BC-9547-768B3D101FB5}"/>
              </a:ext>
            </a:extLst>
          </p:cNvPr>
          <p:cNvSpPr txBox="1"/>
          <p:nvPr/>
        </p:nvSpPr>
        <p:spPr>
          <a:xfrm>
            <a:off x="720500" y="3874797"/>
            <a:ext cx="1714500" cy="690563"/>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defTabSz="514350">
              <a:lnSpc>
                <a:spcPct val="80000"/>
              </a:lnSpc>
              <a:spcBef>
                <a:spcPts val="563"/>
              </a:spcBef>
              <a:buNone/>
            </a:pPr>
            <a:r>
              <a:rPr lang="en-US" altLang="en-US" sz="2250" b="1" dirty="0">
                <a:solidFill>
                  <a:srgbClr val="FF0000"/>
                </a:solidFill>
                <a:latin typeface="Times New Roman" panose="02020603050405020304" pitchFamily="18" charset="0"/>
                <a:cs typeface="Times New Roman" panose="02020603050405020304" pitchFamily="18" charset="0"/>
              </a:rPr>
              <a:t>Chằm </a:t>
            </a:r>
            <a:r>
              <a:rPr lang="en-US" altLang="en-US" sz="2250" b="1">
                <a:solidFill>
                  <a:srgbClr val="FF0000"/>
                </a:solidFill>
                <a:latin typeface="Times New Roman" panose="02020603050405020304" pitchFamily="18" charset="0"/>
                <a:cs typeface="Times New Roman" panose="02020603050405020304" pitchFamily="18" charset="0"/>
              </a:rPr>
              <a:t>chằm</a:t>
            </a:r>
            <a:r>
              <a:rPr lang="en-US" altLang="en-US" sz="2250">
                <a:solidFill>
                  <a:srgbClr val="FF0000"/>
                </a:solidFill>
                <a:latin typeface="Times New Roman" panose="02020603050405020304" pitchFamily="18" charset="0"/>
                <a:cs typeface="Times New Roman" panose="02020603050405020304" pitchFamily="18" charset="0"/>
              </a:rPr>
              <a:t>:</a:t>
            </a:r>
            <a:endParaRPr lang="en-US" altLang="en-US" sz="2250" dirty="0">
              <a:latin typeface="Times New Roman" panose="02020603050405020304" pitchFamily="18" charset="0"/>
              <a:ea typeface="Times New Roman" panose="02020603050405020304" pitchFamily="18" charset="0"/>
            </a:endParaRPr>
          </a:p>
        </p:txBody>
      </p:sp>
      <p:sp>
        <p:nvSpPr>
          <p:cNvPr id="11" name="TextBox 4">
            <a:extLst>
              <a:ext uri="{FF2B5EF4-FFF2-40B4-BE49-F238E27FC236}">
                <a16:creationId xmlns:a16="http://schemas.microsoft.com/office/drawing/2014/main" id="{66D3D4A8-B5AA-461C-A82B-D5403A6AA4DB}"/>
              </a:ext>
            </a:extLst>
          </p:cNvPr>
          <p:cNvSpPr txBox="1"/>
          <p:nvPr/>
        </p:nvSpPr>
        <p:spPr>
          <a:xfrm>
            <a:off x="2376488" y="588569"/>
            <a:ext cx="4972050" cy="43858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en-US" sz="2250" i="1">
                <a:latin typeface="Times New Roman" panose="02020603050405020304" pitchFamily="18" charset="0"/>
                <a:cs typeface="Times New Roman" panose="02020603050405020304" pitchFamily="18" charset="0"/>
              </a:rPr>
              <a:t>( dáng vẻ) </a:t>
            </a:r>
            <a:r>
              <a:rPr lang="en-US" altLang="en-US" sz="2250">
                <a:latin typeface="Times New Roman" panose="02020603050405020304" pitchFamily="18" charset="0"/>
                <a:cs typeface="Times New Roman" panose="02020603050405020304" pitchFamily="18" charset="0"/>
              </a:rPr>
              <a:t>gi</a:t>
            </a:r>
            <a:r>
              <a:rPr lang="en-US" altLang="en-US" sz="2250">
                <a:latin typeface="Times New Roman" panose="02020603050405020304" pitchFamily="18" charset="0"/>
                <a:ea typeface="Times New Roman" panose="02020603050405020304" pitchFamily="18" charset="0"/>
              </a:rPr>
              <a:t>à</a:t>
            </a:r>
            <a:r>
              <a:rPr lang="en-US" altLang="en-US" sz="2250">
                <a:latin typeface="Times New Roman" panose="02020603050405020304" pitchFamily="18" charset="0"/>
                <a:cs typeface="Times New Roman" panose="02020603050405020304" pitchFamily="18" charset="0"/>
              </a:rPr>
              <a:t> yếu, lưng còng, chậm chạp</a:t>
            </a:r>
            <a:endParaRPr lang="en-US" altLang="en-US" sz="2250" dirty="0">
              <a:latin typeface="Times New Roman" panose="02020603050405020304" pitchFamily="18" charset="0"/>
              <a:ea typeface="Times New Roman" panose="02020603050405020304" pitchFamily="18" charset="0"/>
            </a:endParaRPr>
          </a:p>
        </p:txBody>
      </p:sp>
      <p:sp>
        <p:nvSpPr>
          <p:cNvPr id="12" name="TextBox 5">
            <a:extLst>
              <a:ext uri="{FF2B5EF4-FFF2-40B4-BE49-F238E27FC236}">
                <a16:creationId xmlns:a16="http://schemas.microsoft.com/office/drawing/2014/main" id="{19C17FE1-D8F9-4BD6-9D3A-019A5AC29164}"/>
              </a:ext>
            </a:extLst>
          </p:cNvPr>
          <p:cNvSpPr txBox="1"/>
          <p:nvPr/>
        </p:nvSpPr>
        <p:spPr>
          <a:xfrm>
            <a:off x="2424793" y="1352123"/>
            <a:ext cx="3829050" cy="78483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en-US" sz="2250" i="1">
                <a:latin typeface="Times New Roman" panose="02020603050405020304" pitchFamily="18" charset="0"/>
                <a:cs typeface="Times New Roman" panose="02020603050405020304" pitchFamily="18" charset="0"/>
              </a:rPr>
              <a:t>( </a:t>
            </a:r>
            <a:r>
              <a:rPr lang="en-US" altLang="en-US" sz="2250" i="1" dirty="0">
                <a:latin typeface="Times New Roman" panose="02020603050405020304" pitchFamily="18" charset="0"/>
                <a:cs typeface="Times New Roman" panose="02020603050405020304" pitchFamily="18" charset="0"/>
              </a:rPr>
              <a:t>dáng vẻ) </a:t>
            </a:r>
            <a:r>
              <a:rPr lang="en-US" altLang="en-US" sz="2250" dirty="0">
                <a:latin typeface="Times New Roman" panose="02020603050405020304" pitchFamily="18" charset="0"/>
                <a:cs typeface="Times New Roman" panose="02020603050405020304" pitchFamily="18" charset="0"/>
              </a:rPr>
              <a:t>khổ sở, đáng thương.</a:t>
            </a:r>
            <a:endParaRPr lang="en-US" altLang="en-US" sz="2250" dirty="0">
              <a:latin typeface="Times New Roman" panose="02020603050405020304" pitchFamily="18" charset="0"/>
              <a:ea typeface="Times New Roman" panose="02020603050405020304" pitchFamily="18" charset="0"/>
            </a:endParaRPr>
          </a:p>
        </p:txBody>
      </p:sp>
      <p:sp>
        <p:nvSpPr>
          <p:cNvPr id="13" name="TextBox 7">
            <a:extLst>
              <a:ext uri="{FF2B5EF4-FFF2-40B4-BE49-F238E27FC236}">
                <a16:creationId xmlns:a16="http://schemas.microsoft.com/office/drawing/2014/main" id="{A49EFF2D-E566-4493-AEBE-B254A8B10B37}"/>
              </a:ext>
            </a:extLst>
          </p:cNvPr>
          <p:cNvSpPr txBox="1"/>
          <p:nvPr/>
        </p:nvSpPr>
        <p:spPr>
          <a:xfrm>
            <a:off x="2181907" y="2231683"/>
            <a:ext cx="3286125" cy="43858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en-US" sz="2250">
                <a:latin typeface="Times New Roman" panose="02020603050405020304" pitchFamily="18" charset="0"/>
                <a:cs typeface="Times New Roman" panose="02020603050405020304" pitchFamily="18" charset="0"/>
              </a:rPr>
              <a:t>rất </a:t>
            </a:r>
            <a:r>
              <a:rPr lang="en-US" altLang="en-US" sz="2250" dirty="0">
                <a:latin typeface="Times New Roman" panose="02020603050405020304" pitchFamily="18" charset="0"/>
                <a:cs typeface="Times New Roman" panose="02020603050405020304" pitchFamily="18" charset="0"/>
              </a:rPr>
              <a:t>đỏ như có pha sắc máu.</a:t>
            </a:r>
            <a:endParaRPr lang="en-US" altLang="en-US" sz="2250" dirty="0">
              <a:latin typeface="Times New Roman" panose="02020603050405020304" pitchFamily="18" charset="0"/>
              <a:ea typeface="Times New Roman" panose="02020603050405020304" pitchFamily="18" charset="0"/>
            </a:endParaRPr>
          </a:p>
        </p:txBody>
      </p:sp>
      <p:sp>
        <p:nvSpPr>
          <p:cNvPr id="14" name="Rectangle 3">
            <a:extLst>
              <a:ext uri="{FF2B5EF4-FFF2-40B4-BE49-F238E27FC236}">
                <a16:creationId xmlns:a16="http://schemas.microsoft.com/office/drawing/2014/main" id="{6AD41B73-90D0-4FA9-9F42-4E745754ADE3}"/>
              </a:ext>
            </a:extLst>
          </p:cNvPr>
          <p:cNvSpPr txBox="1"/>
          <p:nvPr/>
        </p:nvSpPr>
        <p:spPr>
          <a:xfrm>
            <a:off x="2343150" y="3110121"/>
            <a:ext cx="4873228" cy="569119"/>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defTabSz="514350">
              <a:lnSpc>
                <a:spcPct val="80000"/>
              </a:lnSpc>
              <a:spcBef>
                <a:spcPts val="563"/>
              </a:spcBef>
              <a:buNone/>
            </a:pPr>
            <a:r>
              <a:rPr lang="en-US" altLang="en-US" sz="2250">
                <a:latin typeface="Times New Roman" panose="02020603050405020304" pitchFamily="18" charset="0"/>
                <a:cs typeface="Times New Roman" panose="02020603050405020304" pitchFamily="18" charset="0"/>
              </a:rPr>
              <a:t>nước </a:t>
            </a:r>
            <a:r>
              <a:rPr lang="en-US" altLang="en-US" sz="2250" dirty="0">
                <a:latin typeface="Times New Roman" panose="02020603050405020304" pitchFamily="18" charset="0"/>
                <a:cs typeface="Times New Roman" panose="02020603050405020304" pitchFamily="18" charset="0"/>
              </a:rPr>
              <a:t>mắt tr</a:t>
            </a:r>
            <a:r>
              <a:rPr lang="en-US" altLang="en-US" sz="2250" dirty="0">
                <a:latin typeface="Times New Roman" panose="02020603050405020304" pitchFamily="18" charset="0"/>
                <a:ea typeface="Times New Roman" panose="02020603050405020304" pitchFamily="18" charset="0"/>
              </a:rPr>
              <a:t>à</a:t>
            </a:r>
            <a:r>
              <a:rPr lang="en-US" altLang="en-US" sz="2250" dirty="0">
                <a:latin typeface="Times New Roman" panose="02020603050405020304" pitchFamily="18" charset="0"/>
                <a:cs typeface="Times New Roman" panose="02020603050405020304" pitchFamily="18" charset="0"/>
              </a:rPr>
              <a:t>n ra nhiều, không kìm được</a:t>
            </a:r>
            <a:endParaRPr lang="en-US" altLang="en-US" sz="2250" dirty="0">
              <a:latin typeface="Times New Roman" panose="02020603050405020304" pitchFamily="18" charset="0"/>
              <a:ea typeface="Times New Roman" panose="02020603050405020304" pitchFamily="18" charset="0"/>
            </a:endParaRPr>
          </a:p>
        </p:txBody>
      </p:sp>
      <p:sp>
        <p:nvSpPr>
          <p:cNvPr id="15" name="Rectangle 3">
            <a:extLst>
              <a:ext uri="{FF2B5EF4-FFF2-40B4-BE49-F238E27FC236}">
                <a16:creationId xmlns:a16="http://schemas.microsoft.com/office/drawing/2014/main" id="{C29956BA-7CEA-4A77-9F3E-200E1828A646}"/>
              </a:ext>
            </a:extLst>
          </p:cNvPr>
          <p:cNvSpPr txBox="1"/>
          <p:nvPr/>
        </p:nvSpPr>
        <p:spPr>
          <a:xfrm>
            <a:off x="2376488" y="3964882"/>
            <a:ext cx="5845969" cy="690563"/>
          </a:xfrm>
          <a:prstGeom prst="rect">
            <a:avLst/>
          </a:prstGeom>
          <a:noFill/>
          <a:ln w="9525">
            <a:noFill/>
          </a:ln>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defTabSz="514350">
              <a:lnSpc>
                <a:spcPct val="80000"/>
              </a:lnSpc>
              <a:spcBef>
                <a:spcPts val="563"/>
              </a:spcBef>
              <a:buNone/>
            </a:pPr>
            <a:r>
              <a:rPr lang="en-US" altLang="en-US" sz="2250">
                <a:latin typeface="Times New Roman" panose="02020603050405020304" pitchFamily="18" charset="0"/>
                <a:cs typeface="Times New Roman" panose="02020603050405020304" pitchFamily="18" charset="0"/>
              </a:rPr>
              <a:t>nhìn </a:t>
            </a:r>
            <a:r>
              <a:rPr lang="en-US" altLang="en-US" sz="2250" dirty="0">
                <a:latin typeface="Times New Roman" panose="02020603050405020304" pitchFamily="18" charset="0"/>
                <a:cs typeface="Times New Roman" panose="02020603050405020304" pitchFamily="18" charset="0"/>
              </a:rPr>
              <a:t>chăm chú, lâu, không chớp mắt, có ý dò hỏi</a:t>
            </a:r>
            <a:endParaRPr lang="en-US" altLang="en-US" sz="225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052777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7" descr="Hình nền Powerpoint đẹp tạo nên một Slide chuyên nghiệp"/>
          <p:cNvPicPr>
            <a:picLocks noChangeAspect="1"/>
          </p:cNvPicPr>
          <p:nvPr/>
        </p:nvPicPr>
        <p:blipFill>
          <a:blip r:embed="rId2"/>
          <a:stretch>
            <a:fillRect/>
          </a:stretch>
        </p:blipFill>
        <p:spPr>
          <a:xfrm>
            <a:off x="-57150" y="0"/>
            <a:ext cx="9315450" cy="5143500"/>
          </a:xfrm>
          <a:prstGeom prst="rect">
            <a:avLst/>
          </a:prstGeom>
          <a:noFill/>
          <a:ln w="9525">
            <a:noFill/>
          </a:ln>
        </p:spPr>
      </p:pic>
      <p:sp>
        <p:nvSpPr>
          <p:cNvPr id="4" name="Text Box 5"/>
          <p:cNvSpPr txBox="1">
            <a:spLocks noChangeArrowheads="1"/>
          </p:cNvSpPr>
          <p:nvPr/>
        </p:nvSpPr>
        <p:spPr bwMode="auto">
          <a:xfrm>
            <a:off x="1428750" y="1141810"/>
            <a:ext cx="6286500" cy="1338828"/>
          </a:xfrm>
          <a:prstGeom prst="rect">
            <a:avLst/>
          </a:prstGeom>
          <a:noFill/>
          <a:ln w="9525">
            <a:noFill/>
            <a:miter lim="800000"/>
          </a:ln>
          <a:effectLst/>
        </p:spPr>
        <p:txBody>
          <a:bodyPr>
            <a:spAutoFit/>
          </a:bodyPr>
          <a:lstStyle/>
          <a:p>
            <a:pPr algn="just" eaLnBrk="1" hangingPunct="1">
              <a:spcBef>
                <a:spcPct val="50000"/>
              </a:spcBef>
            </a:pPr>
            <a:r>
              <a:rPr sz="2700" b="1" dirty="0">
                <a:solidFill>
                  <a:srgbClr val="FF0000"/>
                </a:solidFill>
                <a:latin typeface="Times New Roman" panose="02020603050405020304" pitchFamily="18" charset="0"/>
                <a:cs typeface="Times New Roman" panose="02020603050405020304" pitchFamily="18" charset="0"/>
              </a:rPr>
              <a:t>Chao ôi! </a:t>
            </a:r>
            <a:r>
              <a:rPr sz="2700" b="1" dirty="0">
                <a:solidFill>
                  <a:srgbClr val="843C0C"/>
                </a:solidFill>
                <a:latin typeface="Times New Roman" panose="02020603050405020304" pitchFamily="18" charset="0"/>
                <a:cs typeface="Times New Roman" panose="02020603050405020304" pitchFamily="18" charset="0"/>
              </a:rPr>
              <a:t>Cảnh nghèo đói đã </a:t>
            </a:r>
            <a:r>
              <a:rPr sz="2700" b="1" dirty="0">
                <a:solidFill>
                  <a:srgbClr val="FF0000"/>
                </a:solidFill>
                <a:latin typeface="Times New Roman" panose="02020603050405020304" pitchFamily="18" charset="0"/>
                <a:cs typeface="Times New Roman" panose="02020603050405020304" pitchFamily="18" charset="0"/>
              </a:rPr>
              <a:t>gặm nát </a:t>
            </a:r>
            <a:r>
              <a:rPr sz="2700" b="1" dirty="0">
                <a:solidFill>
                  <a:srgbClr val="843C0C"/>
                </a:solidFill>
                <a:latin typeface="Times New Roman" panose="02020603050405020304" pitchFamily="18" charset="0"/>
                <a:cs typeface="Times New Roman" panose="02020603050405020304" pitchFamily="18" charset="0"/>
              </a:rPr>
              <a:t>con người đau khổ kia th</a:t>
            </a:r>
            <a:r>
              <a:rPr sz="2700" b="1" dirty="0">
                <a:solidFill>
                  <a:srgbClr val="843C0C"/>
                </a:solidFill>
                <a:latin typeface="Times New Roman" panose="02020603050405020304" pitchFamily="18" charset="0"/>
                <a:ea typeface="Times New Roman" panose="02020603050405020304" pitchFamily="18" charset="0"/>
              </a:rPr>
              <a:t>à</a:t>
            </a:r>
            <a:r>
              <a:rPr sz="2700" b="1" dirty="0">
                <a:solidFill>
                  <a:srgbClr val="843C0C"/>
                </a:solidFill>
                <a:latin typeface="Times New Roman" panose="02020603050405020304" pitchFamily="18" charset="0"/>
                <a:cs typeface="Times New Roman" panose="02020603050405020304" pitchFamily="18" charset="0"/>
              </a:rPr>
              <a:t>nh </a:t>
            </a:r>
            <a:r>
              <a:rPr sz="2700" b="1" dirty="0">
                <a:solidFill>
                  <a:srgbClr val="FF0000"/>
                </a:solidFill>
                <a:latin typeface="Times New Roman" panose="02020603050405020304" pitchFamily="18" charset="0"/>
                <a:cs typeface="Times New Roman" panose="02020603050405020304" pitchFamily="18" charset="0"/>
              </a:rPr>
              <a:t>xấu xí </a:t>
            </a:r>
            <a:r>
              <a:rPr sz="2700" b="1" dirty="0">
                <a:solidFill>
                  <a:srgbClr val="843C0C"/>
                </a:solidFill>
                <a:latin typeface="Times New Roman" panose="02020603050405020304" pitchFamily="18" charset="0"/>
                <a:cs typeface="Times New Roman" panose="02020603050405020304" pitchFamily="18" charset="0"/>
              </a:rPr>
              <a:t>biết nhường n</a:t>
            </a:r>
            <a:r>
              <a:rPr sz="2700" b="1" dirty="0">
                <a:solidFill>
                  <a:srgbClr val="843C0C"/>
                </a:solidFill>
                <a:latin typeface="Times New Roman" panose="02020603050405020304" pitchFamily="18" charset="0"/>
                <a:ea typeface="Times New Roman" panose="02020603050405020304" pitchFamily="18" charset="0"/>
              </a:rPr>
              <a:t>à</a:t>
            </a:r>
            <a:r>
              <a:rPr sz="2700" b="1" dirty="0">
                <a:solidFill>
                  <a:srgbClr val="843C0C"/>
                </a:solidFill>
                <a:latin typeface="Times New Roman" panose="02020603050405020304" pitchFamily="18" charset="0"/>
                <a:cs typeface="Times New Roman" panose="02020603050405020304" pitchFamily="18" charset="0"/>
              </a:rPr>
              <a:t>o! </a:t>
            </a:r>
            <a:endParaRPr sz="2700" b="1" dirty="0">
              <a:solidFill>
                <a:srgbClr val="843C0C"/>
              </a:solidFill>
              <a:latin typeface=".VnArial" panose="020B7200000000000000" pitchFamily="34" charset="0"/>
            </a:endParaRPr>
          </a:p>
        </p:txBody>
      </p:sp>
      <p:sp>
        <p:nvSpPr>
          <p:cNvPr id="72708" name="Text Box 21"/>
          <p:cNvSpPr txBox="1"/>
          <p:nvPr/>
        </p:nvSpPr>
        <p:spPr>
          <a:xfrm>
            <a:off x="1301354" y="342900"/>
            <a:ext cx="3315331" cy="553998"/>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en-US" sz="3000" b="1" u="sng" dirty="0">
                <a:solidFill>
                  <a:srgbClr val="0070C0"/>
                </a:solidFill>
                <a:latin typeface="Times New Roman" panose="02020603050405020304" pitchFamily="18" charset="0"/>
                <a:cs typeface="Times New Roman" panose="02020603050405020304" pitchFamily="18" charset="0"/>
              </a:rPr>
              <a:t>Luyện đọc câu d</a:t>
            </a:r>
            <a:r>
              <a:rPr lang="en-US" altLang="en-US" sz="3000" b="1" u="sng" dirty="0">
                <a:solidFill>
                  <a:srgbClr val="0070C0"/>
                </a:solidFill>
                <a:latin typeface="Times New Roman" panose="02020603050405020304" pitchFamily="18" charset="0"/>
                <a:ea typeface="Times New Roman" panose="02020603050405020304" pitchFamily="18" charset="0"/>
              </a:rPr>
              <a:t>à</a:t>
            </a:r>
            <a:r>
              <a:rPr lang="en-US" altLang="en-US" sz="3000" b="1" u="sng" dirty="0">
                <a:solidFill>
                  <a:srgbClr val="0070C0"/>
                </a:solidFill>
                <a:latin typeface="Times New Roman" panose="02020603050405020304" pitchFamily="18" charset="0"/>
                <a:cs typeface="Times New Roman" panose="02020603050405020304" pitchFamily="18" charset="0"/>
              </a:rPr>
              <a:t>i:</a:t>
            </a:r>
            <a:endParaRPr lang="en-US" altLang="en-US" sz="3000" b="1" u="sng" dirty="0">
              <a:solidFill>
                <a:srgbClr val="0070C0"/>
              </a:solidFill>
              <a:latin typeface="Times New Roman" panose="02020603050405020304" pitchFamily="18" charset="0"/>
              <a:ea typeface="Times New Roman" panose="02020603050405020304" pitchFamily="18" charset="0"/>
            </a:endParaRPr>
          </a:p>
        </p:txBody>
      </p:sp>
      <p:cxnSp>
        <p:nvCxnSpPr>
          <p:cNvPr id="7" name="Straight Connector 6"/>
          <p:cNvCxnSpPr/>
          <p:nvPr/>
        </p:nvCxnSpPr>
        <p:spPr>
          <a:xfrm flipH="1">
            <a:off x="4629150" y="1600200"/>
            <a:ext cx="114300" cy="4000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2710" name="Picture 2" descr="Premium Vector | Cartoon boy reading a book"/>
          <p:cNvPicPr>
            <a:picLocks noChangeAspect="1"/>
          </p:cNvPicPr>
          <p:nvPr/>
        </p:nvPicPr>
        <p:blipFill>
          <a:blip r:embed="rId3"/>
          <a:stretch>
            <a:fillRect/>
          </a:stretch>
        </p:blipFill>
        <p:spPr>
          <a:xfrm>
            <a:off x="5743575" y="2457450"/>
            <a:ext cx="2743200" cy="2077641"/>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 name="Title 2">
            <a:extLst>
              <a:ext uri="{FF2B5EF4-FFF2-40B4-BE49-F238E27FC236}">
                <a16:creationId xmlns:a16="http://schemas.microsoft.com/office/drawing/2014/main" id="{DC359D92-4E99-4F9B-92D0-CE9EC77E4A09}"/>
              </a:ext>
            </a:extLst>
          </p:cNvPr>
          <p:cNvSpPr>
            <a:spLocks noGrp="1"/>
          </p:cNvSpPr>
          <p:nvPr>
            <p:ph type="title"/>
          </p:nvPr>
        </p:nvSpPr>
        <p:spPr>
          <a:xfrm>
            <a:off x="720000" y="539400"/>
            <a:ext cx="7704000" cy="572700"/>
          </a:xfrm>
        </p:spPr>
        <p:txBody>
          <a:bodyPr/>
          <a:lstStyle/>
          <a:p>
            <a:r>
              <a:rPr lang="en-US" altLang="en-US" b="1" u="sng">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Chia đoạn</a:t>
            </a:r>
            <a:br>
              <a:rPr lang="en-US" altLang="en-US" b="1" u="sng">
                <a:solidFill>
                  <a:srgbClr val="000000"/>
                </a:solidFill>
                <a:latin typeface="Times New Roman" panose="02020603050405020304" pitchFamily="18" charset="0"/>
                <a:ea typeface="Times New Roman" panose="02020603050405020304" pitchFamily="18" charset="0"/>
              </a:rPr>
            </a:br>
            <a:endParaRPr lang="en-US"/>
          </a:p>
        </p:txBody>
      </p:sp>
      <p:sp>
        <p:nvSpPr>
          <p:cNvPr id="126" name="Text Box 21">
            <a:extLst>
              <a:ext uri="{FF2B5EF4-FFF2-40B4-BE49-F238E27FC236}">
                <a16:creationId xmlns:a16="http://schemas.microsoft.com/office/drawing/2014/main" id="{15202E0C-024B-4192-9F60-6A9B7079301B}"/>
              </a:ext>
            </a:extLst>
          </p:cNvPr>
          <p:cNvSpPr txBox="1"/>
          <p:nvPr/>
        </p:nvSpPr>
        <p:spPr>
          <a:xfrm>
            <a:off x="3893344" y="1932553"/>
            <a:ext cx="184731" cy="769441"/>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endParaRPr lang="en-US" altLang="en-US" sz="4400" b="1" u="sng" dirty="0">
              <a:solidFill>
                <a:srgbClr val="000000"/>
              </a:solidFill>
              <a:latin typeface="Times New Roman" panose="02020603050405020304" pitchFamily="18" charset="0"/>
              <a:ea typeface="Times New Roman" panose="02020603050405020304" pitchFamily="18" charset="0"/>
            </a:endParaRPr>
          </a:p>
        </p:txBody>
      </p:sp>
      <p:pic>
        <p:nvPicPr>
          <p:cNvPr id="127" name="Picture 4">
            <a:extLst>
              <a:ext uri="{FF2B5EF4-FFF2-40B4-BE49-F238E27FC236}">
                <a16:creationId xmlns:a16="http://schemas.microsoft.com/office/drawing/2014/main" id="{76E739D6-0C3F-4C29-9960-91B09DE0650F}"/>
              </a:ext>
            </a:extLst>
          </p:cNvPr>
          <p:cNvPicPr>
            <a:picLocks noChangeAspect="1"/>
          </p:cNvPicPr>
          <p:nvPr/>
        </p:nvPicPr>
        <p:blipFill>
          <a:blip r:embed="rId3"/>
          <a:stretch>
            <a:fillRect/>
          </a:stretch>
        </p:blipFill>
        <p:spPr>
          <a:xfrm>
            <a:off x="720000" y="550005"/>
            <a:ext cx="1801586" cy="1124190"/>
          </a:xfrm>
          <a:prstGeom prst="rect">
            <a:avLst/>
          </a:prstGeom>
          <a:noFill/>
          <a:ln w="9525">
            <a:noFill/>
          </a:ln>
        </p:spPr>
      </p:pic>
      <p:sp>
        <p:nvSpPr>
          <p:cNvPr id="128" name="Title 1">
            <a:extLst>
              <a:ext uri="{FF2B5EF4-FFF2-40B4-BE49-F238E27FC236}">
                <a16:creationId xmlns:a16="http://schemas.microsoft.com/office/drawing/2014/main" id="{35577FE7-0571-4786-81F5-556191AEA38A}"/>
              </a:ext>
            </a:extLst>
          </p:cNvPr>
          <p:cNvSpPr txBox="1"/>
          <p:nvPr/>
        </p:nvSpPr>
        <p:spPr bwMode="auto">
          <a:xfrm>
            <a:off x="1451231" y="1630075"/>
            <a:ext cx="7585528" cy="252888"/>
          </a:xfrm>
          <a:prstGeom prst="rect">
            <a:avLst/>
          </a:prstGeom>
          <a:noFill/>
          <a:ln>
            <a:noFill/>
          </a:ln>
        </p:spPr>
        <p:txBody>
          <a:bodyPr anchor="ct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a:spcBef>
                <a:spcPct val="0"/>
              </a:spcBef>
              <a:buNone/>
            </a:pPr>
            <a:r>
              <a:rPr>
                <a:solidFill>
                  <a:srgbClr val="19194D"/>
                </a:solidFill>
                <a:latin typeface="Times New Roman" panose="02020603050405020304" pitchFamily="18" charset="0"/>
                <a:cs typeface="Times New Roman" panose="02020603050405020304" pitchFamily="18" charset="0"/>
              </a:rPr>
              <a:t>B</a:t>
            </a:r>
            <a:r>
              <a:rPr>
                <a:solidFill>
                  <a:srgbClr val="19194D"/>
                </a:solidFill>
                <a:latin typeface="Times New Roman" panose="02020603050405020304" pitchFamily="18" charset="0"/>
                <a:ea typeface="Times New Roman" panose="02020603050405020304" pitchFamily="18" charset="0"/>
              </a:rPr>
              <a:t>à</a:t>
            </a:r>
            <a:r>
              <a:rPr>
                <a:solidFill>
                  <a:srgbClr val="19194D"/>
                </a:solidFill>
                <a:latin typeface="Times New Roman" panose="02020603050405020304" pitchFamily="18" charset="0"/>
                <a:cs typeface="Times New Roman" panose="02020603050405020304" pitchFamily="18" charset="0"/>
              </a:rPr>
              <a:t>i đọc được chia th</a:t>
            </a:r>
            <a:r>
              <a:rPr>
                <a:solidFill>
                  <a:srgbClr val="19194D"/>
                </a:solidFill>
                <a:latin typeface="Times New Roman" panose="02020603050405020304" pitchFamily="18" charset="0"/>
                <a:ea typeface="Times New Roman" panose="02020603050405020304" pitchFamily="18" charset="0"/>
              </a:rPr>
              <a:t>à</a:t>
            </a:r>
            <a:r>
              <a:rPr>
                <a:solidFill>
                  <a:srgbClr val="19194D"/>
                </a:solidFill>
                <a:latin typeface="Times New Roman" panose="02020603050405020304" pitchFamily="18" charset="0"/>
                <a:cs typeface="Times New Roman" panose="02020603050405020304" pitchFamily="18" charset="0"/>
              </a:rPr>
              <a:t>nh 3 đoạn:</a:t>
            </a:r>
            <a:endParaRPr dirty="0">
              <a:solidFill>
                <a:srgbClr val="19194D"/>
              </a:solidFill>
              <a:latin typeface="Times New Roman" panose="02020603050405020304" pitchFamily="18" charset="0"/>
              <a:ea typeface="Times New Roman" panose="02020603050405020304" pitchFamily="18" charset="0"/>
            </a:endParaRPr>
          </a:p>
        </p:txBody>
      </p:sp>
      <p:grpSp>
        <p:nvGrpSpPr>
          <p:cNvPr id="4" name="Group 3">
            <a:extLst>
              <a:ext uri="{FF2B5EF4-FFF2-40B4-BE49-F238E27FC236}">
                <a16:creationId xmlns:a16="http://schemas.microsoft.com/office/drawing/2014/main" id="{D20FF6D2-FE1A-4BA7-AB86-6732487C8941}"/>
              </a:ext>
            </a:extLst>
          </p:cNvPr>
          <p:cNvGrpSpPr/>
          <p:nvPr/>
        </p:nvGrpSpPr>
        <p:grpSpPr>
          <a:xfrm>
            <a:off x="720000" y="2133482"/>
            <a:ext cx="7530487" cy="2149807"/>
            <a:chOff x="660369" y="1854362"/>
            <a:chExt cx="7530487" cy="2149807"/>
          </a:xfrm>
        </p:grpSpPr>
        <p:sp>
          <p:nvSpPr>
            <p:cNvPr id="124" name="Text Box 19">
              <a:extLst>
                <a:ext uri="{FF2B5EF4-FFF2-40B4-BE49-F238E27FC236}">
                  <a16:creationId xmlns:a16="http://schemas.microsoft.com/office/drawing/2014/main" id="{6EFDEDE8-2C94-4BF4-8C4A-19FA4E136C04}"/>
                </a:ext>
              </a:extLst>
            </p:cNvPr>
            <p:cNvSpPr txBox="1"/>
            <p:nvPr/>
          </p:nvSpPr>
          <p:spPr>
            <a:xfrm>
              <a:off x="664437" y="2587521"/>
              <a:ext cx="7526419" cy="66172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3700" b="1" dirty="0">
                  <a:solidFill>
                    <a:schemeClr val="accent3">
                      <a:lumMod val="75000"/>
                    </a:schemeClr>
                  </a:solidFill>
                  <a:latin typeface="Times New Roman" panose="02020603050405020304" pitchFamily="18" charset="0"/>
                  <a:cs typeface="Times New Roman" panose="02020603050405020304" pitchFamily="18" charset="0"/>
                </a:rPr>
                <a:t>Đoạn 2:</a:t>
              </a:r>
              <a:r>
                <a:rPr lang="en-US" altLang="en-US" sz="3700" b="1" dirty="0">
                  <a:solidFill>
                    <a:srgbClr val="0000CC"/>
                  </a:solidFill>
                  <a:latin typeface="Times New Roman" panose="02020603050405020304" pitchFamily="18" charset="0"/>
                  <a:cs typeface="Times New Roman" panose="02020603050405020304" pitchFamily="18" charset="0"/>
                </a:rPr>
                <a:t> </a:t>
              </a:r>
              <a:r>
                <a:rPr lang="en-US" altLang="en-US" sz="3700" b="1" dirty="0">
                  <a:solidFill>
                    <a:srgbClr val="FFC000"/>
                  </a:solidFill>
                  <a:latin typeface="Times New Roman" panose="02020603050405020304" pitchFamily="18" charset="0"/>
                  <a:cs typeface="Times New Roman" panose="02020603050405020304" pitchFamily="18" charset="0"/>
                </a:rPr>
                <a:t>Tôi lục tìm</a:t>
              </a:r>
              <a:r>
                <a:rPr lang="en-US" altLang="en-US" sz="3700" b="1" i="1" dirty="0">
                  <a:solidFill>
                    <a:srgbClr val="FFC000"/>
                  </a:solidFill>
                  <a:latin typeface="Times New Roman" panose="02020603050405020304" pitchFamily="18" charset="0"/>
                  <a:ea typeface="Times New Roman" panose="02020603050405020304" pitchFamily="18" charset="0"/>
                </a:rPr>
                <a:t>…</a:t>
              </a:r>
              <a:r>
                <a:rPr lang="en-US" altLang="en-US" sz="3700" b="1" i="1" dirty="0">
                  <a:solidFill>
                    <a:srgbClr val="FFC000"/>
                  </a:solidFill>
                  <a:latin typeface="Times New Roman" panose="02020603050405020304" pitchFamily="18" charset="0"/>
                  <a:cs typeface="Times New Roman" panose="02020603050405020304" pitchFamily="18" charset="0"/>
                </a:rPr>
                <a:t> để cho ông cả.</a:t>
              </a:r>
              <a:endParaRPr lang="en-US" altLang="en-US" sz="3700" b="1" i="1" dirty="0">
                <a:solidFill>
                  <a:srgbClr val="FFC000"/>
                </a:solidFill>
                <a:latin typeface="Times New Roman" panose="02020603050405020304" pitchFamily="18" charset="0"/>
                <a:ea typeface="Times New Roman" panose="02020603050405020304" pitchFamily="18" charset="0"/>
              </a:endParaRPr>
            </a:p>
          </p:txBody>
        </p:sp>
        <p:sp>
          <p:nvSpPr>
            <p:cNvPr id="125" name="Text Box 20">
              <a:extLst>
                <a:ext uri="{FF2B5EF4-FFF2-40B4-BE49-F238E27FC236}">
                  <a16:creationId xmlns:a16="http://schemas.microsoft.com/office/drawing/2014/main" id="{A7C05A58-0D20-4ABF-A266-5EED59C0F742}"/>
                </a:ext>
              </a:extLst>
            </p:cNvPr>
            <p:cNvSpPr txBox="1"/>
            <p:nvPr/>
          </p:nvSpPr>
          <p:spPr>
            <a:xfrm>
              <a:off x="660369" y="3342449"/>
              <a:ext cx="4523995" cy="66172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3700" b="1" dirty="0">
                  <a:solidFill>
                    <a:schemeClr val="accent3">
                      <a:lumMod val="75000"/>
                    </a:schemeClr>
                  </a:solidFill>
                  <a:latin typeface="Times New Roman" panose="02020603050405020304" pitchFamily="18" charset="0"/>
                  <a:cs typeface="Times New Roman" panose="02020603050405020304" pitchFamily="18" charset="0"/>
                </a:rPr>
                <a:t>Đoạn 3: </a:t>
              </a:r>
              <a:r>
                <a:rPr lang="en-US" altLang="en-US" sz="3700" b="1" dirty="0">
                  <a:solidFill>
                    <a:srgbClr val="FFC000"/>
                  </a:solidFill>
                  <a:latin typeface="Times New Roman" panose="02020603050405020304" pitchFamily="18" charset="0"/>
                  <a:cs typeface="Times New Roman" panose="02020603050405020304" pitchFamily="18" charset="0"/>
                </a:rPr>
                <a:t>Phần còn lại.</a:t>
              </a:r>
              <a:endParaRPr lang="en-US" altLang="en-US" sz="3700" b="1" dirty="0">
                <a:solidFill>
                  <a:srgbClr val="FFC000"/>
                </a:solidFill>
                <a:latin typeface="Times New Roman" panose="02020603050405020304" pitchFamily="18" charset="0"/>
                <a:ea typeface="Times New Roman" panose="02020603050405020304" pitchFamily="18" charset="0"/>
              </a:endParaRPr>
            </a:p>
          </p:txBody>
        </p:sp>
        <p:sp>
          <p:nvSpPr>
            <p:cNvPr id="129" name="Text Box 18">
              <a:extLst>
                <a:ext uri="{FF2B5EF4-FFF2-40B4-BE49-F238E27FC236}">
                  <a16:creationId xmlns:a16="http://schemas.microsoft.com/office/drawing/2014/main" id="{39563252-4363-4ECF-BEA8-69CBFF9CAD22}"/>
                </a:ext>
              </a:extLst>
            </p:cNvPr>
            <p:cNvSpPr txBox="1"/>
            <p:nvPr/>
          </p:nvSpPr>
          <p:spPr>
            <a:xfrm>
              <a:off x="660369" y="1854362"/>
              <a:ext cx="7308411" cy="66172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3700" b="1" dirty="0">
                  <a:solidFill>
                    <a:schemeClr val="accent3">
                      <a:lumMod val="75000"/>
                    </a:schemeClr>
                  </a:solidFill>
                  <a:latin typeface="Times New Roman" panose="02020603050405020304" pitchFamily="18" charset="0"/>
                  <a:cs typeface="Times New Roman" panose="02020603050405020304" pitchFamily="18" charset="0"/>
                </a:rPr>
                <a:t>Đoạn 1: </a:t>
              </a:r>
              <a:r>
                <a:rPr lang="en-US" altLang="en-US" sz="3700" b="1" dirty="0">
                  <a:solidFill>
                    <a:srgbClr val="FFC000"/>
                  </a:solidFill>
                  <a:latin typeface="Times New Roman" panose="02020603050405020304" pitchFamily="18" charset="0"/>
                  <a:cs typeface="Times New Roman" panose="02020603050405020304" pitchFamily="18" charset="0"/>
                </a:rPr>
                <a:t>Từ đầu</a:t>
              </a:r>
              <a:r>
                <a:rPr lang="en-US" altLang="en-US" sz="3700" b="1" i="1" dirty="0">
                  <a:solidFill>
                    <a:srgbClr val="FFC000"/>
                  </a:solidFill>
                  <a:latin typeface="Times New Roman" panose="02020603050405020304" pitchFamily="18" charset="0"/>
                  <a:ea typeface="Times New Roman" panose="02020603050405020304" pitchFamily="18" charset="0"/>
                </a:rPr>
                <a:t>…</a:t>
              </a:r>
              <a:r>
                <a:rPr lang="en-US" altLang="en-US" sz="3700" b="1" i="1" dirty="0">
                  <a:solidFill>
                    <a:srgbClr val="FFC000"/>
                  </a:solidFill>
                  <a:latin typeface="Times New Roman" panose="02020603050405020304" pitchFamily="18" charset="0"/>
                  <a:cs typeface="Times New Roman" panose="02020603050405020304" pitchFamily="18" charset="0"/>
                </a:rPr>
                <a:t>cầu xin </a:t>
              </a:r>
              <a:r>
                <a:rPr lang="en-US" altLang="en-US" sz="3700" b="1" i="1">
                  <a:solidFill>
                    <a:srgbClr val="FFC000"/>
                  </a:solidFill>
                  <a:latin typeface="Times New Roman" panose="02020603050405020304" pitchFamily="18" charset="0"/>
                  <a:cs typeface="Times New Roman" panose="02020603050405020304" pitchFamily="18" charset="0"/>
                </a:rPr>
                <a:t>cứu giúp.</a:t>
              </a:r>
              <a:endParaRPr lang="en-US" altLang="en-US" sz="3700" i="1" dirty="0">
                <a:solidFill>
                  <a:srgbClr val="0000CC"/>
                </a:solidFill>
                <a:latin typeface="Times New Roman" panose="02020603050405020304" pitchFamily="18" charset="0"/>
                <a:ea typeface="Times New Roman" panose="02020603050405020304" pitchFamily="18"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barn(inVertical)">
                                      <p:cBhvr>
                                        <p:cTn id="7" dur="5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4" name="Rectangle 3">
            <a:extLst>
              <a:ext uri="{FF2B5EF4-FFF2-40B4-BE49-F238E27FC236}">
                <a16:creationId xmlns:a16="http://schemas.microsoft.com/office/drawing/2014/main" id="{DC444B9E-3BF3-42F4-8A86-E6F51664E80C}"/>
              </a:ext>
            </a:extLst>
          </p:cNvPr>
          <p:cNvSpPr/>
          <p:nvPr/>
        </p:nvSpPr>
        <p:spPr>
          <a:xfrm>
            <a:off x="0" y="0"/>
            <a:ext cx="9144000" cy="5093702"/>
          </a:xfrm>
          <a:prstGeom prst="rect">
            <a:avLst/>
          </a:prstGeom>
        </p:spPr>
        <p:txBody>
          <a:bodyPr wrap="square">
            <a:spAutoFit/>
          </a:bodyPr>
          <a:lstStyle/>
          <a:p>
            <a:pPr lvl="0" algn="ctr" eaLnBrk="1" hangingPunct="1">
              <a:buNone/>
            </a:pPr>
            <a:r>
              <a:rPr lang="en-US" sz="2000">
                <a:latin typeface="Times New Roman" panose="02020603050405020304" pitchFamily="18" charset="0"/>
                <a:cs typeface="Times New Roman" panose="02020603050405020304" pitchFamily="18" charset="0"/>
              </a:rPr>
              <a:t>NG</a:t>
            </a:r>
            <a:r>
              <a:rPr lang="vi-VN" sz="2000">
                <a:latin typeface="Times New Roman" panose="02020603050405020304" pitchFamily="18" charset="0"/>
                <a:cs typeface="Times New Roman" panose="02020603050405020304" pitchFamily="18" charset="0"/>
              </a:rPr>
              <a:t>Ư</a:t>
            </a:r>
            <a:r>
              <a:rPr lang="en-US" sz="2000">
                <a:latin typeface="Times New Roman" panose="02020603050405020304" pitchFamily="18" charset="0"/>
                <a:cs typeface="Times New Roman" panose="02020603050405020304" pitchFamily="18" charset="0"/>
              </a:rPr>
              <a:t>ỜI ĂN XIN </a:t>
            </a:r>
            <a:r>
              <a:rPr lang="vi-VN" sz="2000">
                <a:latin typeface="Times New Roman" panose="02020603050405020304" pitchFamily="18" charset="0"/>
                <a:cs typeface="Times New Roman" panose="02020603050405020304" pitchFamily="18" charset="0"/>
              </a:rPr>
              <a:t> </a:t>
            </a:r>
            <a:endParaRPr lang="en-US" sz="2000">
              <a:latin typeface="Times New Roman" panose="02020603050405020304" pitchFamily="18" charset="0"/>
              <a:cs typeface="Times New Roman" panose="02020603050405020304" pitchFamily="18" charset="0"/>
            </a:endParaRPr>
          </a:p>
          <a:p>
            <a:pPr lvl="0" algn="just" eaLnBrk="1" hangingPunct="1">
              <a:buNone/>
            </a:pPr>
            <a:endParaRPr lang="en-US" sz="2000">
              <a:latin typeface="Times New Roman" panose="02020603050405020304" pitchFamily="18" charset="0"/>
              <a:cs typeface="Times New Roman" panose="02020603050405020304" pitchFamily="18" charset="0"/>
            </a:endParaRPr>
          </a:p>
          <a:p>
            <a:pPr lvl="1" algn="just"/>
            <a:r>
              <a:rPr lang="en-US" altLang="x-none" sz="1900">
                <a:solidFill>
                  <a:schemeClr val="tx2">
                    <a:lumMod val="50000"/>
                  </a:schemeClr>
                </a:solidFill>
                <a:latin typeface="Times New Roman" panose="02020603050405020304" pitchFamily="18" charset="0"/>
                <a:cs typeface="Times New Roman" panose="02020603050405020304" pitchFamily="18" charset="0"/>
              </a:rPr>
              <a:t>    </a:t>
            </a:r>
            <a:r>
              <a:rPr lang="en-US" altLang="x-none" sz="1900" b="1">
                <a:solidFill>
                  <a:schemeClr val="tx2">
                    <a:lumMod val="50000"/>
                  </a:schemeClr>
                </a:solidFill>
                <a:latin typeface="Times New Roman" panose="02020603050405020304" pitchFamily="18" charset="0"/>
                <a:cs typeface="Times New Roman" panose="02020603050405020304" pitchFamily="18" charset="0"/>
              </a:rPr>
              <a:t>1. </a:t>
            </a:r>
            <a:r>
              <a:rPr lang="vi-VN" altLang="x-none" sz="1900">
                <a:solidFill>
                  <a:schemeClr val="tx2">
                    <a:lumMod val="50000"/>
                  </a:schemeClr>
                </a:solidFill>
                <a:latin typeface="Times New Roman" panose="02020603050405020304" pitchFamily="18" charset="0"/>
                <a:cs typeface="Times New Roman" panose="02020603050405020304" pitchFamily="18" charset="0"/>
              </a:rPr>
              <a:t>Lúc ấy, tôi đang đi trên phố. Một người ăn xin gi</a:t>
            </a:r>
            <a:r>
              <a:rPr lang="vi-VN" altLang="x-none" sz="1900">
                <a:solidFill>
                  <a:schemeClr val="tx2">
                    <a:lumMod val="50000"/>
                  </a:schemeClr>
                </a:solidFill>
                <a:latin typeface="Times New Roman" panose="02020603050405020304" pitchFamily="18" charset="0"/>
                <a:ea typeface="Times New Roman" panose="02020603050405020304" pitchFamily="18" charset="0"/>
              </a:rPr>
              <a:t>à</a:t>
            </a:r>
            <a:r>
              <a:rPr lang="vi-VN" altLang="x-none" sz="1900">
                <a:solidFill>
                  <a:schemeClr val="tx2">
                    <a:lumMod val="50000"/>
                  </a:schemeClr>
                </a:solidFill>
                <a:latin typeface="Times New Roman" panose="02020603050405020304" pitchFamily="18" charset="0"/>
                <a:cs typeface="Times New Roman" panose="02020603050405020304" pitchFamily="18" charset="0"/>
              </a:rPr>
              <a:t> lọm khọm đứng ngay trước mặt tôi. </a:t>
            </a:r>
          </a:p>
          <a:p>
            <a:pPr lvl="0" algn="just" eaLnBrk="1" hangingPunct="1">
              <a:buNone/>
            </a:pPr>
            <a:r>
              <a:rPr lang="vi-VN" altLang="x-none" sz="1900">
                <a:solidFill>
                  <a:schemeClr val="tx2">
                    <a:lumMod val="50000"/>
                  </a:schemeClr>
                </a:solidFill>
                <a:latin typeface="Times New Roman" panose="02020603050405020304" pitchFamily="18" charset="0"/>
                <a:cs typeface="Times New Roman" panose="02020603050405020304" pitchFamily="18" charset="0"/>
              </a:rPr>
              <a:t>    Đôi mắt ông lão đỏ đọc v</a:t>
            </a:r>
            <a:r>
              <a:rPr lang="vi-VN" altLang="x-none" sz="1900">
                <a:solidFill>
                  <a:schemeClr val="tx2">
                    <a:lumMod val="50000"/>
                  </a:schemeClr>
                </a:solidFill>
                <a:latin typeface="Times New Roman" panose="02020603050405020304" pitchFamily="18" charset="0"/>
                <a:ea typeface="Times New Roman" panose="02020603050405020304" pitchFamily="18" charset="0"/>
              </a:rPr>
              <a:t>à</a:t>
            </a:r>
            <a:r>
              <a:rPr lang="vi-VN" altLang="x-none" sz="1900">
                <a:solidFill>
                  <a:schemeClr val="tx2">
                    <a:lumMod val="50000"/>
                  </a:schemeClr>
                </a:solidFill>
                <a:latin typeface="Times New Roman" panose="02020603050405020304" pitchFamily="18" charset="0"/>
                <a:cs typeface="Times New Roman" panose="02020603050405020304" pitchFamily="18" charset="0"/>
              </a:rPr>
              <a:t> gi</a:t>
            </a:r>
            <a:r>
              <a:rPr lang="vi-VN" altLang="x-none" sz="1900">
                <a:solidFill>
                  <a:schemeClr val="tx2">
                    <a:lumMod val="50000"/>
                  </a:schemeClr>
                </a:solidFill>
                <a:latin typeface="Times New Roman" panose="02020603050405020304" pitchFamily="18" charset="0"/>
                <a:ea typeface="Times New Roman" panose="02020603050405020304" pitchFamily="18" charset="0"/>
              </a:rPr>
              <a:t>à</a:t>
            </a:r>
            <a:r>
              <a:rPr lang="vi-VN" altLang="x-none" sz="1900">
                <a:solidFill>
                  <a:schemeClr val="tx2">
                    <a:lumMod val="50000"/>
                  </a:schemeClr>
                </a:solidFill>
                <a:latin typeface="Times New Roman" panose="02020603050405020304" pitchFamily="18" charset="0"/>
                <a:cs typeface="Times New Roman" panose="02020603050405020304" pitchFamily="18" charset="0"/>
              </a:rPr>
              <a:t>n giụa nước mắt. Đôi môi tái nhợt, áo quần tả tơi thảm hại...</a:t>
            </a:r>
            <a:endParaRPr lang="en-US" altLang="x-none" sz="1900">
              <a:solidFill>
                <a:schemeClr val="tx2">
                  <a:lumMod val="50000"/>
                </a:schemeClr>
              </a:solidFill>
              <a:latin typeface="Times New Roman" panose="02020603050405020304" pitchFamily="18" charset="0"/>
              <a:cs typeface="Times New Roman" panose="02020603050405020304" pitchFamily="18" charset="0"/>
            </a:endParaRPr>
          </a:p>
          <a:p>
            <a:pPr lvl="0" algn="just" eaLnBrk="1" hangingPunct="1">
              <a:buNone/>
            </a:pPr>
            <a:r>
              <a:rPr lang="vi-VN" altLang="x-none" sz="1900">
                <a:solidFill>
                  <a:schemeClr val="tx2">
                    <a:lumMod val="50000"/>
                  </a:schemeClr>
                </a:solidFill>
                <a:latin typeface="Times New Roman" panose="02020603050405020304" pitchFamily="18" charset="0"/>
                <a:cs typeface="Times New Roman" panose="02020603050405020304" pitchFamily="18" charset="0"/>
              </a:rPr>
              <a:t>Chao ôi! Cảnh nghèo đói đã gặm nát con người đau khổ kia th</a:t>
            </a:r>
            <a:r>
              <a:rPr lang="vi-VN" altLang="x-none" sz="1900">
                <a:solidFill>
                  <a:schemeClr val="tx2">
                    <a:lumMod val="50000"/>
                  </a:schemeClr>
                </a:solidFill>
                <a:latin typeface="Times New Roman" panose="02020603050405020304" pitchFamily="18" charset="0"/>
                <a:ea typeface="Times New Roman" panose="02020603050405020304" pitchFamily="18" charset="0"/>
              </a:rPr>
              <a:t>à</a:t>
            </a:r>
            <a:r>
              <a:rPr lang="vi-VN" altLang="x-none" sz="1900">
                <a:solidFill>
                  <a:schemeClr val="tx2">
                    <a:lumMod val="50000"/>
                  </a:schemeClr>
                </a:solidFill>
                <a:latin typeface="Times New Roman" panose="02020603050405020304" pitchFamily="18" charset="0"/>
                <a:cs typeface="Times New Roman" panose="02020603050405020304" pitchFamily="18" charset="0"/>
              </a:rPr>
              <a:t>nh xấu xí biết nhường n</a:t>
            </a:r>
            <a:r>
              <a:rPr lang="vi-VN" altLang="x-none" sz="1900">
                <a:solidFill>
                  <a:schemeClr val="tx2">
                    <a:lumMod val="50000"/>
                  </a:schemeClr>
                </a:solidFill>
                <a:latin typeface="Times New Roman" panose="02020603050405020304" pitchFamily="18" charset="0"/>
                <a:ea typeface="Times New Roman" panose="02020603050405020304" pitchFamily="18" charset="0"/>
              </a:rPr>
              <a:t>à</a:t>
            </a:r>
            <a:r>
              <a:rPr lang="vi-VN" altLang="x-none" sz="1900">
                <a:solidFill>
                  <a:schemeClr val="tx2">
                    <a:lumMod val="50000"/>
                  </a:schemeClr>
                </a:solidFill>
                <a:latin typeface="Times New Roman" panose="02020603050405020304" pitchFamily="18" charset="0"/>
                <a:cs typeface="Times New Roman" panose="02020603050405020304" pitchFamily="18" charset="0"/>
              </a:rPr>
              <a:t>o!</a:t>
            </a:r>
          </a:p>
          <a:p>
            <a:pPr lvl="0" algn="just" eaLnBrk="1" hangingPunct="1">
              <a:buNone/>
            </a:pPr>
            <a:r>
              <a:rPr lang="vi-VN" altLang="x-none" sz="1900">
                <a:solidFill>
                  <a:schemeClr val="tx2">
                    <a:lumMod val="50000"/>
                  </a:schemeClr>
                </a:solidFill>
                <a:latin typeface="Times New Roman" panose="02020603050405020304" pitchFamily="18" charset="0"/>
                <a:cs typeface="Times New Roman" panose="02020603050405020304" pitchFamily="18" charset="0"/>
              </a:rPr>
              <a:t>    Ông gi</a:t>
            </a:r>
            <a:r>
              <a:rPr lang="vi-VN" altLang="x-none" sz="1900">
                <a:solidFill>
                  <a:schemeClr val="tx2">
                    <a:lumMod val="50000"/>
                  </a:schemeClr>
                </a:solidFill>
                <a:latin typeface="Times New Roman" panose="02020603050405020304" pitchFamily="18" charset="0"/>
                <a:ea typeface="Times New Roman" panose="02020603050405020304" pitchFamily="18" charset="0"/>
              </a:rPr>
              <a:t>à</a:t>
            </a:r>
            <a:r>
              <a:rPr lang="vi-VN" altLang="x-none" sz="1900">
                <a:solidFill>
                  <a:schemeClr val="tx2">
                    <a:lumMod val="50000"/>
                  </a:schemeClr>
                </a:solidFill>
                <a:latin typeface="Times New Roman" panose="02020603050405020304" pitchFamily="18" charset="0"/>
                <a:cs typeface="Times New Roman" panose="02020603050405020304" pitchFamily="18" charset="0"/>
              </a:rPr>
              <a:t> chìa trước mặt tôi b</a:t>
            </a:r>
            <a:r>
              <a:rPr lang="vi-VN" altLang="x-none" sz="1900">
                <a:solidFill>
                  <a:schemeClr val="tx2">
                    <a:lumMod val="50000"/>
                  </a:schemeClr>
                </a:solidFill>
                <a:latin typeface="Times New Roman" panose="02020603050405020304" pitchFamily="18" charset="0"/>
                <a:ea typeface="Times New Roman" panose="02020603050405020304" pitchFamily="18" charset="0"/>
              </a:rPr>
              <a:t>à</a:t>
            </a:r>
            <a:r>
              <a:rPr lang="vi-VN" altLang="x-none" sz="1900">
                <a:solidFill>
                  <a:schemeClr val="tx2">
                    <a:lumMod val="50000"/>
                  </a:schemeClr>
                </a:solidFill>
                <a:latin typeface="Times New Roman" panose="02020603050405020304" pitchFamily="18" charset="0"/>
                <a:cs typeface="Times New Roman" panose="02020603050405020304" pitchFamily="18" charset="0"/>
              </a:rPr>
              <a:t>n tay sưng húp, bẩn thỉu. Ông rên rỉ cầu xin cứu giúp.</a:t>
            </a:r>
          </a:p>
          <a:p>
            <a:pPr lvl="0" algn="just" eaLnBrk="1" hangingPunct="1">
              <a:buNone/>
            </a:pPr>
            <a:r>
              <a:rPr lang="vi-VN" altLang="x-none" sz="1900" b="1">
                <a:latin typeface="Times New Roman" panose="02020603050405020304" pitchFamily="18" charset="0"/>
                <a:cs typeface="Times New Roman" panose="02020603050405020304" pitchFamily="18" charset="0"/>
              </a:rPr>
              <a:t>  </a:t>
            </a:r>
            <a:r>
              <a:rPr lang="vi-VN" altLang="x-none" sz="1900" b="1">
                <a:solidFill>
                  <a:srgbClr val="7030A0"/>
                </a:solidFill>
                <a:latin typeface="Times New Roman" panose="02020603050405020304" pitchFamily="18" charset="0"/>
                <a:cs typeface="Times New Roman" panose="02020603050405020304" pitchFamily="18" charset="0"/>
              </a:rPr>
              <a:t> </a:t>
            </a:r>
            <a:r>
              <a:rPr lang="en-US" altLang="x-none" sz="1900" b="1">
                <a:solidFill>
                  <a:srgbClr val="7030A0"/>
                </a:solidFill>
                <a:latin typeface="Times New Roman" panose="02020603050405020304" pitchFamily="18" charset="0"/>
                <a:cs typeface="Times New Roman" panose="02020603050405020304" pitchFamily="18" charset="0"/>
              </a:rPr>
              <a:t>2. </a:t>
            </a:r>
            <a:r>
              <a:rPr lang="vi-VN" altLang="x-none" sz="1900">
                <a:solidFill>
                  <a:srgbClr val="7030A0"/>
                </a:solidFill>
                <a:latin typeface="Times New Roman" panose="02020603050405020304" pitchFamily="18" charset="0"/>
                <a:cs typeface="Times New Roman" panose="02020603050405020304" pitchFamily="18" charset="0"/>
              </a:rPr>
              <a:t>Tôi lục tìm hết túi nọ túi kia, không có tiền, không có đồng hồ, không có cả một chiếc khăn tay. Trên người tôi chẳng có t</a:t>
            </a:r>
            <a:r>
              <a:rPr lang="vi-VN" altLang="x-none" sz="1900">
                <a:solidFill>
                  <a:srgbClr val="7030A0"/>
                </a:solidFill>
                <a:latin typeface="Times New Roman" panose="02020603050405020304" pitchFamily="18" charset="0"/>
                <a:ea typeface="Times New Roman" panose="02020603050405020304" pitchFamily="18" charset="0"/>
              </a:rPr>
              <a:t>à</a:t>
            </a:r>
            <a:r>
              <a:rPr lang="vi-VN" altLang="x-none" sz="1900">
                <a:solidFill>
                  <a:srgbClr val="7030A0"/>
                </a:solidFill>
                <a:latin typeface="Times New Roman" panose="02020603050405020304" pitchFamily="18" charset="0"/>
                <a:cs typeface="Times New Roman" panose="02020603050405020304" pitchFamily="18" charset="0"/>
              </a:rPr>
              <a:t>i sản gì.</a:t>
            </a:r>
          </a:p>
          <a:p>
            <a:pPr lvl="0" algn="just" eaLnBrk="1" hangingPunct="1">
              <a:buNone/>
            </a:pPr>
            <a:r>
              <a:rPr lang="vi-VN" altLang="x-none" sz="1900">
                <a:solidFill>
                  <a:srgbClr val="7030A0"/>
                </a:solidFill>
                <a:latin typeface="Times New Roman" panose="02020603050405020304" pitchFamily="18" charset="0"/>
                <a:cs typeface="Times New Roman" panose="02020603050405020304" pitchFamily="18" charset="0"/>
              </a:rPr>
              <a:t>    Người ăn xin vẫn đợi tôi. Tay vẫn chìa ra, run lẩy bẩy.</a:t>
            </a:r>
          </a:p>
          <a:p>
            <a:pPr lvl="0" algn="just" eaLnBrk="1" hangingPunct="1">
              <a:buNone/>
            </a:pPr>
            <a:r>
              <a:rPr lang="vi-VN" altLang="x-none" sz="1900">
                <a:solidFill>
                  <a:srgbClr val="7030A0"/>
                </a:solidFill>
                <a:latin typeface="Times New Roman" panose="02020603050405020304" pitchFamily="18" charset="0"/>
                <a:cs typeface="Times New Roman" panose="02020603050405020304" pitchFamily="18" charset="0"/>
              </a:rPr>
              <a:t>    Tôi chẳng biết l</a:t>
            </a:r>
            <a:r>
              <a:rPr lang="vi-VN" altLang="x-none" sz="1900">
                <a:solidFill>
                  <a:srgbClr val="7030A0"/>
                </a:solidFill>
                <a:latin typeface="Times New Roman" panose="02020603050405020304" pitchFamily="18" charset="0"/>
                <a:ea typeface="Times New Roman" panose="02020603050405020304" pitchFamily="18" charset="0"/>
              </a:rPr>
              <a:t>à</a:t>
            </a:r>
            <a:r>
              <a:rPr lang="vi-VN" altLang="x-none" sz="1900">
                <a:solidFill>
                  <a:srgbClr val="7030A0"/>
                </a:solidFill>
                <a:latin typeface="Times New Roman" panose="02020603050405020304" pitchFamily="18" charset="0"/>
                <a:cs typeface="Times New Roman" panose="02020603050405020304" pitchFamily="18" charset="0"/>
              </a:rPr>
              <a:t>m cách n</a:t>
            </a:r>
            <a:r>
              <a:rPr lang="vi-VN" altLang="x-none" sz="1900">
                <a:solidFill>
                  <a:srgbClr val="7030A0"/>
                </a:solidFill>
                <a:latin typeface="Times New Roman" panose="02020603050405020304" pitchFamily="18" charset="0"/>
                <a:ea typeface="Times New Roman" panose="02020603050405020304" pitchFamily="18" charset="0"/>
              </a:rPr>
              <a:t>à</a:t>
            </a:r>
            <a:r>
              <a:rPr lang="vi-VN" altLang="x-none" sz="1900">
                <a:solidFill>
                  <a:srgbClr val="7030A0"/>
                </a:solidFill>
                <a:latin typeface="Times New Roman" panose="02020603050405020304" pitchFamily="18" charset="0"/>
                <a:cs typeface="Times New Roman" panose="02020603050405020304" pitchFamily="18" charset="0"/>
              </a:rPr>
              <a:t>o. Tôi nắm chặt lấy b</a:t>
            </a:r>
            <a:r>
              <a:rPr lang="vi-VN" altLang="x-none" sz="1900">
                <a:solidFill>
                  <a:srgbClr val="7030A0"/>
                </a:solidFill>
                <a:latin typeface="Times New Roman" panose="02020603050405020304" pitchFamily="18" charset="0"/>
                <a:ea typeface="Times New Roman" panose="02020603050405020304" pitchFamily="18" charset="0"/>
              </a:rPr>
              <a:t>à</a:t>
            </a:r>
            <a:r>
              <a:rPr lang="vi-VN" altLang="x-none" sz="1900">
                <a:solidFill>
                  <a:srgbClr val="7030A0"/>
                </a:solidFill>
                <a:latin typeface="Times New Roman" panose="02020603050405020304" pitchFamily="18" charset="0"/>
                <a:cs typeface="Times New Roman" panose="02020603050405020304" pitchFamily="18" charset="0"/>
              </a:rPr>
              <a:t>n tay run rẩy kia:</a:t>
            </a:r>
          </a:p>
          <a:p>
            <a:pPr lvl="0" algn="just" eaLnBrk="1" hangingPunct="1">
              <a:buNone/>
            </a:pPr>
            <a:r>
              <a:rPr lang="vi-VN" sz="1900">
                <a:solidFill>
                  <a:srgbClr val="7030A0"/>
                </a:solidFill>
                <a:latin typeface="Times New Roman" panose="02020603050405020304" pitchFamily="18" charset="0"/>
                <a:cs typeface="Times New Roman" panose="02020603050405020304" pitchFamily="18" charset="0"/>
              </a:rPr>
              <a:t>         </a:t>
            </a:r>
            <a:r>
              <a:rPr lang="vi-VN" altLang="x-none" sz="1900">
                <a:solidFill>
                  <a:srgbClr val="7030A0"/>
                </a:solidFill>
                <a:latin typeface="Times New Roman" panose="02020603050405020304" pitchFamily="18" charset="0"/>
                <a:cs typeface="Times New Roman" panose="02020603050405020304" pitchFamily="18" charset="0"/>
              </a:rPr>
              <a:t>- Ông đừng giận cháu, cháu không có gì để cho ông cả.</a:t>
            </a:r>
          </a:p>
          <a:p>
            <a:pPr lvl="0" algn="just" eaLnBrk="1" hangingPunct="1">
              <a:buNone/>
            </a:pPr>
            <a:r>
              <a:rPr lang="vi-VN" altLang="x-none" sz="1900">
                <a:latin typeface="Times New Roman" panose="02020603050405020304" pitchFamily="18" charset="0"/>
                <a:cs typeface="Times New Roman" panose="02020603050405020304" pitchFamily="18" charset="0"/>
              </a:rPr>
              <a:t>  </a:t>
            </a:r>
            <a:r>
              <a:rPr lang="vi-VN" altLang="x-none" sz="1900" b="1">
                <a:latin typeface="Times New Roman" panose="02020603050405020304" pitchFamily="18" charset="0"/>
                <a:cs typeface="Times New Roman" panose="02020603050405020304" pitchFamily="18" charset="0"/>
              </a:rPr>
              <a:t>  </a:t>
            </a:r>
            <a:r>
              <a:rPr lang="en-US" altLang="x-none" sz="1900" b="1">
                <a:solidFill>
                  <a:schemeClr val="accent4">
                    <a:lumMod val="10000"/>
                  </a:schemeClr>
                </a:solidFill>
                <a:latin typeface="Times New Roman" panose="02020603050405020304" pitchFamily="18" charset="0"/>
                <a:cs typeface="Times New Roman" panose="02020603050405020304" pitchFamily="18" charset="0"/>
              </a:rPr>
              <a:t>3. </a:t>
            </a:r>
            <a:r>
              <a:rPr lang="vi-VN" altLang="x-none" sz="1900">
                <a:solidFill>
                  <a:schemeClr val="accent4">
                    <a:lumMod val="10000"/>
                  </a:schemeClr>
                </a:solidFill>
                <a:latin typeface="Times New Roman" panose="02020603050405020304" pitchFamily="18" charset="0"/>
                <a:cs typeface="Times New Roman" panose="02020603050405020304" pitchFamily="18" charset="0"/>
              </a:rPr>
              <a:t>Người ăn xin nhìn tôi chằm chằm bằng đôi mắt ướt đẫm. Đôi môi tái nhợt nở nụ cười v</a:t>
            </a:r>
            <a:r>
              <a:rPr lang="vi-VN" altLang="x-none" sz="1900">
                <a:solidFill>
                  <a:schemeClr val="accent4">
                    <a:lumMod val="10000"/>
                  </a:schemeClr>
                </a:solidFill>
                <a:latin typeface="Times New Roman" panose="02020603050405020304" pitchFamily="18" charset="0"/>
                <a:ea typeface="Times New Roman" panose="02020603050405020304" pitchFamily="18" charset="0"/>
              </a:rPr>
              <a:t>à</a:t>
            </a:r>
            <a:r>
              <a:rPr lang="vi-VN" altLang="x-none" sz="1900">
                <a:solidFill>
                  <a:schemeClr val="accent4">
                    <a:lumMod val="10000"/>
                  </a:schemeClr>
                </a:solidFill>
                <a:latin typeface="Times New Roman" panose="02020603050405020304" pitchFamily="18" charset="0"/>
                <a:cs typeface="Times New Roman" panose="02020603050405020304" pitchFamily="18" charset="0"/>
              </a:rPr>
              <a:t> tay ông cũng xiết lấy tay tôi: </a:t>
            </a:r>
          </a:p>
          <a:p>
            <a:pPr lvl="0" algn="just" eaLnBrk="1" hangingPunct="1">
              <a:buNone/>
            </a:pPr>
            <a:r>
              <a:rPr lang="vi-VN" sz="1900">
                <a:solidFill>
                  <a:schemeClr val="accent4">
                    <a:lumMod val="10000"/>
                  </a:schemeClr>
                </a:solidFill>
                <a:latin typeface="Times New Roman" panose="02020603050405020304" pitchFamily="18" charset="0"/>
                <a:cs typeface="Times New Roman" panose="02020603050405020304" pitchFamily="18" charset="0"/>
              </a:rPr>
              <a:t>         </a:t>
            </a:r>
            <a:r>
              <a:rPr lang="vi-VN" altLang="x-none" sz="1900">
                <a:solidFill>
                  <a:schemeClr val="accent4">
                    <a:lumMod val="10000"/>
                  </a:schemeClr>
                </a:solidFill>
                <a:latin typeface="Times New Roman" panose="02020603050405020304" pitchFamily="18" charset="0"/>
                <a:cs typeface="Times New Roman" panose="02020603050405020304" pitchFamily="18" charset="0"/>
              </a:rPr>
              <a:t>- Cháu ơi, cảm ơn cháu! Như vậy l</a:t>
            </a:r>
            <a:r>
              <a:rPr lang="vi-VN" altLang="x-none" sz="1900">
                <a:solidFill>
                  <a:schemeClr val="accent4">
                    <a:lumMod val="10000"/>
                  </a:schemeClr>
                </a:solidFill>
                <a:latin typeface="Times New Roman" panose="02020603050405020304" pitchFamily="18" charset="0"/>
                <a:ea typeface="Times New Roman" panose="02020603050405020304" pitchFamily="18" charset="0"/>
              </a:rPr>
              <a:t>à</a:t>
            </a:r>
            <a:r>
              <a:rPr lang="vi-VN" altLang="x-none" sz="1900">
                <a:solidFill>
                  <a:schemeClr val="accent4">
                    <a:lumMod val="10000"/>
                  </a:schemeClr>
                </a:solidFill>
                <a:latin typeface="Times New Roman" panose="02020603050405020304" pitchFamily="18" charset="0"/>
                <a:cs typeface="Times New Roman" panose="02020603050405020304" pitchFamily="18" charset="0"/>
              </a:rPr>
              <a:t> cháu đã cho lão rồi. - Ông lão nói bằng giọng khản đặc.</a:t>
            </a:r>
          </a:p>
          <a:p>
            <a:pPr lvl="0" algn="just" eaLnBrk="1" hangingPunct="1">
              <a:buNone/>
            </a:pPr>
            <a:r>
              <a:rPr lang="vi-VN" altLang="x-none" sz="1900">
                <a:solidFill>
                  <a:schemeClr val="accent4">
                    <a:lumMod val="10000"/>
                  </a:schemeClr>
                </a:solidFill>
                <a:latin typeface="Times New Roman" panose="02020603050405020304" pitchFamily="18" charset="0"/>
                <a:cs typeface="Times New Roman" panose="02020603050405020304" pitchFamily="18" charset="0"/>
              </a:rPr>
              <a:t>    Khi ấy, tôi chợt hiểu rằng: cả tôi nữa, tôi cũng vừa nhận được chút gì của ông lão.</a:t>
            </a:r>
          </a:p>
          <a:p>
            <a:pPr lvl="0" algn="r" eaLnBrk="1" hangingPunct="1">
              <a:buNone/>
            </a:pPr>
            <a:r>
              <a:rPr lang="vi-VN" altLang="x-none" sz="1900">
                <a:latin typeface="Times New Roman" panose="02020603050405020304" pitchFamily="18" charset="0"/>
                <a:cs typeface="Times New Roman" panose="02020603050405020304" pitchFamily="18" charset="0"/>
              </a:rPr>
              <a:t> </a:t>
            </a:r>
            <a:r>
              <a:rPr lang="vi-VN" sz="1900" i="1">
                <a:latin typeface="Times New Roman" panose="02020603050405020304" pitchFamily="18" charset="0"/>
                <a:cs typeface="Times New Roman" panose="02020603050405020304" pitchFamily="18" charset="0"/>
              </a:rPr>
              <a:t>T</a:t>
            </a:r>
            <a:r>
              <a:rPr lang="vi-VN" altLang="x-none" sz="1900" i="1">
                <a:latin typeface="Times New Roman" panose="02020603050405020304" pitchFamily="18" charset="0"/>
                <a:cs typeface="Times New Roman" panose="02020603050405020304" pitchFamily="18" charset="0"/>
              </a:rPr>
              <a:t>heo</a:t>
            </a:r>
            <a:r>
              <a:rPr lang="vi-VN" altLang="x-none" sz="1900">
                <a:latin typeface="Times New Roman" panose="02020603050405020304" pitchFamily="18" charset="0"/>
                <a:cs typeface="Times New Roman" panose="02020603050405020304" pitchFamily="18" charset="0"/>
              </a:rPr>
              <a:t> </a:t>
            </a:r>
            <a:r>
              <a:rPr lang="vi-VN" altLang="x-none" sz="1900" b="1">
                <a:latin typeface="Times New Roman" panose="02020603050405020304" pitchFamily="18" charset="0"/>
                <a:cs typeface="Times New Roman" panose="02020603050405020304" pitchFamily="18" charset="0"/>
              </a:rPr>
              <a:t>Tuốc-ghê-nhép</a:t>
            </a:r>
            <a:endParaRPr lang="en-US" sz="19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29C37D5-ECEC-4B78-A8FE-E52DE6F86E3B}"/>
              </a:ext>
            </a:extLst>
          </p:cNvPr>
          <p:cNvPicPr>
            <a:picLocks noChangeAspect="1"/>
          </p:cNvPicPr>
          <p:nvPr/>
        </p:nvPicPr>
        <p:blipFill>
          <a:blip r:embed="rId2"/>
          <a:stretch>
            <a:fillRect/>
          </a:stretch>
        </p:blipFill>
        <p:spPr>
          <a:xfrm>
            <a:off x="706762" y="1275501"/>
            <a:ext cx="3714426" cy="3283799"/>
          </a:xfrm>
          <a:prstGeom prst="rect">
            <a:avLst/>
          </a:prstGeom>
          <a:noFill/>
          <a:ln w="9525">
            <a:noFill/>
          </a:ln>
        </p:spPr>
      </p:pic>
      <p:sp>
        <p:nvSpPr>
          <p:cNvPr id="5" name="Thought Bubble: Cloud 4">
            <a:extLst>
              <a:ext uri="{FF2B5EF4-FFF2-40B4-BE49-F238E27FC236}">
                <a16:creationId xmlns:a16="http://schemas.microsoft.com/office/drawing/2014/main" id="{4C4C55B2-B924-4987-930C-5F13A8912803}"/>
              </a:ext>
            </a:extLst>
          </p:cNvPr>
          <p:cNvSpPr/>
          <p:nvPr/>
        </p:nvSpPr>
        <p:spPr>
          <a:xfrm>
            <a:off x="5290457" y="1017641"/>
            <a:ext cx="3342724" cy="2213659"/>
          </a:xfrm>
          <a:prstGeom prst="cloudCallout">
            <a:avLst>
              <a:gd name="adj1" fmla="val -88368"/>
              <a:gd name="adj2" fmla="val 549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Title 1">
            <a:extLst>
              <a:ext uri="{FF2B5EF4-FFF2-40B4-BE49-F238E27FC236}">
                <a16:creationId xmlns:a16="http://schemas.microsoft.com/office/drawing/2014/main" id="{DA340D88-67D9-48FD-85AF-726ECCAA8AE1}"/>
              </a:ext>
            </a:extLst>
          </p:cNvPr>
          <p:cNvSpPr>
            <a:spLocks noGrp="1"/>
          </p:cNvSpPr>
          <p:nvPr>
            <p:ph type="title"/>
          </p:nvPr>
        </p:nvSpPr>
        <p:spPr>
          <a:xfrm>
            <a:off x="3109819" y="1551770"/>
            <a:ext cx="7704000" cy="572700"/>
          </a:xfrm>
        </p:spPr>
        <p:txBody>
          <a:bodyPr/>
          <a:lstStyle/>
          <a:p>
            <a:r>
              <a:rPr lang="en-US"/>
              <a:t> LUYỆN ĐỌC</a:t>
            </a:r>
            <a:br>
              <a:rPr lang="en-US"/>
            </a:br>
            <a:r>
              <a:rPr lang="en-US"/>
              <a:t>NHÓM </a:t>
            </a:r>
          </a:p>
        </p:txBody>
      </p:sp>
    </p:spTree>
    <p:extLst>
      <p:ext uri="{BB962C8B-B14F-4D97-AF65-F5344CB8AC3E}">
        <p14:creationId xmlns:p14="http://schemas.microsoft.com/office/powerpoint/2010/main" val="3541973796"/>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flowers_fr0205-1">
            <a:extLst>
              <a:ext uri="{FF2B5EF4-FFF2-40B4-BE49-F238E27FC236}">
                <a16:creationId xmlns:a16="http://schemas.microsoft.com/office/drawing/2014/main" id="{00642760-4F95-4EFA-87AF-909E954710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WordArt 13">
            <a:extLst>
              <a:ext uri="{FF2B5EF4-FFF2-40B4-BE49-F238E27FC236}">
                <a16:creationId xmlns:a16="http://schemas.microsoft.com/office/drawing/2014/main" id="{13D85575-F784-4917-8B7A-017DD1BC054A}"/>
              </a:ext>
            </a:extLst>
          </p:cNvPr>
          <p:cNvSpPr>
            <a:spLocks noChangeArrowheads="1" noChangeShapeType="1" noTextEdit="1"/>
          </p:cNvSpPr>
          <p:nvPr/>
        </p:nvSpPr>
        <p:spPr bwMode="auto">
          <a:xfrm rot="366346">
            <a:off x="2114550" y="1360885"/>
            <a:ext cx="4914900" cy="2171700"/>
          </a:xfrm>
          <a:prstGeom prst="rect">
            <a:avLst/>
          </a:prstGeom>
        </p:spPr>
        <p:txBody>
          <a:bodyPr wrap="none" fromWordArt="1">
            <a:prstTxWarp prst="textCascadeUp">
              <a:avLst>
                <a:gd name="adj" fmla="val 52236"/>
              </a:avLst>
            </a:prstTxWarp>
            <a:scene3d>
              <a:camera prst="legacyPerspectiveFront">
                <a:rot lat="20519958" lon="1080000" rev="0"/>
              </a:camera>
              <a:lightRig rig="legacyHarsh2" dir="b"/>
            </a:scene3d>
            <a:sp3d extrusionH="430200" prstMaterial="legacyMatte">
              <a:extrusionClr>
                <a:srgbClr val="FF6600"/>
              </a:extrusionClr>
              <a:contourClr>
                <a:srgbClr val="FFE701"/>
              </a:contourClr>
            </a:sp3d>
          </a:bodyPr>
          <a:lstStyle/>
          <a:p>
            <a:pPr algn="ctr"/>
            <a:r>
              <a:rPr lang="vi-VN" sz="2700" b="1" kern="10">
                <a:ln w="9525">
                  <a:round/>
                  <a:headEnd/>
                  <a:tailEnd/>
                </a:ln>
                <a:gradFill rotWithShape="1">
                  <a:gsLst>
                    <a:gs pos="0">
                      <a:srgbClr val="FFE701"/>
                    </a:gs>
                    <a:gs pos="100000">
                      <a:srgbClr val="FE3E02"/>
                    </a:gs>
                  </a:gsLst>
                  <a:lin ang="4980000" scaled="1"/>
                </a:gradFill>
                <a:latin typeface="Times New Roman" panose="02020603050405020304" pitchFamily="18" charset="0"/>
                <a:cs typeface="Times New Roman" panose="02020603050405020304" pitchFamily="18" charset="0"/>
              </a:rPr>
              <a:t>Ai đọc hay hơn?</a:t>
            </a:r>
            <a:endParaRPr lang="en-US" sz="2700" b="1" kern="10">
              <a:ln w="9525">
                <a:round/>
                <a:headEnd/>
                <a:tailEnd/>
              </a:ln>
              <a:gradFill rotWithShape="1">
                <a:gsLst>
                  <a:gs pos="0">
                    <a:srgbClr val="FFE701"/>
                  </a:gs>
                  <a:gs pos="100000">
                    <a:srgbClr val="FE3E02"/>
                  </a:gs>
                </a:gsLst>
                <a:lin ang="4980000" scaled="1"/>
              </a:gradFill>
              <a:latin typeface="Times New Roman" panose="02020603050405020304" pitchFamily="18" charset="0"/>
              <a:cs typeface="Times New Roman" panose="02020603050405020304" pitchFamily="18" charset="0"/>
            </a:endParaRPr>
          </a:p>
        </p:txBody>
      </p:sp>
      <p:sp>
        <p:nvSpPr>
          <p:cNvPr id="6" name="Rectangle 8">
            <a:extLst>
              <a:ext uri="{FF2B5EF4-FFF2-40B4-BE49-F238E27FC236}">
                <a16:creationId xmlns:a16="http://schemas.microsoft.com/office/drawing/2014/main" id="{F76A8FD2-B3E9-4178-945E-E3FEF7DC6C45}"/>
              </a:ext>
            </a:extLst>
          </p:cNvPr>
          <p:cNvSpPr>
            <a:spLocks noChangeArrowheads="1"/>
          </p:cNvSpPr>
          <p:nvPr/>
        </p:nvSpPr>
        <p:spPr bwMode="auto">
          <a:xfrm>
            <a:off x="3143250" y="571500"/>
            <a:ext cx="2031325"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50" b="1"/>
              <a:t>Thi đọc</a:t>
            </a:r>
            <a:endParaRPr lang="en-US" altLang="en-US" sz="4050"/>
          </a:p>
        </p:txBody>
      </p:sp>
      <p:pic>
        <p:nvPicPr>
          <p:cNvPr id="7" name="Picture 11" descr="Picture5">
            <a:extLst>
              <a:ext uri="{FF2B5EF4-FFF2-40B4-BE49-F238E27FC236}">
                <a16:creationId xmlns:a16="http://schemas.microsoft.com/office/drawing/2014/main" id="{70CA86AE-09B0-46DD-9B5D-72426D52583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78769" y="2212181"/>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Picture5">
            <a:extLst>
              <a:ext uri="{FF2B5EF4-FFF2-40B4-BE49-F238E27FC236}">
                <a16:creationId xmlns:a16="http://schemas.microsoft.com/office/drawing/2014/main" id="{9CAB91F7-06E2-4C00-8367-1EE073DE8B7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3529012"/>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Picture5">
            <a:extLst>
              <a:ext uri="{FF2B5EF4-FFF2-40B4-BE49-F238E27FC236}">
                <a16:creationId xmlns:a16="http://schemas.microsoft.com/office/drawing/2014/main" id="{84C57ADF-AB96-4EEE-9015-24776D150914}"/>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857750" y="3736181"/>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Picture5">
            <a:extLst>
              <a:ext uri="{FF2B5EF4-FFF2-40B4-BE49-F238E27FC236}">
                <a16:creationId xmlns:a16="http://schemas.microsoft.com/office/drawing/2014/main" id="{C72B49FC-AF20-4521-BC16-1440A5BF4B0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30579" y="3065860"/>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Picture5">
            <a:extLst>
              <a:ext uri="{FF2B5EF4-FFF2-40B4-BE49-F238E27FC236}">
                <a16:creationId xmlns:a16="http://schemas.microsoft.com/office/drawing/2014/main" id="{C7AC9408-FD96-4DDD-B81D-E21E8891D8D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620441" y="733425"/>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Picture5">
            <a:extLst>
              <a:ext uri="{FF2B5EF4-FFF2-40B4-BE49-F238E27FC236}">
                <a16:creationId xmlns:a16="http://schemas.microsoft.com/office/drawing/2014/main" id="{0878B55F-2D69-4F7F-928B-48B7151A0868}"/>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229350" y="571500"/>
            <a:ext cx="1200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0" descr="Thao luan nhon">
            <a:extLst>
              <a:ext uri="{FF2B5EF4-FFF2-40B4-BE49-F238E27FC236}">
                <a16:creationId xmlns:a16="http://schemas.microsoft.com/office/drawing/2014/main" id="{8789904D-C92B-425F-A296-DAA9590887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5300" y="3065860"/>
            <a:ext cx="3201591" cy="1448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4495670"/>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Рамки и рамки Рамки школьные Азбука, школа, ребенок, школьные  принадлежности, малыш png | PNGWing">
            <a:extLst>
              <a:ext uri="{FF2B5EF4-FFF2-40B4-BE49-F238E27FC236}">
                <a16:creationId xmlns:a16="http://schemas.microsoft.com/office/drawing/2014/main" id="{AD17E4E3-5A4E-4BFF-B370-0B8600E7CF7F}"/>
              </a:ext>
            </a:extLst>
          </p:cNvPr>
          <p:cNvPicPr>
            <a:picLocks noChangeAspect="1"/>
          </p:cNvPicPr>
          <p:nvPr/>
        </p:nvPicPr>
        <p:blipFill>
          <a:blip r:embed="rId2">
            <a:biLevel thresh="75000"/>
          </a:blip>
          <a:stretch>
            <a:fillRect/>
          </a:stretch>
        </p:blipFill>
        <p:spPr>
          <a:xfrm>
            <a:off x="0" y="0"/>
            <a:ext cx="9144000" cy="5143500"/>
          </a:xfrm>
          <a:prstGeom prst="rect">
            <a:avLst/>
          </a:prstGeom>
          <a:noFill/>
          <a:ln w="9525">
            <a:noFill/>
          </a:ln>
        </p:spPr>
      </p:pic>
      <p:sp>
        <p:nvSpPr>
          <p:cNvPr id="4" name="TextBox 4">
            <a:hlinkClick r:id="rId3" action="ppaction://hlinksldjump"/>
            <a:extLst>
              <a:ext uri="{FF2B5EF4-FFF2-40B4-BE49-F238E27FC236}">
                <a16:creationId xmlns:a16="http://schemas.microsoft.com/office/drawing/2014/main" id="{14133CD5-B338-458B-BC80-D28EA852C2A5}"/>
              </a:ext>
            </a:extLst>
          </p:cNvPr>
          <p:cNvSpPr txBox="1"/>
          <p:nvPr/>
        </p:nvSpPr>
        <p:spPr>
          <a:xfrm>
            <a:off x="1257300" y="1899556"/>
            <a:ext cx="7162800" cy="9568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eaLnBrk="1" hangingPunct="1">
              <a:lnSpc>
                <a:spcPct val="130000"/>
              </a:lnSpc>
              <a:spcBef>
                <a:spcPct val="0"/>
              </a:spcBef>
              <a:buNone/>
            </a:pPr>
            <a:r>
              <a:rPr lang="en-US" altLang="en-US" sz="4800" b="1" i="1">
                <a:solidFill>
                  <a:srgbClr val="7030A0"/>
                </a:solidFill>
                <a:latin typeface="Times New Roman" panose="02020603050405020304" pitchFamily="18" charset="0"/>
                <a:ea typeface="HP001 5Ha"/>
              </a:rPr>
              <a:t>I</a:t>
            </a:r>
            <a:r>
              <a:rPr lang="en-US" altLang="en-US" sz="4800" b="1" i="1" dirty="0">
                <a:solidFill>
                  <a:srgbClr val="7030A0"/>
                </a:solidFill>
                <a:latin typeface="Times New Roman" panose="02020603050405020304" pitchFamily="18" charset="0"/>
                <a:ea typeface="HP001 5Ha"/>
              </a:rPr>
              <a:t>I</a:t>
            </a:r>
            <a:r>
              <a:rPr lang="en-US" altLang="en-US" sz="4800" b="1" i="1">
                <a:solidFill>
                  <a:srgbClr val="7030A0"/>
                </a:solidFill>
                <a:latin typeface="Times New Roman" panose="02020603050405020304" pitchFamily="18" charset="0"/>
                <a:ea typeface="HP001 5Ha"/>
              </a:rPr>
              <a:t>. </a:t>
            </a:r>
            <a:r>
              <a:rPr lang="en-US" altLang="en-US" sz="4800" b="1" i="1" dirty="0">
                <a:solidFill>
                  <a:srgbClr val="7030A0"/>
                </a:solidFill>
                <a:latin typeface="Times New Roman" panose="02020603050405020304" pitchFamily="18" charset="0"/>
                <a:ea typeface="HP001 5Ha"/>
              </a:rPr>
              <a:t>Tìm hiểu bài</a:t>
            </a:r>
          </a:p>
        </p:txBody>
      </p:sp>
    </p:spTree>
    <p:extLst>
      <p:ext uri="{BB962C8B-B14F-4D97-AF65-F5344CB8AC3E}">
        <p14:creationId xmlns:p14="http://schemas.microsoft.com/office/powerpoint/2010/main" val="360149243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0" descr="100+ hình nền khung đẹp - hinhanhsieudep.net"/>
          <p:cNvPicPr>
            <a:picLocks noChangeAspect="1"/>
          </p:cNvPicPr>
          <p:nvPr/>
        </p:nvPicPr>
        <p:blipFill>
          <a:blip r:embed="rId2"/>
          <a:stretch>
            <a:fillRect/>
          </a:stretch>
        </p:blipFill>
        <p:spPr>
          <a:xfrm>
            <a:off x="0" y="0"/>
            <a:ext cx="9144000" cy="5143500"/>
          </a:xfrm>
          <a:prstGeom prst="rect">
            <a:avLst/>
          </a:prstGeom>
          <a:noFill/>
          <a:ln w="9525">
            <a:noFill/>
          </a:ln>
        </p:spPr>
      </p:pic>
      <p:sp>
        <p:nvSpPr>
          <p:cNvPr id="76803" name="TextBox 3"/>
          <p:cNvSpPr txBox="1"/>
          <p:nvPr/>
        </p:nvSpPr>
        <p:spPr>
          <a:xfrm>
            <a:off x="138113" y="753694"/>
            <a:ext cx="5454254" cy="41549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en-US" sz="2100" b="1" dirty="0">
                <a:latin typeface="Times New Roman" panose="02020603050405020304" pitchFamily="18" charset="0"/>
                <a:cs typeface="Times New Roman" panose="02020603050405020304" pitchFamily="18" charset="0"/>
              </a:rPr>
              <a:t>Đọc thầm đoạn 1 v</a:t>
            </a:r>
            <a:r>
              <a:rPr lang="en-US" altLang="en-US" sz="2100" b="1" dirty="0">
                <a:latin typeface="Times New Roman" panose="02020603050405020304" pitchFamily="18" charset="0"/>
                <a:ea typeface="Times New Roman" panose="02020603050405020304" pitchFamily="18" charset="0"/>
              </a:rPr>
              <a:t>à</a:t>
            </a:r>
            <a:r>
              <a:rPr lang="en-US" altLang="en-US" sz="2100" b="1" dirty="0">
                <a:latin typeface="Times New Roman" panose="02020603050405020304" pitchFamily="18" charset="0"/>
                <a:cs typeface="Times New Roman" panose="02020603050405020304" pitchFamily="18" charset="0"/>
              </a:rPr>
              <a:t> cho biết:</a:t>
            </a:r>
            <a:endParaRPr lang="en-US" altLang="en-US" sz="2100" b="1" dirty="0">
              <a:latin typeface="Times New Roman" panose="02020603050405020304" pitchFamily="18" charset="0"/>
              <a:ea typeface="Times New Roman" panose="02020603050405020304" pitchFamily="18" charset="0"/>
            </a:endParaRPr>
          </a:p>
        </p:txBody>
      </p:sp>
      <p:sp>
        <p:nvSpPr>
          <p:cNvPr id="6" name="AutoShape 5"/>
          <p:cNvSpPr/>
          <p:nvPr/>
        </p:nvSpPr>
        <p:spPr>
          <a:xfrm>
            <a:off x="5480447" y="3886200"/>
            <a:ext cx="3286125" cy="962025"/>
          </a:xfrm>
          <a:prstGeom prst="roundRect">
            <a:avLst>
              <a:gd name="adj" fmla="val 16667"/>
            </a:avLst>
          </a:prstGeom>
          <a:noFill/>
          <a:ln w="57150" cap="flat" cmpd="sng">
            <a:solidFill>
              <a:srgbClr val="00B050"/>
            </a:solidFill>
            <a:prstDash val="dash"/>
            <a:headEnd type="none" w="med" len="med"/>
            <a:tailEnd type="none" w="med" len="med"/>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endParaRPr lang="en-US" altLang="en-US" sz="1350" dirty="0"/>
          </a:p>
        </p:txBody>
      </p:sp>
      <p:sp>
        <p:nvSpPr>
          <p:cNvPr id="8" name="Text Box 11"/>
          <p:cNvSpPr txBox="1">
            <a:spLocks noChangeArrowheads="1"/>
          </p:cNvSpPr>
          <p:nvPr/>
        </p:nvSpPr>
        <p:spPr bwMode="gray">
          <a:xfrm>
            <a:off x="314325" y="3928870"/>
            <a:ext cx="3942161" cy="830997"/>
          </a:xfrm>
          <a:prstGeom prst="rect">
            <a:avLst/>
          </a:prstGeom>
          <a:solidFill>
            <a:schemeClr val="accent4">
              <a:lumMod val="60000"/>
              <a:lumOff val="40000"/>
            </a:schemeClr>
          </a:solidFill>
          <a:ln>
            <a:noFill/>
          </a:ln>
          <a:effectLst/>
        </p:spPr>
        <p:txBody>
          <a:bodyPr wrap="square">
            <a:spAutoFit/>
          </a:bodyPr>
          <a:lstStyle/>
          <a:p>
            <a:pPr algn="just" eaLnBrk="1" hangingPunct="1">
              <a:spcBef>
                <a:spcPct val="50000"/>
              </a:spcBef>
            </a:pPr>
            <a:r>
              <a:rPr lang="en-US" altLang="en-US" sz="2400" b="1" dirty="0">
                <a:solidFill>
                  <a:srgbClr val="0033CC"/>
                </a:solidFill>
                <a:latin typeface="Times New Roman" panose="02020603050405020304" pitchFamily="18" charset="0"/>
                <a:cs typeface="Times New Roman" panose="02020603050405020304" pitchFamily="18" charset="0"/>
              </a:rPr>
              <a:t>Cậu bé gặp ông lão ăn xin khi n</a:t>
            </a:r>
            <a:r>
              <a:rPr lang="en-US" altLang="en-US" sz="2400" b="1" dirty="0">
                <a:solidFill>
                  <a:srgbClr val="0033CC"/>
                </a:solidFill>
                <a:latin typeface="Times New Roman" panose="02020603050405020304" pitchFamily="18" charset="0"/>
                <a:ea typeface="Times New Roman" panose="02020603050405020304" pitchFamily="18" charset="0"/>
              </a:rPr>
              <a:t>à</a:t>
            </a:r>
            <a:r>
              <a:rPr lang="en-US" altLang="en-US" sz="2400" b="1" dirty="0">
                <a:solidFill>
                  <a:srgbClr val="0033CC"/>
                </a:solidFill>
                <a:latin typeface="Times New Roman" panose="02020603050405020304" pitchFamily="18" charset="0"/>
                <a:cs typeface="Times New Roman" panose="02020603050405020304" pitchFamily="18" charset="0"/>
              </a:rPr>
              <a:t>o?</a:t>
            </a:r>
            <a:endParaRPr lang="en-US" altLang="en-US" sz="2400" b="1" dirty="0">
              <a:solidFill>
                <a:srgbClr val="0033CC"/>
              </a:solidFill>
              <a:latin typeface="Times New Roman" panose="02020603050405020304" pitchFamily="18" charset="0"/>
              <a:ea typeface="Times New Roman" panose="02020603050405020304" pitchFamily="18" charset="0"/>
            </a:endParaRPr>
          </a:p>
        </p:txBody>
      </p:sp>
      <p:sp>
        <p:nvSpPr>
          <p:cNvPr id="10" name="Text Box 14"/>
          <p:cNvSpPr txBox="1"/>
          <p:nvPr/>
        </p:nvSpPr>
        <p:spPr>
          <a:xfrm>
            <a:off x="5592367" y="3943350"/>
            <a:ext cx="3059906" cy="830997"/>
          </a:xfrm>
          <a:prstGeom prst="rect">
            <a:avLst/>
          </a:prstGeom>
          <a:solidFill>
            <a:schemeClr val="accent2">
              <a:lumMod val="20000"/>
              <a:lumOff val="80000"/>
            </a:schemeClr>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just" eaLnBrk="1" hangingPunct="1">
              <a:lnSpc>
                <a:spcPct val="100000"/>
              </a:lnSpc>
              <a:spcBef>
                <a:spcPct val="50000"/>
              </a:spcBef>
              <a:buNone/>
            </a:pPr>
            <a:r>
              <a:rPr lang="en-US" altLang="en-US" sz="2400" dirty="0">
                <a:latin typeface="Times New Roman" panose="02020603050405020304" pitchFamily="18" charset="0"/>
                <a:cs typeface="Times New Roman" panose="02020603050405020304" pitchFamily="18" charset="0"/>
              </a:rPr>
              <a:t>Cậu bé gặp ông lão khi đang đi trên phố.</a:t>
            </a:r>
            <a:endParaRPr lang="en-US" altLang="en-US" sz="2400" dirty="0">
              <a:latin typeface="Times New Roman" panose="02020603050405020304" pitchFamily="18" charset="0"/>
              <a:ea typeface="Times New Roman" panose="02020603050405020304" pitchFamily="18" charset="0"/>
            </a:endParaRPr>
          </a:p>
        </p:txBody>
      </p:sp>
      <p:sp>
        <p:nvSpPr>
          <p:cNvPr id="14" name="Arrow: Right 13"/>
          <p:cNvSpPr/>
          <p:nvPr/>
        </p:nvSpPr>
        <p:spPr>
          <a:xfrm>
            <a:off x="4285574" y="4010590"/>
            <a:ext cx="1046560" cy="6965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a:buClrTx/>
              <a:defRPr/>
            </a:pPr>
            <a:endParaRPr lang="en-US" sz="1350" kern="1200"/>
          </a:p>
        </p:txBody>
      </p:sp>
      <p:sp>
        <p:nvSpPr>
          <p:cNvPr id="11" name="TextBox 10"/>
          <p:cNvSpPr txBox="1"/>
          <p:nvPr/>
        </p:nvSpPr>
        <p:spPr>
          <a:xfrm>
            <a:off x="314325" y="1232922"/>
            <a:ext cx="8515350" cy="2677656"/>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just" eaLnBrk="1" hangingPunct="1">
              <a:lnSpc>
                <a:spcPct val="100000"/>
              </a:lnSpc>
              <a:spcBef>
                <a:spcPct val="0"/>
              </a:spcBef>
              <a:buNone/>
            </a:pPr>
            <a:r>
              <a:rPr lang="en-US" altLang="en-US" sz="2400" dirty="0">
                <a:solidFill>
                  <a:srgbClr val="000000"/>
                </a:solidFill>
                <a:latin typeface="Times New Roman" panose="02020603050405020304" pitchFamily="18" charset="0"/>
                <a:cs typeface="Times New Roman" panose="02020603050405020304" pitchFamily="18" charset="0"/>
              </a:rPr>
              <a:t>      </a:t>
            </a:r>
            <a:r>
              <a:rPr lang="vi-VN" altLang="en-US" sz="2400" dirty="0">
                <a:solidFill>
                  <a:srgbClr val="000000"/>
                </a:solidFill>
                <a:latin typeface="Times New Roman" panose="02020603050405020304" pitchFamily="18" charset="0"/>
                <a:cs typeface="Times New Roman" panose="02020603050405020304" pitchFamily="18" charset="0"/>
              </a:rPr>
              <a:t>Lúc ấy, tôi đang đi trên phố. Một người ăn xin gi</a:t>
            </a:r>
            <a:r>
              <a:rPr lang="vi-VN" altLang="en-US" sz="2400" dirty="0">
                <a:solidFill>
                  <a:srgbClr val="000000"/>
                </a:solidFill>
                <a:latin typeface="Times New Roman" panose="02020603050405020304" pitchFamily="18" charset="0"/>
                <a:ea typeface="Times New Roman" panose="02020603050405020304" pitchFamily="18" charset="0"/>
              </a:rPr>
              <a:t>à</a:t>
            </a:r>
            <a:r>
              <a:rPr lang="vi-VN" altLang="en-US" sz="2400" dirty="0">
                <a:solidFill>
                  <a:srgbClr val="000000"/>
                </a:solidFill>
                <a:latin typeface="Times New Roman" panose="02020603050405020304" pitchFamily="18" charset="0"/>
                <a:cs typeface="Times New Roman" panose="02020603050405020304" pitchFamily="18" charset="0"/>
              </a:rPr>
              <a:t> lọm khọm đứng ngay trước mặt tôi. </a:t>
            </a:r>
          </a:p>
          <a:p>
            <a:pPr marL="0" indent="0" algn="just" eaLnBrk="1" hangingPunct="1">
              <a:lnSpc>
                <a:spcPct val="100000"/>
              </a:lnSpc>
              <a:spcBef>
                <a:spcPct val="0"/>
              </a:spcBef>
              <a:buNone/>
            </a:pPr>
            <a:r>
              <a:rPr lang="vi-VN" altLang="en-US" sz="2400" dirty="0">
                <a:solidFill>
                  <a:srgbClr val="000000"/>
                </a:solidFill>
                <a:latin typeface="Times New Roman" panose="02020603050405020304" pitchFamily="18" charset="0"/>
                <a:cs typeface="Times New Roman" panose="02020603050405020304" pitchFamily="18" charset="0"/>
              </a:rPr>
              <a:t>    Đôi mắt ông lão đỏ đọc v</a:t>
            </a:r>
            <a:r>
              <a:rPr lang="vi-VN" altLang="en-US" sz="2400" dirty="0">
                <a:solidFill>
                  <a:srgbClr val="000000"/>
                </a:solidFill>
                <a:latin typeface="Times New Roman" panose="02020603050405020304" pitchFamily="18" charset="0"/>
                <a:ea typeface="Times New Roman" panose="02020603050405020304" pitchFamily="18" charset="0"/>
              </a:rPr>
              <a:t>à</a:t>
            </a:r>
            <a:r>
              <a:rPr lang="vi-VN" altLang="en-US" sz="2400" dirty="0">
                <a:solidFill>
                  <a:srgbClr val="000000"/>
                </a:solidFill>
                <a:latin typeface="Times New Roman" panose="02020603050405020304" pitchFamily="18" charset="0"/>
                <a:cs typeface="Times New Roman" panose="02020603050405020304" pitchFamily="18" charset="0"/>
              </a:rPr>
              <a:t> gi</a:t>
            </a:r>
            <a:r>
              <a:rPr lang="vi-VN" altLang="en-US" sz="2400" dirty="0">
                <a:solidFill>
                  <a:srgbClr val="000000"/>
                </a:solidFill>
                <a:latin typeface="Times New Roman" panose="02020603050405020304" pitchFamily="18" charset="0"/>
                <a:ea typeface="Times New Roman" panose="02020603050405020304" pitchFamily="18" charset="0"/>
              </a:rPr>
              <a:t>à</a:t>
            </a:r>
            <a:r>
              <a:rPr lang="vi-VN" altLang="en-US" sz="2400" dirty="0">
                <a:solidFill>
                  <a:srgbClr val="000000"/>
                </a:solidFill>
                <a:latin typeface="Times New Roman" panose="02020603050405020304" pitchFamily="18" charset="0"/>
                <a:cs typeface="Times New Roman" panose="02020603050405020304" pitchFamily="18" charset="0"/>
              </a:rPr>
              <a:t>n giụa nước mắt. Đôi môi tái nhợt, áo quần tả tơi thảm hại... Chao ôi! Cảnh nghèo đói đã gặm nát con người đau khổ kia th</a:t>
            </a:r>
            <a:r>
              <a:rPr lang="vi-VN" altLang="en-US" sz="2400" dirty="0">
                <a:solidFill>
                  <a:srgbClr val="000000"/>
                </a:solidFill>
                <a:latin typeface="Times New Roman" panose="02020603050405020304" pitchFamily="18" charset="0"/>
                <a:ea typeface="Times New Roman" panose="02020603050405020304" pitchFamily="18" charset="0"/>
              </a:rPr>
              <a:t>à</a:t>
            </a:r>
            <a:r>
              <a:rPr lang="vi-VN" altLang="en-US" sz="2400" dirty="0">
                <a:solidFill>
                  <a:srgbClr val="000000"/>
                </a:solidFill>
                <a:latin typeface="Times New Roman" panose="02020603050405020304" pitchFamily="18" charset="0"/>
                <a:cs typeface="Times New Roman" panose="02020603050405020304" pitchFamily="18" charset="0"/>
              </a:rPr>
              <a:t>nh xấu xí biết nhường n</a:t>
            </a:r>
            <a:r>
              <a:rPr lang="vi-VN" altLang="en-US" sz="2400" dirty="0">
                <a:solidFill>
                  <a:srgbClr val="000000"/>
                </a:solidFill>
                <a:latin typeface="Times New Roman" panose="02020603050405020304" pitchFamily="18" charset="0"/>
                <a:ea typeface="Times New Roman" panose="02020603050405020304" pitchFamily="18" charset="0"/>
              </a:rPr>
              <a:t>à</a:t>
            </a:r>
            <a:r>
              <a:rPr lang="vi-VN" altLang="en-US" sz="2400" dirty="0">
                <a:solidFill>
                  <a:srgbClr val="000000"/>
                </a:solidFill>
                <a:latin typeface="Times New Roman" panose="02020603050405020304" pitchFamily="18" charset="0"/>
                <a:cs typeface="Times New Roman" panose="02020603050405020304" pitchFamily="18" charset="0"/>
              </a:rPr>
              <a:t>o!</a:t>
            </a:r>
          </a:p>
          <a:p>
            <a:pPr marL="0" indent="0" algn="just" eaLnBrk="1" hangingPunct="1">
              <a:lnSpc>
                <a:spcPct val="100000"/>
              </a:lnSpc>
              <a:spcBef>
                <a:spcPct val="0"/>
              </a:spcBef>
              <a:buNone/>
            </a:pPr>
            <a:r>
              <a:rPr lang="vi-VN" altLang="en-US" sz="2400" dirty="0">
                <a:solidFill>
                  <a:srgbClr val="000000"/>
                </a:solidFill>
                <a:latin typeface="Times New Roman" panose="02020603050405020304" pitchFamily="18" charset="0"/>
                <a:cs typeface="Times New Roman" panose="02020603050405020304" pitchFamily="18" charset="0"/>
              </a:rPr>
              <a:t>    Ông gi</a:t>
            </a:r>
            <a:r>
              <a:rPr lang="vi-VN" altLang="en-US" sz="2400" dirty="0">
                <a:solidFill>
                  <a:srgbClr val="000000"/>
                </a:solidFill>
                <a:latin typeface="Times New Roman" panose="02020603050405020304" pitchFamily="18" charset="0"/>
                <a:ea typeface="Times New Roman" panose="02020603050405020304" pitchFamily="18" charset="0"/>
              </a:rPr>
              <a:t>à</a:t>
            </a:r>
            <a:r>
              <a:rPr lang="vi-VN" altLang="en-US" sz="2400" dirty="0">
                <a:solidFill>
                  <a:srgbClr val="000000"/>
                </a:solidFill>
                <a:latin typeface="Times New Roman" panose="02020603050405020304" pitchFamily="18" charset="0"/>
                <a:cs typeface="Times New Roman" panose="02020603050405020304" pitchFamily="18" charset="0"/>
              </a:rPr>
              <a:t> chìa trước mặt tôi b</a:t>
            </a:r>
            <a:r>
              <a:rPr lang="vi-VN" altLang="en-US" sz="2400" dirty="0">
                <a:solidFill>
                  <a:srgbClr val="000000"/>
                </a:solidFill>
                <a:latin typeface="Times New Roman" panose="02020603050405020304" pitchFamily="18" charset="0"/>
                <a:ea typeface="Times New Roman" panose="02020603050405020304" pitchFamily="18" charset="0"/>
              </a:rPr>
              <a:t>à</a:t>
            </a:r>
            <a:r>
              <a:rPr lang="vi-VN" altLang="en-US" sz="2400" dirty="0">
                <a:solidFill>
                  <a:srgbClr val="000000"/>
                </a:solidFill>
                <a:latin typeface="Times New Roman" panose="02020603050405020304" pitchFamily="18" charset="0"/>
                <a:cs typeface="Times New Roman" panose="02020603050405020304" pitchFamily="18" charset="0"/>
              </a:rPr>
              <a:t>n tay sưng húp, bẩn thỉu. Ông rên rỉ cầu xin cứu giúp.</a:t>
            </a:r>
            <a:endParaRPr lang="en-US" altLang="en-US" sz="2400" dirty="0">
              <a:latin typeface="Arial" panose="020B0604020202020204" pitchFamily="34" charset="0"/>
            </a:endParaRPr>
          </a:p>
        </p:txBody>
      </p:sp>
      <p:sp>
        <p:nvSpPr>
          <p:cNvPr id="12" name="TextBox 8"/>
          <p:cNvSpPr txBox="1"/>
          <p:nvPr/>
        </p:nvSpPr>
        <p:spPr>
          <a:xfrm>
            <a:off x="0" y="0"/>
            <a:ext cx="9144000" cy="707886"/>
          </a:xfrm>
          <a:prstGeom prst="rect">
            <a:avLst/>
          </a:prstGeom>
          <a:solidFill>
            <a:schemeClr val="accent2">
              <a:lumMod val="20000"/>
              <a:lumOff val="80000"/>
            </a:schemeClr>
          </a:solid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en-US" sz="2000" b="1" u="sng">
                <a:solidFill>
                  <a:srgbClr val="FF0000"/>
                </a:solidFill>
                <a:latin typeface="Times New Roman" panose="02020603050405020304" pitchFamily="18" charset="0"/>
                <a:cs typeface="Times New Roman" panose="02020603050405020304" pitchFamily="18" charset="0"/>
              </a:rPr>
              <a:t>Tập </a:t>
            </a:r>
            <a:r>
              <a:rPr lang="en-US" altLang="en-US" sz="2000" b="1" u="sng" dirty="0" err="1">
                <a:solidFill>
                  <a:srgbClr val="FF0000"/>
                </a:solidFill>
                <a:latin typeface="Times New Roman" panose="02020603050405020304" pitchFamily="18" charset="0"/>
                <a:cs typeface="Times New Roman" panose="02020603050405020304" pitchFamily="18" charset="0"/>
              </a:rPr>
              <a:t>đọc</a:t>
            </a:r>
            <a:r>
              <a:rPr lang="en-US" altLang="en-US" sz="2000" b="1">
                <a:solidFill>
                  <a:srgbClr val="FF0000"/>
                </a:solidFill>
                <a:latin typeface="Times New Roman" panose="02020603050405020304" pitchFamily="18" charset="0"/>
                <a:cs typeface="Times New Roman" panose="02020603050405020304" pitchFamily="18" charset="0"/>
              </a:rPr>
              <a:t>:                                    Người </a:t>
            </a:r>
            <a:r>
              <a:rPr lang="en-US" altLang="en-US" sz="2000" b="1" dirty="0" err="1">
                <a:solidFill>
                  <a:srgbClr val="FF0000"/>
                </a:solidFill>
                <a:latin typeface="Times New Roman" panose="02020603050405020304" pitchFamily="18" charset="0"/>
                <a:cs typeface="Times New Roman" panose="02020603050405020304" pitchFamily="18" charset="0"/>
              </a:rPr>
              <a:t>ăn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xin</a:t>
            </a:r>
            <a:endParaRPr lang="en-US" altLang="en-US" sz="2000" b="1" dirty="0">
              <a:solidFill>
                <a:srgbClr val="FF0000"/>
              </a:solidFill>
              <a:latin typeface="Times New Roman" panose="02020603050405020304" pitchFamily="18" charset="0"/>
              <a:ea typeface="Times New Roman" panose="02020603050405020304" pitchFamily="18" charset="0"/>
            </a:endParaRPr>
          </a:p>
          <a:p>
            <a:pPr marL="0" indent="0" algn="r" eaLnBrk="1" hangingPunct="1">
              <a:lnSpc>
                <a:spcPct val="100000"/>
              </a:lnSpc>
              <a:spcBef>
                <a:spcPct val="0"/>
              </a:spcBef>
              <a:buNone/>
            </a:pPr>
            <a:r>
              <a:rPr lang="en-US" altLang="en-US" sz="2000" b="1" i="1" dirty="0">
                <a:latin typeface="Times New Roman" panose="02020603050405020304" pitchFamily="18" charset="0"/>
                <a:cs typeface="Times New Roman" panose="02020603050405020304" pitchFamily="18" charset="0"/>
              </a:rPr>
              <a:t>Theo </a:t>
            </a:r>
            <a:r>
              <a:rPr lang="en-US" altLang="en-US" sz="2000" b="1" i="1" dirty="0" err="1">
                <a:latin typeface="Times New Roman" panose="02020603050405020304" pitchFamily="18" charset="0"/>
                <a:cs typeface="Times New Roman" panose="02020603050405020304" pitchFamily="18" charset="0"/>
              </a:rPr>
              <a:t>Tuốc</a:t>
            </a:r>
            <a:r>
              <a:rPr lang="en-US" altLang="en-US" sz="2000" b="1" i="1" dirty="0">
                <a:latin typeface="Times New Roman" panose="02020603050405020304" pitchFamily="18" charset="0"/>
                <a:cs typeface="Times New Roman" panose="02020603050405020304" pitchFamily="18" charset="0"/>
              </a:rPr>
              <a:t> – </a:t>
            </a:r>
            <a:r>
              <a:rPr lang="en-US" altLang="en-US" sz="2000" b="1" i="1" dirty="0" err="1">
                <a:latin typeface="Times New Roman" panose="02020603050405020304" pitchFamily="18" charset="0"/>
                <a:cs typeface="Times New Roman" panose="02020603050405020304" pitchFamily="18" charset="0"/>
              </a:rPr>
              <a:t>ghê</a:t>
            </a:r>
            <a:r>
              <a:rPr lang="en-US" altLang="en-US" sz="2000" b="1" i="1" dirty="0">
                <a:latin typeface="Times New Roman" panose="02020603050405020304" pitchFamily="18" charset="0"/>
                <a:cs typeface="Times New Roman" panose="02020603050405020304" pitchFamily="18" charset="0"/>
              </a:rPr>
              <a:t>- </a:t>
            </a:r>
            <a:r>
              <a:rPr lang="en-US" altLang="en-US" sz="2000" b="1" i="1" dirty="0" err="1">
                <a:latin typeface="Times New Roman" panose="02020603050405020304" pitchFamily="18" charset="0"/>
                <a:cs typeface="Times New Roman" panose="02020603050405020304" pitchFamily="18" charset="0"/>
              </a:rPr>
              <a:t>nhép</a:t>
            </a:r>
            <a:endParaRPr lang="en-US" altLang="en-US" sz="2000" b="1" i="1"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14"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6" descr="100+ hình nền khung đẹp - hinhanhsieudep.net"/>
          <p:cNvPicPr>
            <a:picLocks noChangeAspect="1"/>
          </p:cNvPicPr>
          <p:nvPr/>
        </p:nvPicPr>
        <p:blipFill>
          <a:blip r:embed="rId2"/>
          <a:stretch>
            <a:fillRect/>
          </a:stretch>
        </p:blipFill>
        <p:spPr>
          <a:xfrm>
            <a:off x="0" y="0"/>
            <a:ext cx="9144000" cy="5143500"/>
          </a:xfrm>
          <a:prstGeom prst="rect">
            <a:avLst/>
          </a:prstGeom>
          <a:noFill/>
          <a:ln w="9525">
            <a:noFill/>
          </a:ln>
        </p:spPr>
      </p:pic>
      <p:pic>
        <p:nvPicPr>
          <p:cNvPr id="44" name="Picture 36" descr="15"/>
          <p:cNvPicPr>
            <a:picLocks noChangeAspect="1"/>
          </p:cNvPicPr>
          <p:nvPr/>
        </p:nvPicPr>
        <p:blipFill>
          <a:blip r:embed="rId3">
            <a:lum bright="20001" contrast="-30000"/>
          </a:blip>
          <a:stretch>
            <a:fillRect/>
          </a:stretch>
        </p:blipFill>
        <p:spPr>
          <a:xfrm>
            <a:off x="6616983" y="2069105"/>
            <a:ext cx="2502694" cy="3063479"/>
          </a:xfrm>
          <a:prstGeom prst="rect">
            <a:avLst/>
          </a:prstGeom>
          <a:noFill/>
          <a:ln w="9525">
            <a:noFill/>
          </a:ln>
        </p:spPr>
      </p:pic>
      <p:sp>
        <p:nvSpPr>
          <p:cNvPr id="46" name="Text Box 8"/>
          <p:cNvSpPr txBox="1"/>
          <p:nvPr/>
        </p:nvSpPr>
        <p:spPr>
          <a:xfrm>
            <a:off x="734616" y="1498997"/>
            <a:ext cx="4625578" cy="49629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50000"/>
              </a:spcBef>
              <a:buNone/>
            </a:pPr>
            <a:r>
              <a:rPr lang="en-US" altLang="en-US" sz="2625" b="1" dirty="0">
                <a:latin typeface="Times New Roman" panose="02020603050405020304" pitchFamily="18" charset="0"/>
                <a:cs typeface="Times" pitchFamily="18" charset="0"/>
              </a:rPr>
              <a:t>Dáng </a:t>
            </a:r>
            <a:r>
              <a:rPr lang="en-US" altLang="en-US" sz="2625" b="1">
                <a:latin typeface="Times New Roman" panose="02020603050405020304" pitchFamily="18" charset="0"/>
                <a:cs typeface="Times" pitchFamily="18" charset="0"/>
              </a:rPr>
              <a:t>vẻ:</a:t>
            </a:r>
            <a:endParaRPr lang="en-US" altLang="en-US" sz="2625" b="1" dirty="0">
              <a:solidFill>
                <a:srgbClr val="0000CC"/>
              </a:solidFill>
              <a:latin typeface="Times New Roman" panose="02020603050405020304" pitchFamily="18" charset="0"/>
              <a:ea typeface="Times" pitchFamily="18" charset="0"/>
            </a:endParaRPr>
          </a:p>
        </p:txBody>
      </p:sp>
      <p:sp>
        <p:nvSpPr>
          <p:cNvPr id="47" name="Text Box 9"/>
          <p:cNvSpPr txBox="1"/>
          <p:nvPr/>
        </p:nvSpPr>
        <p:spPr>
          <a:xfrm>
            <a:off x="734617" y="1920478"/>
            <a:ext cx="894797" cy="49629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en-US" sz="2625" b="1">
                <a:latin typeface="Times New Roman" panose="02020603050405020304" pitchFamily="18" charset="0"/>
                <a:cs typeface="Times" pitchFamily="18" charset="0"/>
              </a:rPr>
              <a:t>Mắt:</a:t>
            </a:r>
            <a:endParaRPr lang="en-US" altLang="en-US" sz="2625" b="1" dirty="0">
              <a:solidFill>
                <a:srgbClr val="0000CC"/>
              </a:solidFill>
              <a:latin typeface="Times New Roman" panose="02020603050405020304" pitchFamily="18" charset="0"/>
              <a:ea typeface="Times" pitchFamily="18" charset="0"/>
            </a:endParaRPr>
          </a:p>
        </p:txBody>
      </p:sp>
      <p:sp>
        <p:nvSpPr>
          <p:cNvPr id="48" name="Text Box 10"/>
          <p:cNvSpPr txBox="1"/>
          <p:nvPr/>
        </p:nvSpPr>
        <p:spPr>
          <a:xfrm>
            <a:off x="734616" y="2384822"/>
            <a:ext cx="3216898" cy="49629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50000"/>
              </a:spcBef>
              <a:buNone/>
            </a:pPr>
            <a:r>
              <a:rPr lang="en-US" altLang="en-US" sz="2625" b="1">
                <a:latin typeface="Times New Roman" panose="02020603050405020304" pitchFamily="18" charset="0"/>
                <a:cs typeface="Times" pitchFamily="18" charset="0"/>
              </a:rPr>
              <a:t>Môi:</a:t>
            </a:r>
            <a:endParaRPr lang="en-US" altLang="en-US" sz="2625" b="1" dirty="0">
              <a:solidFill>
                <a:srgbClr val="0000CC"/>
              </a:solidFill>
              <a:latin typeface="Times New Roman" panose="02020603050405020304" pitchFamily="18" charset="0"/>
              <a:ea typeface="Times" pitchFamily="18" charset="0"/>
            </a:endParaRPr>
          </a:p>
        </p:txBody>
      </p:sp>
      <p:sp>
        <p:nvSpPr>
          <p:cNvPr id="49" name="Text Box 11"/>
          <p:cNvSpPr txBox="1"/>
          <p:nvPr/>
        </p:nvSpPr>
        <p:spPr>
          <a:xfrm>
            <a:off x="734616" y="2807494"/>
            <a:ext cx="4457700" cy="49629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50000"/>
              </a:spcBef>
              <a:buNone/>
            </a:pPr>
            <a:r>
              <a:rPr lang="en-US" altLang="en-US" sz="2625" b="1" dirty="0">
                <a:latin typeface="Times New Roman" panose="02020603050405020304" pitchFamily="18" charset="0"/>
                <a:cs typeface="Times" pitchFamily="18" charset="0"/>
              </a:rPr>
              <a:t>Áo </a:t>
            </a:r>
            <a:r>
              <a:rPr lang="en-US" altLang="en-US" sz="2625" b="1">
                <a:latin typeface="Times New Roman" panose="02020603050405020304" pitchFamily="18" charset="0"/>
                <a:cs typeface="Times" pitchFamily="18" charset="0"/>
              </a:rPr>
              <a:t>quần:</a:t>
            </a:r>
            <a:endParaRPr lang="en-US" altLang="en-US" sz="2625" b="1" dirty="0">
              <a:solidFill>
                <a:srgbClr val="0000CC"/>
              </a:solidFill>
              <a:latin typeface="Times New Roman" panose="02020603050405020304" pitchFamily="18" charset="0"/>
              <a:ea typeface="Times" pitchFamily="18" charset="0"/>
            </a:endParaRPr>
          </a:p>
        </p:txBody>
      </p:sp>
      <p:sp>
        <p:nvSpPr>
          <p:cNvPr id="50" name="Text Box 12"/>
          <p:cNvSpPr txBox="1"/>
          <p:nvPr/>
        </p:nvSpPr>
        <p:spPr>
          <a:xfrm>
            <a:off x="734616" y="3234928"/>
            <a:ext cx="4457700" cy="49629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50000"/>
              </a:spcBef>
              <a:buNone/>
            </a:pPr>
            <a:r>
              <a:rPr lang="en-US" altLang="en-US" sz="2625" b="1" dirty="0">
                <a:latin typeface="Times New Roman" panose="02020603050405020304" pitchFamily="18" charset="0"/>
                <a:cs typeface="Times" pitchFamily="18" charset="0"/>
              </a:rPr>
              <a:t>B</a:t>
            </a:r>
            <a:r>
              <a:rPr lang="en-US" altLang="en-US" sz="2625" b="1" dirty="0">
                <a:latin typeface="Times New Roman" panose="02020603050405020304" pitchFamily="18" charset="0"/>
                <a:ea typeface="Times" pitchFamily="18" charset="0"/>
              </a:rPr>
              <a:t>à</a:t>
            </a:r>
            <a:r>
              <a:rPr lang="en-US" altLang="en-US" sz="2625" b="1" dirty="0">
                <a:latin typeface="Times New Roman" panose="02020603050405020304" pitchFamily="18" charset="0"/>
                <a:cs typeface="Times" pitchFamily="18" charset="0"/>
              </a:rPr>
              <a:t>n </a:t>
            </a:r>
            <a:r>
              <a:rPr lang="en-US" altLang="en-US" sz="2625" b="1">
                <a:latin typeface="Times New Roman" panose="02020603050405020304" pitchFamily="18" charset="0"/>
                <a:cs typeface="Times" pitchFamily="18" charset="0"/>
              </a:rPr>
              <a:t>tay:</a:t>
            </a:r>
            <a:endParaRPr lang="en-US" altLang="en-US" sz="2625" b="1" dirty="0">
              <a:solidFill>
                <a:srgbClr val="0000CC"/>
              </a:solidFill>
              <a:latin typeface="Times New Roman" panose="02020603050405020304" pitchFamily="18" charset="0"/>
              <a:ea typeface="Times" pitchFamily="18" charset="0"/>
            </a:endParaRPr>
          </a:p>
        </p:txBody>
      </p:sp>
      <p:sp>
        <p:nvSpPr>
          <p:cNvPr id="51" name="Text Box 13"/>
          <p:cNvSpPr txBox="1"/>
          <p:nvPr/>
        </p:nvSpPr>
        <p:spPr>
          <a:xfrm>
            <a:off x="734616" y="3692128"/>
            <a:ext cx="2743200" cy="49629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50000"/>
              </a:spcBef>
              <a:buNone/>
            </a:pPr>
            <a:r>
              <a:rPr lang="en-US" altLang="en-US" sz="2625" b="1" dirty="0">
                <a:latin typeface="Times New Roman" panose="02020603050405020304" pitchFamily="18" charset="0"/>
                <a:cs typeface="Times" pitchFamily="18" charset="0"/>
              </a:rPr>
              <a:t>Giọng </a:t>
            </a:r>
            <a:r>
              <a:rPr lang="en-US" altLang="en-US" sz="2625" b="1">
                <a:latin typeface="Times New Roman" panose="02020603050405020304" pitchFamily="18" charset="0"/>
                <a:cs typeface="Times" pitchFamily="18" charset="0"/>
              </a:rPr>
              <a:t>nói:</a:t>
            </a:r>
            <a:endParaRPr lang="en-US" altLang="en-US" sz="2625" b="1" dirty="0">
              <a:solidFill>
                <a:srgbClr val="0000CC"/>
              </a:solidFill>
              <a:latin typeface="Times New Roman" panose="02020603050405020304" pitchFamily="18" charset="0"/>
              <a:ea typeface="Times" pitchFamily="18" charset="0"/>
            </a:endParaRPr>
          </a:p>
        </p:txBody>
      </p:sp>
      <p:sp>
        <p:nvSpPr>
          <p:cNvPr id="55" name="Text Box 7"/>
          <p:cNvSpPr txBox="1"/>
          <p:nvPr/>
        </p:nvSpPr>
        <p:spPr>
          <a:xfrm>
            <a:off x="0" y="1104900"/>
            <a:ext cx="7323534" cy="46166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257175" indent="-257175" eaLnBrk="1" hangingPunct="1">
              <a:lnSpc>
                <a:spcPct val="100000"/>
              </a:lnSpc>
              <a:spcBef>
                <a:spcPct val="50000"/>
              </a:spcBef>
              <a:buNone/>
            </a:pPr>
            <a:r>
              <a:rPr lang="en-US" altLang="en-US" sz="2400" b="1" dirty="0">
                <a:solidFill>
                  <a:srgbClr val="7030A0"/>
                </a:solidFill>
                <a:latin typeface="Times New Roman" panose="02020603050405020304" pitchFamily="18" charset="0"/>
                <a:cs typeface="Times" pitchFamily="18" charset="0"/>
              </a:rPr>
              <a:t>Hình ảnh ông lão ăn xin đáng thương như thế n</a:t>
            </a:r>
            <a:r>
              <a:rPr lang="en-US" altLang="en-US" sz="2400" b="1" dirty="0">
                <a:solidFill>
                  <a:srgbClr val="7030A0"/>
                </a:solidFill>
                <a:latin typeface="Times New Roman" panose="02020603050405020304" pitchFamily="18" charset="0"/>
                <a:ea typeface="Times" pitchFamily="18" charset="0"/>
              </a:rPr>
              <a:t>à</a:t>
            </a:r>
            <a:r>
              <a:rPr lang="en-US" altLang="en-US" sz="2400" b="1" dirty="0">
                <a:solidFill>
                  <a:srgbClr val="7030A0"/>
                </a:solidFill>
                <a:latin typeface="Times New Roman" panose="02020603050405020304" pitchFamily="18" charset="0"/>
                <a:cs typeface="Times" pitchFamily="18" charset="0"/>
              </a:rPr>
              <a:t>o?</a:t>
            </a:r>
            <a:endParaRPr lang="en-US" altLang="en-US" sz="2400" b="1" dirty="0">
              <a:solidFill>
                <a:srgbClr val="7030A0"/>
              </a:solidFill>
              <a:latin typeface="Times New Roman" panose="02020603050405020304" pitchFamily="18" charset="0"/>
              <a:ea typeface="Times" pitchFamily="18" charset="0"/>
            </a:endParaRPr>
          </a:p>
        </p:txBody>
      </p:sp>
      <p:sp>
        <p:nvSpPr>
          <p:cNvPr id="16" name="TextBox 8"/>
          <p:cNvSpPr txBox="1"/>
          <p:nvPr/>
        </p:nvSpPr>
        <p:spPr>
          <a:xfrm>
            <a:off x="0" y="0"/>
            <a:ext cx="9144000" cy="1061829"/>
          </a:xfrm>
          <a:prstGeom prst="rect">
            <a:avLst/>
          </a:prstGeom>
          <a:solidFill>
            <a:schemeClr val="accent2">
              <a:lumMod val="20000"/>
              <a:lumOff val="80000"/>
            </a:schemeClr>
          </a:solid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endParaRPr lang="en-US" altLang="en-US" sz="2100" b="1" u="sng">
              <a:solidFill>
                <a:srgbClr val="FF0000"/>
              </a:solidFill>
              <a:latin typeface="Times New Roman" panose="02020603050405020304" pitchFamily="18" charset="0"/>
              <a:cs typeface="Times New Roman" panose="02020603050405020304" pitchFamily="18" charset="0"/>
            </a:endParaRPr>
          </a:p>
          <a:p>
            <a:pPr marL="0" indent="0" eaLnBrk="1" hangingPunct="1">
              <a:lnSpc>
                <a:spcPct val="100000"/>
              </a:lnSpc>
              <a:spcBef>
                <a:spcPct val="0"/>
              </a:spcBef>
              <a:buNone/>
            </a:pPr>
            <a:r>
              <a:rPr lang="en-US" altLang="en-US" sz="2100" b="1" u="sng">
                <a:solidFill>
                  <a:srgbClr val="FF0000"/>
                </a:solidFill>
                <a:latin typeface="Times New Roman" panose="02020603050405020304" pitchFamily="18" charset="0"/>
                <a:cs typeface="Times New Roman" panose="02020603050405020304" pitchFamily="18" charset="0"/>
              </a:rPr>
              <a:t>Tập </a:t>
            </a:r>
            <a:r>
              <a:rPr lang="en-US" altLang="en-US" sz="2100" b="1" u="sng" dirty="0" err="1">
                <a:solidFill>
                  <a:srgbClr val="FF0000"/>
                </a:solidFill>
                <a:latin typeface="Times New Roman" panose="02020603050405020304" pitchFamily="18" charset="0"/>
                <a:cs typeface="Times New Roman" panose="02020603050405020304" pitchFamily="18" charset="0"/>
              </a:rPr>
              <a:t>đọc</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Người</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ăn</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xin</a:t>
            </a:r>
            <a:endParaRPr lang="en-US" altLang="en-US" sz="2100" b="1" dirty="0">
              <a:solidFill>
                <a:srgbClr val="FF0000"/>
              </a:solidFill>
              <a:latin typeface="Times New Roman" panose="02020603050405020304" pitchFamily="18" charset="0"/>
              <a:ea typeface="Times New Roman" panose="02020603050405020304" pitchFamily="18" charset="0"/>
            </a:endParaRPr>
          </a:p>
          <a:p>
            <a:pPr marL="0" indent="0" algn="r" eaLnBrk="1" hangingPunct="1">
              <a:lnSpc>
                <a:spcPct val="100000"/>
              </a:lnSpc>
              <a:spcBef>
                <a:spcPct val="0"/>
              </a:spcBef>
              <a:buNone/>
            </a:pPr>
            <a:r>
              <a:rPr lang="en-US" altLang="en-US" sz="2100" b="1" dirty="0">
                <a:latin typeface="Times New Roman" panose="02020603050405020304" pitchFamily="18" charset="0"/>
                <a:cs typeface="Times New Roman" panose="02020603050405020304" pitchFamily="18" charset="0"/>
              </a:rPr>
              <a:t>Theo </a:t>
            </a:r>
            <a:r>
              <a:rPr lang="en-US" altLang="en-US" sz="2100" b="1" dirty="0" err="1">
                <a:latin typeface="Times New Roman" panose="02020603050405020304" pitchFamily="18" charset="0"/>
                <a:cs typeface="Times New Roman" panose="02020603050405020304" pitchFamily="18" charset="0"/>
              </a:rPr>
              <a:t>Tuốc</a:t>
            </a:r>
            <a:r>
              <a:rPr lang="en-US" altLang="en-US" sz="2100" b="1" dirty="0">
                <a:latin typeface="Times New Roman" panose="02020603050405020304" pitchFamily="18" charset="0"/>
                <a:cs typeface="Times New Roman" panose="02020603050405020304" pitchFamily="18" charset="0"/>
              </a:rPr>
              <a:t> – </a:t>
            </a:r>
            <a:r>
              <a:rPr lang="en-US" altLang="en-US" sz="2100" b="1" dirty="0" err="1">
                <a:latin typeface="Times New Roman" panose="02020603050405020304" pitchFamily="18" charset="0"/>
                <a:cs typeface="Times New Roman" panose="02020603050405020304" pitchFamily="18" charset="0"/>
              </a:rPr>
              <a:t>ghê</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nhép</a:t>
            </a:r>
            <a:endParaRPr lang="en-US" altLang="en-US" sz="2100" b="1" dirty="0">
              <a:latin typeface="Times New Roman" panose="02020603050405020304" pitchFamily="18" charset="0"/>
              <a:ea typeface="Times New Roman" panose="02020603050405020304" pitchFamily="18" charset="0"/>
            </a:endParaRPr>
          </a:p>
        </p:txBody>
      </p:sp>
      <p:sp>
        <p:nvSpPr>
          <p:cNvPr id="3" name="TextBox 2">
            <a:extLst>
              <a:ext uri="{FF2B5EF4-FFF2-40B4-BE49-F238E27FC236}">
                <a16:creationId xmlns:a16="http://schemas.microsoft.com/office/drawing/2014/main" id="{C8EED451-376C-479B-A20F-8F1477C315DD}"/>
              </a:ext>
            </a:extLst>
          </p:cNvPr>
          <p:cNvSpPr txBox="1"/>
          <p:nvPr/>
        </p:nvSpPr>
        <p:spPr>
          <a:xfrm>
            <a:off x="2293688" y="1492466"/>
            <a:ext cx="3420062" cy="492443"/>
          </a:xfrm>
          <a:prstGeom prst="rect">
            <a:avLst/>
          </a:prstGeom>
          <a:noFill/>
        </p:spPr>
        <p:txBody>
          <a:bodyPr wrap="square" rtlCol="0">
            <a:spAutoFit/>
          </a:bodyPr>
          <a:lstStyle/>
          <a:p>
            <a:r>
              <a:rPr lang="en-US" altLang="en-US" sz="2600">
                <a:solidFill>
                  <a:schemeClr val="tx2">
                    <a:lumMod val="50000"/>
                  </a:schemeClr>
                </a:solidFill>
                <a:latin typeface="Times New Roman" panose="02020603050405020304" pitchFamily="18" charset="0"/>
                <a:cs typeface="Times" pitchFamily="18" charset="0"/>
              </a:rPr>
              <a:t>gi</a:t>
            </a:r>
            <a:r>
              <a:rPr lang="en-US" altLang="en-US" sz="2600">
                <a:solidFill>
                  <a:schemeClr val="tx2">
                    <a:lumMod val="50000"/>
                  </a:schemeClr>
                </a:solidFill>
                <a:latin typeface="Times New Roman" panose="02020603050405020304" pitchFamily="18" charset="0"/>
                <a:ea typeface="Times" pitchFamily="18" charset="0"/>
              </a:rPr>
              <a:t>à</a:t>
            </a:r>
            <a:r>
              <a:rPr lang="en-US" altLang="en-US" sz="2600">
                <a:solidFill>
                  <a:schemeClr val="tx2">
                    <a:lumMod val="50000"/>
                  </a:schemeClr>
                </a:solidFill>
                <a:latin typeface="Times New Roman" panose="02020603050405020304" pitchFamily="18" charset="0"/>
                <a:cs typeface="Times" pitchFamily="18" charset="0"/>
              </a:rPr>
              <a:t> lọm khọm.</a:t>
            </a:r>
            <a:endParaRPr lang="en-US" sz="2600">
              <a:solidFill>
                <a:schemeClr val="tx2">
                  <a:lumMod val="50000"/>
                </a:schemeClr>
              </a:solidFill>
            </a:endParaRPr>
          </a:p>
        </p:txBody>
      </p:sp>
      <p:sp>
        <p:nvSpPr>
          <p:cNvPr id="4" name="TextBox 3">
            <a:extLst>
              <a:ext uri="{FF2B5EF4-FFF2-40B4-BE49-F238E27FC236}">
                <a16:creationId xmlns:a16="http://schemas.microsoft.com/office/drawing/2014/main" id="{0095BE34-753F-4554-B8DA-090DD0A7AB21}"/>
              </a:ext>
            </a:extLst>
          </p:cNvPr>
          <p:cNvSpPr txBox="1"/>
          <p:nvPr/>
        </p:nvSpPr>
        <p:spPr>
          <a:xfrm>
            <a:off x="1629414" y="1919814"/>
            <a:ext cx="4130808" cy="492443"/>
          </a:xfrm>
          <a:prstGeom prst="rect">
            <a:avLst/>
          </a:prstGeom>
          <a:noFill/>
        </p:spPr>
        <p:txBody>
          <a:bodyPr wrap="square" rtlCol="0">
            <a:spAutoFit/>
          </a:bodyPr>
          <a:lstStyle/>
          <a:p>
            <a:r>
              <a:rPr lang="en-US" altLang="en-US" sz="2600">
                <a:solidFill>
                  <a:schemeClr val="tx2">
                    <a:lumMod val="50000"/>
                  </a:schemeClr>
                </a:solidFill>
                <a:latin typeface="Times New Roman" panose="02020603050405020304" pitchFamily="18" charset="0"/>
                <a:cs typeface="Times" pitchFamily="18" charset="0"/>
              </a:rPr>
              <a:t>đỏ đọc, gi</a:t>
            </a:r>
            <a:r>
              <a:rPr lang="en-US" altLang="en-US" sz="2600">
                <a:solidFill>
                  <a:schemeClr val="tx2">
                    <a:lumMod val="50000"/>
                  </a:schemeClr>
                </a:solidFill>
                <a:latin typeface="Times New Roman" panose="02020603050405020304" pitchFamily="18" charset="0"/>
                <a:ea typeface="Times" pitchFamily="18" charset="0"/>
              </a:rPr>
              <a:t>à</a:t>
            </a:r>
            <a:r>
              <a:rPr lang="en-US" altLang="en-US" sz="2600">
                <a:solidFill>
                  <a:schemeClr val="tx2">
                    <a:lumMod val="50000"/>
                  </a:schemeClr>
                </a:solidFill>
                <a:latin typeface="Times New Roman" panose="02020603050405020304" pitchFamily="18" charset="0"/>
                <a:cs typeface="Times" pitchFamily="18" charset="0"/>
              </a:rPr>
              <a:t>n giụa nước mắt.</a:t>
            </a:r>
            <a:endParaRPr lang="en-US" sz="2600">
              <a:solidFill>
                <a:schemeClr val="tx2">
                  <a:lumMod val="50000"/>
                </a:schemeClr>
              </a:solidFill>
            </a:endParaRPr>
          </a:p>
        </p:txBody>
      </p:sp>
      <p:sp>
        <p:nvSpPr>
          <p:cNvPr id="5" name="TextBox 4">
            <a:extLst>
              <a:ext uri="{FF2B5EF4-FFF2-40B4-BE49-F238E27FC236}">
                <a16:creationId xmlns:a16="http://schemas.microsoft.com/office/drawing/2014/main" id="{3A2B869E-C62B-48D2-896C-50E2C2FD18F4}"/>
              </a:ext>
            </a:extLst>
          </p:cNvPr>
          <p:cNvSpPr txBox="1"/>
          <p:nvPr/>
        </p:nvSpPr>
        <p:spPr>
          <a:xfrm>
            <a:off x="1714324" y="2352674"/>
            <a:ext cx="1445248" cy="492443"/>
          </a:xfrm>
          <a:prstGeom prst="rect">
            <a:avLst/>
          </a:prstGeom>
          <a:noFill/>
        </p:spPr>
        <p:txBody>
          <a:bodyPr wrap="square" rtlCol="0">
            <a:spAutoFit/>
          </a:bodyPr>
          <a:lstStyle/>
          <a:p>
            <a:r>
              <a:rPr lang="en-US" altLang="en-US" sz="2600">
                <a:solidFill>
                  <a:schemeClr val="tx2">
                    <a:lumMod val="50000"/>
                  </a:schemeClr>
                </a:solidFill>
                <a:latin typeface="Times New Roman" panose="02020603050405020304" pitchFamily="18" charset="0"/>
                <a:cs typeface="Times" pitchFamily="18" charset="0"/>
              </a:rPr>
              <a:t>tái nhợt.</a:t>
            </a:r>
            <a:endParaRPr lang="en-US" sz="2600">
              <a:solidFill>
                <a:schemeClr val="tx2">
                  <a:lumMod val="50000"/>
                </a:schemeClr>
              </a:solidFill>
            </a:endParaRPr>
          </a:p>
        </p:txBody>
      </p:sp>
      <p:sp>
        <p:nvSpPr>
          <p:cNvPr id="6" name="TextBox 5">
            <a:extLst>
              <a:ext uri="{FF2B5EF4-FFF2-40B4-BE49-F238E27FC236}">
                <a16:creationId xmlns:a16="http://schemas.microsoft.com/office/drawing/2014/main" id="{7FACD0EF-77BD-4C58-85C8-06CE4BA28E98}"/>
              </a:ext>
            </a:extLst>
          </p:cNvPr>
          <p:cNvSpPr txBox="1"/>
          <p:nvPr/>
        </p:nvSpPr>
        <p:spPr>
          <a:xfrm>
            <a:off x="2252090" y="2793720"/>
            <a:ext cx="3179989" cy="492443"/>
          </a:xfrm>
          <a:prstGeom prst="rect">
            <a:avLst/>
          </a:prstGeom>
          <a:noFill/>
        </p:spPr>
        <p:txBody>
          <a:bodyPr wrap="square" rtlCol="0">
            <a:spAutoFit/>
          </a:bodyPr>
          <a:lstStyle/>
          <a:p>
            <a:r>
              <a:rPr lang="en-US" altLang="en-US" sz="2600">
                <a:solidFill>
                  <a:schemeClr val="tx2">
                    <a:lumMod val="50000"/>
                  </a:schemeClr>
                </a:solidFill>
                <a:latin typeface="Times New Roman" panose="02020603050405020304" pitchFamily="18" charset="0"/>
                <a:cs typeface="Times" pitchFamily="18" charset="0"/>
              </a:rPr>
              <a:t>Tả tơi thảm hại.</a:t>
            </a:r>
            <a:endParaRPr lang="en-US" sz="2600">
              <a:solidFill>
                <a:schemeClr val="tx2">
                  <a:lumMod val="50000"/>
                </a:schemeClr>
              </a:solidFill>
            </a:endParaRPr>
          </a:p>
        </p:txBody>
      </p:sp>
      <p:sp>
        <p:nvSpPr>
          <p:cNvPr id="7" name="TextBox 6">
            <a:extLst>
              <a:ext uri="{FF2B5EF4-FFF2-40B4-BE49-F238E27FC236}">
                <a16:creationId xmlns:a16="http://schemas.microsoft.com/office/drawing/2014/main" id="{BE49C678-1E91-4372-B4AF-03DD3ACAEECE}"/>
              </a:ext>
            </a:extLst>
          </p:cNvPr>
          <p:cNvSpPr txBox="1"/>
          <p:nvPr/>
        </p:nvSpPr>
        <p:spPr>
          <a:xfrm>
            <a:off x="2283860" y="3245067"/>
            <a:ext cx="3620789" cy="492443"/>
          </a:xfrm>
          <a:prstGeom prst="rect">
            <a:avLst/>
          </a:prstGeom>
          <a:noFill/>
        </p:spPr>
        <p:txBody>
          <a:bodyPr wrap="square" rtlCol="0">
            <a:spAutoFit/>
          </a:bodyPr>
          <a:lstStyle/>
          <a:p>
            <a:r>
              <a:rPr lang="en-US" altLang="en-US" sz="2600">
                <a:solidFill>
                  <a:schemeClr val="tx2">
                    <a:lumMod val="50000"/>
                  </a:schemeClr>
                </a:solidFill>
                <a:latin typeface="Times New Roman" panose="02020603050405020304" pitchFamily="18" charset="0"/>
                <a:cs typeface="Times" pitchFamily="18" charset="0"/>
              </a:rPr>
              <a:t>sưng húp, bẩn thỉu.</a:t>
            </a:r>
            <a:endParaRPr lang="en-US" sz="2600">
              <a:solidFill>
                <a:schemeClr val="tx2">
                  <a:lumMod val="50000"/>
                </a:schemeClr>
              </a:solidFill>
            </a:endParaRPr>
          </a:p>
        </p:txBody>
      </p:sp>
      <p:sp>
        <p:nvSpPr>
          <p:cNvPr id="8" name="TextBox 7">
            <a:extLst>
              <a:ext uri="{FF2B5EF4-FFF2-40B4-BE49-F238E27FC236}">
                <a16:creationId xmlns:a16="http://schemas.microsoft.com/office/drawing/2014/main" id="{DCF07165-FD3B-4B5D-A4AD-3AB9A763B936}"/>
              </a:ext>
            </a:extLst>
          </p:cNvPr>
          <p:cNvSpPr txBox="1"/>
          <p:nvPr/>
        </p:nvSpPr>
        <p:spPr>
          <a:xfrm>
            <a:off x="2527018" y="3723736"/>
            <a:ext cx="1514396" cy="492443"/>
          </a:xfrm>
          <a:prstGeom prst="rect">
            <a:avLst/>
          </a:prstGeom>
          <a:noFill/>
        </p:spPr>
        <p:txBody>
          <a:bodyPr wrap="square" rtlCol="0">
            <a:spAutoFit/>
          </a:bodyPr>
          <a:lstStyle/>
          <a:p>
            <a:r>
              <a:rPr lang="en-US" altLang="en-US" sz="2600">
                <a:solidFill>
                  <a:schemeClr val="tx2">
                    <a:lumMod val="50000"/>
                  </a:schemeClr>
                </a:solidFill>
                <a:latin typeface="Times New Roman" panose="02020603050405020304" pitchFamily="18" charset="0"/>
                <a:cs typeface="Times" pitchFamily="18" charset="0"/>
              </a:rPr>
              <a:t>rên rỉ.</a:t>
            </a:r>
            <a:endParaRPr lang="en-US" sz="2600">
              <a:solidFill>
                <a:schemeClr val="tx2">
                  <a:lumMod val="50000"/>
                </a:scheme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0" fill="hold"/>
                                        <p:tgtEl>
                                          <p:spTgt spid="44"/>
                                        </p:tgtEl>
                                        <p:attrNameLst>
                                          <p:attrName>ppt_x</p:attrName>
                                        </p:attrNameLst>
                                      </p:cBhvr>
                                      <p:tavLst>
                                        <p:tav tm="0">
                                          <p:val>
                                            <p:strVal val="1+#ppt_w/2"/>
                                          </p:val>
                                        </p:tav>
                                        <p:tav tm="100000">
                                          <p:val>
                                            <p:strVal val="#ppt_x"/>
                                          </p:val>
                                        </p:tav>
                                      </p:tavLst>
                                    </p:anim>
                                    <p:anim calcmode="lin" valueType="num">
                                      <p:cBhvr additive="base">
                                        <p:cTn id="8" dur="50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1000"/>
                                        <p:tgtEl>
                                          <p:spTgt spid="3"/>
                                        </p:tgtEl>
                                      </p:cBhvr>
                                    </p:animEffect>
                                    <p:anim calcmode="lin" valueType="num">
                                      <p:cBhvr>
                                        <p:cTn id="39" dur="1000" fill="hold"/>
                                        <p:tgtEl>
                                          <p:spTgt spid="3"/>
                                        </p:tgtEl>
                                        <p:attrNameLst>
                                          <p:attrName>ppt_x</p:attrName>
                                        </p:attrNameLst>
                                      </p:cBhvr>
                                      <p:tavLst>
                                        <p:tav tm="0">
                                          <p:val>
                                            <p:strVal val="#ppt_x"/>
                                          </p:val>
                                        </p:tav>
                                        <p:tav tm="100000">
                                          <p:val>
                                            <p:strVal val="#ppt_x"/>
                                          </p:val>
                                        </p:tav>
                                      </p:tavLst>
                                    </p:anim>
                                    <p:anim calcmode="lin" valueType="num">
                                      <p:cBhvr>
                                        <p:cTn id="4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pic>
        <p:nvPicPr>
          <p:cNvPr id="23" name="图片 12293" descr="26">
            <a:extLst>
              <a:ext uri="{FF2B5EF4-FFF2-40B4-BE49-F238E27FC236}">
                <a16:creationId xmlns:a16="http://schemas.microsoft.com/office/drawing/2014/main" id="{371927AE-9093-47DC-B4FD-0C832C7A1218}"/>
              </a:ext>
            </a:extLst>
          </p:cNvPr>
          <p:cNvPicPr>
            <a:picLocks noChangeAspect="1"/>
          </p:cNvPicPr>
          <p:nvPr/>
        </p:nvPicPr>
        <p:blipFill>
          <a:blip r:embed="rId3"/>
          <a:stretch>
            <a:fillRect/>
          </a:stretch>
        </p:blipFill>
        <p:spPr>
          <a:xfrm rot="-9018191">
            <a:off x="676015" y="137090"/>
            <a:ext cx="6370062" cy="4417909"/>
          </a:xfrm>
          <a:prstGeom prst="rect">
            <a:avLst/>
          </a:prstGeom>
          <a:noFill/>
          <a:ln w="9525">
            <a:noFill/>
          </a:ln>
        </p:spPr>
      </p:pic>
      <p:sp>
        <p:nvSpPr>
          <p:cNvPr id="24" name="TextBox 8">
            <a:extLst>
              <a:ext uri="{FF2B5EF4-FFF2-40B4-BE49-F238E27FC236}">
                <a16:creationId xmlns:a16="http://schemas.microsoft.com/office/drawing/2014/main" id="{532F40BB-2970-4F2F-A736-1B5562C6E30A}"/>
              </a:ext>
            </a:extLst>
          </p:cNvPr>
          <p:cNvSpPr txBox="1"/>
          <p:nvPr/>
        </p:nvSpPr>
        <p:spPr>
          <a:xfrm>
            <a:off x="1712232" y="1879252"/>
            <a:ext cx="5719536" cy="138499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685800" eaLnBrk="1" hangingPunct="1">
              <a:lnSpc>
                <a:spcPct val="100000"/>
              </a:lnSpc>
              <a:spcBef>
                <a:spcPct val="0"/>
              </a:spcBef>
              <a:buFontTx/>
              <a:buNone/>
            </a:pPr>
            <a:r>
              <a:rPr lang="en-US" altLang="en-US" b="1" dirty="0">
                <a:solidFill>
                  <a:srgbClr val="000000"/>
                </a:solidFill>
                <a:latin typeface="Times New Roman" panose="02020603050405020304" pitchFamily="18" charset="0"/>
                <a:cs typeface="Times New Roman" panose="02020603050405020304" pitchFamily="18" charset="0"/>
              </a:rPr>
              <a:t>Đọc to</a:t>
            </a:r>
            <a:r>
              <a:rPr lang="en-US" altLang="en-US" b="1" dirty="0">
                <a:solidFill>
                  <a:srgbClr val="000000"/>
                </a:solidFill>
                <a:latin typeface="Times New Roman" panose="02020603050405020304" pitchFamily="18" charset="0"/>
                <a:ea typeface="Times New Roman" panose="02020603050405020304" pitchFamily="18" charset="0"/>
              </a:rPr>
              <a:t>à</a:t>
            </a:r>
            <a:r>
              <a:rPr lang="en-US" altLang="en-US" b="1" dirty="0">
                <a:solidFill>
                  <a:srgbClr val="000000"/>
                </a:solidFill>
                <a:latin typeface="Times New Roman" panose="02020603050405020304" pitchFamily="18" charset="0"/>
                <a:cs typeface="Times New Roman" panose="02020603050405020304" pitchFamily="18" charset="0"/>
              </a:rPr>
              <a:t>n b</a:t>
            </a:r>
            <a:r>
              <a:rPr lang="en-US" altLang="en-US" b="1" dirty="0">
                <a:solidFill>
                  <a:srgbClr val="000000"/>
                </a:solidFill>
                <a:latin typeface="Times New Roman" panose="02020603050405020304" pitchFamily="18" charset="0"/>
                <a:ea typeface="Times New Roman" panose="02020603050405020304" pitchFamily="18" charset="0"/>
              </a:rPr>
              <a:t>à</a:t>
            </a:r>
            <a:r>
              <a:rPr lang="en-US" altLang="en-US" b="1" dirty="0">
                <a:solidFill>
                  <a:srgbClr val="000000"/>
                </a:solidFill>
                <a:latin typeface="Times New Roman" panose="02020603050405020304" pitchFamily="18" charset="0"/>
                <a:cs typeface="Times New Roman" panose="02020603050405020304" pitchFamily="18" charset="0"/>
              </a:rPr>
              <a:t>i </a:t>
            </a:r>
            <a:r>
              <a:rPr lang="en-US" altLang="en-US" b="1" i="1" dirty="0">
                <a:solidFill>
                  <a:srgbClr val="00B050"/>
                </a:solidFill>
                <a:latin typeface="Times New Roman" panose="02020603050405020304" pitchFamily="18" charset="0"/>
                <a:cs typeface="Times New Roman" panose="02020603050405020304" pitchFamily="18" charset="0"/>
              </a:rPr>
              <a:t>Thư thăm bạn </a:t>
            </a:r>
          </a:p>
          <a:p>
            <a:pPr marL="0" lvl="0" indent="0" algn="ctr" defTabSz="685800" eaLnBrk="1" hangingPunct="1">
              <a:lnSpc>
                <a:spcPct val="100000"/>
              </a:lnSpc>
              <a:spcBef>
                <a:spcPct val="0"/>
              </a:spcBef>
              <a:buFontTx/>
              <a:buNone/>
            </a:pPr>
            <a:r>
              <a:rPr lang="en-US" altLang="en-US" b="1" dirty="0">
                <a:solidFill>
                  <a:srgbClr val="000000"/>
                </a:solidFill>
                <a:latin typeface="Times New Roman" panose="02020603050405020304" pitchFamily="18" charset="0"/>
                <a:cs typeface="Times New Roman" panose="02020603050405020304" pitchFamily="18" charset="0"/>
              </a:rPr>
              <a:t>v</a:t>
            </a:r>
            <a:r>
              <a:rPr lang="en-US" altLang="en-US" b="1" dirty="0">
                <a:solidFill>
                  <a:srgbClr val="000000"/>
                </a:solidFill>
                <a:latin typeface="Times New Roman" panose="02020603050405020304" pitchFamily="18" charset="0"/>
                <a:ea typeface="Times New Roman" panose="02020603050405020304" pitchFamily="18" charset="0"/>
              </a:rPr>
              <a:t>à</a:t>
            </a:r>
            <a:r>
              <a:rPr lang="en-US" altLang="en-US" b="1" dirty="0">
                <a:solidFill>
                  <a:srgbClr val="000000"/>
                </a:solidFill>
                <a:latin typeface="Times New Roman" panose="02020603050405020304" pitchFamily="18" charset="0"/>
                <a:cs typeface="Times New Roman" panose="02020603050405020304" pitchFamily="18" charset="0"/>
              </a:rPr>
              <a:t> ghi </a:t>
            </a:r>
            <a:r>
              <a:rPr lang="en-US" altLang="en-US" b="1" dirty="0">
                <a:solidFill>
                  <a:srgbClr val="FF0000"/>
                </a:solidFill>
                <a:latin typeface="Times New Roman" panose="02020603050405020304" pitchFamily="18" charset="0"/>
                <a:cs typeface="Times New Roman" panose="02020603050405020304" pitchFamily="18" charset="0"/>
              </a:rPr>
              <a:t>Đ</a:t>
            </a:r>
            <a:r>
              <a:rPr lang="en-US" altLang="en-US" b="1" dirty="0">
                <a:solidFill>
                  <a:srgbClr val="000000"/>
                </a:solidFill>
                <a:latin typeface="Times New Roman" panose="02020603050405020304" pitchFamily="18" charset="0"/>
                <a:cs typeface="Times New Roman" panose="02020603050405020304" pitchFamily="18" charset="0"/>
              </a:rPr>
              <a:t> trước ý trả lời đúng, </a:t>
            </a:r>
            <a:r>
              <a:rPr lang="en-US" altLang="en-US" b="1" dirty="0">
                <a:solidFill>
                  <a:srgbClr val="FF0000"/>
                </a:solidFill>
                <a:latin typeface="Times New Roman" panose="02020603050405020304" pitchFamily="18" charset="0"/>
                <a:cs typeface="Times New Roman" panose="02020603050405020304" pitchFamily="18" charset="0"/>
              </a:rPr>
              <a:t>S</a:t>
            </a:r>
            <a:r>
              <a:rPr lang="en-US" altLang="en-US" b="1" dirty="0">
                <a:solidFill>
                  <a:srgbClr val="000000"/>
                </a:solidFill>
                <a:latin typeface="Times New Roman" panose="02020603050405020304" pitchFamily="18" charset="0"/>
                <a:cs typeface="Times New Roman" panose="02020603050405020304" pitchFamily="18" charset="0"/>
              </a:rPr>
              <a:t> trước ý trả lời sai:</a:t>
            </a:r>
            <a:endParaRPr lang="en-US" altLang="en-US" b="1" dirty="0">
              <a:solidFill>
                <a:srgbClr val="000000"/>
              </a:solidFill>
              <a:latin typeface="Times New Roman" panose="02020603050405020304" pitchFamily="18" charset="0"/>
              <a:ea typeface="Times New Roman" panose="02020603050405020304" pitchFamily="18" charset="0"/>
            </a:endParaRPr>
          </a:p>
        </p:txBody>
      </p:sp>
      <p:pic>
        <p:nvPicPr>
          <p:cNvPr id="28" name="图片 81">
            <a:extLst>
              <a:ext uri="{FF2B5EF4-FFF2-40B4-BE49-F238E27FC236}">
                <a16:creationId xmlns:a16="http://schemas.microsoft.com/office/drawing/2014/main" id="{1AF0BABA-07D6-446C-BC67-DAB78AC79245}"/>
              </a:ext>
            </a:extLst>
          </p:cNvPr>
          <p:cNvPicPr>
            <a:picLocks noChangeAspect="1"/>
          </p:cNvPicPr>
          <p:nvPr/>
        </p:nvPicPr>
        <p:blipFill>
          <a:blip r:embed="rId4"/>
          <a:stretch>
            <a:fillRect/>
          </a:stretch>
        </p:blipFill>
        <p:spPr>
          <a:xfrm>
            <a:off x="0" y="3527695"/>
            <a:ext cx="9633857" cy="1583856"/>
          </a:xfrm>
          <a:prstGeom prst="rect">
            <a:avLst/>
          </a:prstGeom>
          <a:noFill/>
          <a:ln w="9525">
            <a:noFill/>
          </a:ln>
        </p:spPr>
      </p:pic>
      <p:pic>
        <p:nvPicPr>
          <p:cNvPr id="27" name="图片 26">
            <a:extLst>
              <a:ext uri="{FF2B5EF4-FFF2-40B4-BE49-F238E27FC236}">
                <a16:creationId xmlns:a16="http://schemas.microsoft.com/office/drawing/2014/main" id="{DA689334-F24E-4140-8675-B9801B5071AD}"/>
              </a:ext>
            </a:extLst>
          </p:cNvPr>
          <p:cNvPicPr>
            <a:picLocks noChangeAspect="1"/>
          </p:cNvPicPr>
          <p:nvPr/>
        </p:nvPicPr>
        <p:blipFill>
          <a:blip r:embed="rId5"/>
          <a:srcRect r="45911"/>
          <a:stretch>
            <a:fillRect/>
          </a:stretch>
        </p:blipFill>
        <p:spPr>
          <a:xfrm>
            <a:off x="7431768" y="2659066"/>
            <a:ext cx="1470312" cy="2282146"/>
          </a:xfrm>
          <a:prstGeom prst="rect">
            <a:avLst/>
          </a:prstGeom>
          <a:noFill/>
          <a:ln w="9525">
            <a:noFill/>
          </a:ln>
        </p:spPr>
      </p:pic>
      <p:pic>
        <p:nvPicPr>
          <p:cNvPr id="25" name="图片 79">
            <a:extLst>
              <a:ext uri="{FF2B5EF4-FFF2-40B4-BE49-F238E27FC236}">
                <a16:creationId xmlns:a16="http://schemas.microsoft.com/office/drawing/2014/main" id="{10588D4F-E158-4BD0-92F1-BF59191A43CB}"/>
              </a:ext>
            </a:extLst>
          </p:cNvPr>
          <p:cNvPicPr>
            <a:picLocks noChangeAspect="1"/>
          </p:cNvPicPr>
          <p:nvPr/>
        </p:nvPicPr>
        <p:blipFill>
          <a:blip r:embed="rId6"/>
          <a:srcRect l="2" r="77432"/>
          <a:stretch>
            <a:fillRect/>
          </a:stretch>
        </p:blipFill>
        <p:spPr>
          <a:xfrm>
            <a:off x="6972300" y="3800139"/>
            <a:ext cx="2171700" cy="1279462"/>
          </a:xfrm>
          <a:prstGeom prst="rect">
            <a:avLst/>
          </a:prstGeom>
          <a:noFill/>
          <a:ln w="9525">
            <a:noFill/>
          </a:ln>
        </p:spPr>
      </p:pic>
      <p:pic>
        <p:nvPicPr>
          <p:cNvPr id="29" name="图片 1">
            <a:extLst>
              <a:ext uri="{FF2B5EF4-FFF2-40B4-BE49-F238E27FC236}">
                <a16:creationId xmlns:a16="http://schemas.microsoft.com/office/drawing/2014/main" id="{645A6BEB-5303-4C11-9AD0-3E02AA053878}"/>
              </a:ext>
            </a:extLst>
          </p:cNvPr>
          <p:cNvPicPr>
            <a:picLocks noChangeAspect="1"/>
          </p:cNvPicPr>
          <p:nvPr/>
        </p:nvPicPr>
        <p:blipFill>
          <a:blip r:embed="rId7"/>
          <a:stretch>
            <a:fillRect/>
          </a:stretch>
        </p:blipFill>
        <p:spPr>
          <a:xfrm>
            <a:off x="6555331" y="704850"/>
            <a:ext cx="1752873" cy="586382"/>
          </a:xfrm>
          <a:prstGeom prst="rect">
            <a:avLst/>
          </a:prstGeom>
          <a:noFill/>
          <a:ln w="9525">
            <a:noFill/>
          </a:ln>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16" descr="100+ hình nền khung đẹp - hinhanhsieudep.net"/>
          <p:cNvPicPr>
            <a:picLocks noChangeAspect="1"/>
          </p:cNvPicPr>
          <p:nvPr/>
        </p:nvPicPr>
        <p:blipFill>
          <a:blip r:embed="rId2"/>
          <a:stretch>
            <a:fillRect/>
          </a:stretch>
        </p:blipFill>
        <p:spPr>
          <a:xfrm>
            <a:off x="0" y="0"/>
            <a:ext cx="9144000" cy="5143500"/>
          </a:xfrm>
          <a:prstGeom prst="rect">
            <a:avLst/>
          </a:prstGeom>
          <a:noFill/>
          <a:ln w="9525">
            <a:noFill/>
          </a:ln>
        </p:spPr>
      </p:pic>
      <p:pic>
        <p:nvPicPr>
          <p:cNvPr id="44" name="Picture 36" descr="15"/>
          <p:cNvPicPr>
            <a:picLocks noChangeAspect="1"/>
          </p:cNvPicPr>
          <p:nvPr/>
        </p:nvPicPr>
        <p:blipFill>
          <a:blip r:embed="rId3">
            <a:lum bright="20001" contrast="-30000"/>
          </a:blip>
          <a:stretch>
            <a:fillRect/>
          </a:stretch>
        </p:blipFill>
        <p:spPr>
          <a:xfrm>
            <a:off x="6984717" y="2484190"/>
            <a:ext cx="2159283" cy="2643119"/>
          </a:xfrm>
          <a:prstGeom prst="rect">
            <a:avLst/>
          </a:prstGeom>
          <a:noFill/>
          <a:ln w="9525">
            <a:noFill/>
          </a:ln>
        </p:spPr>
      </p:pic>
      <p:sp>
        <p:nvSpPr>
          <p:cNvPr id="55" name="Text Box 7"/>
          <p:cNvSpPr txBox="1"/>
          <p:nvPr/>
        </p:nvSpPr>
        <p:spPr>
          <a:xfrm>
            <a:off x="134540" y="886390"/>
            <a:ext cx="9038035" cy="523220"/>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257175" indent="-257175" eaLnBrk="1" hangingPunct="1">
              <a:lnSpc>
                <a:spcPct val="100000"/>
              </a:lnSpc>
              <a:spcBef>
                <a:spcPct val="50000"/>
              </a:spcBef>
              <a:buNone/>
            </a:pPr>
            <a:r>
              <a:rPr lang="en-US" altLang="en-US" b="1" dirty="0" err="1">
                <a:solidFill>
                  <a:srgbClr val="7030A0"/>
                </a:solidFill>
                <a:latin typeface="Times New Roman" panose="02020603050405020304" pitchFamily="18" charset="0"/>
                <a:cs typeface="Times" pitchFamily="18" charset="0"/>
              </a:rPr>
              <a:t>Điều</a:t>
            </a:r>
            <a:r>
              <a:rPr lang="en-US" altLang="en-US" b="1" dirty="0">
                <a:solidFill>
                  <a:srgbClr val="7030A0"/>
                </a:solidFill>
                <a:latin typeface="Times New Roman" panose="02020603050405020304" pitchFamily="18" charset="0"/>
                <a:cs typeface="Times" pitchFamily="18" charset="0"/>
              </a:rPr>
              <a:t> </a:t>
            </a:r>
            <a:r>
              <a:rPr lang="en-US" altLang="en-US" b="1" dirty="0" err="1">
                <a:solidFill>
                  <a:srgbClr val="7030A0"/>
                </a:solidFill>
                <a:latin typeface="Times New Roman" panose="02020603050405020304" pitchFamily="18" charset="0"/>
                <a:cs typeface="Times" pitchFamily="18" charset="0"/>
              </a:rPr>
              <a:t>gì</a:t>
            </a:r>
            <a:r>
              <a:rPr lang="en-US" altLang="en-US" b="1" dirty="0">
                <a:solidFill>
                  <a:srgbClr val="7030A0"/>
                </a:solidFill>
                <a:latin typeface="Times New Roman" panose="02020603050405020304" pitchFamily="18" charset="0"/>
                <a:cs typeface="Times" pitchFamily="18" charset="0"/>
              </a:rPr>
              <a:t> </a:t>
            </a:r>
            <a:r>
              <a:rPr lang="vi-VN" altLang="en-US" b="1" dirty="0">
                <a:solidFill>
                  <a:srgbClr val="7030A0"/>
                </a:solidFill>
                <a:latin typeface="Times New Roman" panose="02020603050405020304" pitchFamily="18" charset="0"/>
                <a:cs typeface="Times" pitchFamily="18" charset="0"/>
              </a:rPr>
              <a:t>đã</a:t>
            </a:r>
            <a:r>
              <a:rPr lang="en-US" altLang="en-US" b="1" dirty="0">
                <a:solidFill>
                  <a:srgbClr val="7030A0"/>
                </a:solidFill>
                <a:latin typeface="Times New Roman" panose="02020603050405020304" pitchFamily="18" charset="0"/>
                <a:cs typeface="Times" pitchFamily="18" charset="0"/>
              </a:rPr>
              <a:t> </a:t>
            </a:r>
            <a:r>
              <a:rPr lang="en-US" altLang="en-US" b="1" dirty="0" err="1">
                <a:solidFill>
                  <a:srgbClr val="7030A0"/>
                </a:solidFill>
                <a:latin typeface="Times New Roman" panose="02020603050405020304" pitchFamily="18" charset="0"/>
                <a:cs typeface="Times" pitchFamily="18" charset="0"/>
              </a:rPr>
              <a:t>khiến</a:t>
            </a:r>
            <a:r>
              <a:rPr lang="en-US" altLang="en-US" b="1" dirty="0">
                <a:solidFill>
                  <a:srgbClr val="7030A0"/>
                </a:solidFill>
                <a:latin typeface="Times New Roman" panose="02020603050405020304" pitchFamily="18" charset="0"/>
                <a:cs typeface="Times" pitchFamily="18" charset="0"/>
              </a:rPr>
              <a:t> </a:t>
            </a:r>
            <a:r>
              <a:rPr lang="en-US" altLang="en-US" b="1" dirty="0" err="1">
                <a:solidFill>
                  <a:srgbClr val="7030A0"/>
                </a:solidFill>
                <a:latin typeface="Times New Roman" panose="02020603050405020304" pitchFamily="18" charset="0"/>
                <a:cs typeface="Times" pitchFamily="18" charset="0"/>
              </a:rPr>
              <a:t>ông</a:t>
            </a:r>
            <a:r>
              <a:rPr lang="en-US" altLang="en-US" b="1" dirty="0">
                <a:solidFill>
                  <a:srgbClr val="7030A0"/>
                </a:solidFill>
                <a:latin typeface="Times New Roman" panose="02020603050405020304" pitchFamily="18" charset="0"/>
                <a:cs typeface="Times" pitchFamily="18" charset="0"/>
              </a:rPr>
              <a:t> </a:t>
            </a:r>
            <a:r>
              <a:rPr lang="en-US" altLang="en-US" b="1" dirty="0" err="1">
                <a:solidFill>
                  <a:srgbClr val="7030A0"/>
                </a:solidFill>
                <a:latin typeface="Times New Roman" panose="02020603050405020304" pitchFamily="18" charset="0"/>
                <a:cs typeface="Times" pitchFamily="18" charset="0"/>
              </a:rPr>
              <a:t>lão</a:t>
            </a:r>
            <a:r>
              <a:rPr lang="en-US" altLang="en-US" b="1" dirty="0">
                <a:solidFill>
                  <a:srgbClr val="7030A0"/>
                </a:solidFill>
                <a:latin typeface="Times New Roman" panose="02020603050405020304" pitchFamily="18" charset="0"/>
                <a:cs typeface="Times" pitchFamily="18" charset="0"/>
              </a:rPr>
              <a:t> </a:t>
            </a:r>
            <a:r>
              <a:rPr lang="en-US" altLang="en-US" b="1" dirty="0" err="1">
                <a:solidFill>
                  <a:srgbClr val="7030A0"/>
                </a:solidFill>
                <a:latin typeface="Times New Roman" panose="02020603050405020304" pitchFamily="18" charset="0"/>
                <a:cs typeface="Times" pitchFamily="18" charset="0"/>
              </a:rPr>
              <a:t>trông</a:t>
            </a:r>
            <a:r>
              <a:rPr lang="en-US" altLang="en-US" b="1" dirty="0">
                <a:solidFill>
                  <a:srgbClr val="7030A0"/>
                </a:solidFill>
                <a:latin typeface="Times New Roman" panose="02020603050405020304" pitchFamily="18" charset="0"/>
                <a:cs typeface="Times" pitchFamily="18" charset="0"/>
              </a:rPr>
              <a:t> </a:t>
            </a:r>
            <a:r>
              <a:rPr lang="en-US" altLang="en-US" b="1" dirty="0" err="1">
                <a:solidFill>
                  <a:srgbClr val="7030A0"/>
                </a:solidFill>
                <a:latin typeface="Times New Roman" panose="02020603050405020304" pitchFamily="18" charset="0"/>
                <a:cs typeface="Times" pitchFamily="18" charset="0"/>
              </a:rPr>
              <a:t>thảm</a:t>
            </a:r>
            <a:r>
              <a:rPr lang="en-US" altLang="en-US" b="1" dirty="0">
                <a:solidFill>
                  <a:srgbClr val="7030A0"/>
                </a:solidFill>
                <a:latin typeface="Times New Roman" panose="02020603050405020304" pitchFamily="18" charset="0"/>
                <a:cs typeface="Times" pitchFamily="18" charset="0"/>
              </a:rPr>
              <a:t> </a:t>
            </a:r>
            <a:r>
              <a:rPr lang="en-US" altLang="en-US" b="1" dirty="0" err="1">
                <a:solidFill>
                  <a:srgbClr val="7030A0"/>
                </a:solidFill>
                <a:latin typeface="Times New Roman" panose="02020603050405020304" pitchFamily="18" charset="0"/>
                <a:cs typeface="Times" pitchFamily="18" charset="0"/>
              </a:rPr>
              <a:t>th</a:t>
            </a:r>
            <a:r>
              <a:rPr lang="vi-VN" altLang="en-US" b="1" dirty="0">
                <a:solidFill>
                  <a:srgbClr val="7030A0"/>
                </a:solidFill>
                <a:latin typeface="Times New Roman" panose="02020603050405020304" pitchFamily="18" charset="0"/>
                <a:cs typeface="Times" pitchFamily="18" charset="0"/>
              </a:rPr>
              <a:t>ươn</a:t>
            </a:r>
            <a:r>
              <a:rPr lang="en-US" altLang="en-US" b="1" dirty="0">
                <a:solidFill>
                  <a:srgbClr val="7030A0"/>
                </a:solidFill>
                <a:latin typeface="Times New Roman" panose="02020603050405020304" pitchFamily="18" charset="0"/>
                <a:cs typeface="Times" pitchFamily="18" charset="0"/>
              </a:rPr>
              <a:t>g </a:t>
            </a:r>
            <a:r>
              <a:rPr lang="vi-VN" altLang="en-US" b="1" dirty="0">
                <a:solidFill>
                  <a:srgbClr val="7030A0"/>
                </a:solidFill>
                <a:latin typeface="Times New Roman" panose="02020603050405020304" pitchFamily="18" charset="0"/>
                <a:cs typeface="Times" pitchFamily="18" charset="0"/>
              </a:rPr>
              <a:t>đến</a:t>
            </a:r>
            <a:r>
              <a:rPr lang="en-US" altLang="en-US" b="1" dirty="0">
                <a:solidFill>
                  <a:srgbClr val="7030A0"/>
                </a:solidFill>
                <a:latin typeface="Times New Roman" panose="02020603050405020304" pitchFamily="18" charset="0"/>
                <a:cs typeface="Times" pitchFamily="18" charset="0"/>
              </a:rPr>
              <a:t> </a:t>
            </a:r>
            <a:r>
              <a:rPr lang="en-US" altLang="en-US" b="1" dirty="0" err="1">
                <a:solidFill>
                  <a:srgbClr val="7030A0"/>
                </a:solidFill>
                <a:latin typeface="Times New Roman" panose="02020603050405020304" pitchFamily="18" charset="0"/>
                <a:cs typeface="Times" pitchFamily="18" charset="0"/>
              </a:rPr>
              <a:t>nh</a:t>
            </a:r>
            <a:r>
              <a:rPr lang="vi-VN" altLang="en-US" b="1" dirty="0">
                <a:solidFill>
                  <a:srgbClr val="7030A0"/>
                </a:solidFill>
                <a:latin typeface="Times New Roman" panose="02020603050405020304" pitchFamily="18" charset="0"/>
                <a:cs typeface="Times" pitchFamily="18" charset="0"/>
              </a:rPr>
              <a:t>ư</a:t>
            </a:r>
            <a:r>
              <a:rPr lang="en-US" altLang="en-US" b="1" dirty="0">
                <a:solidFill>
                  <a:srgbClr val="7030A0"/>
                </a:solidFill>
                <a:latin typeface="Times New Roman" panose="02020603050405020304" pitchFamily="18" charset="0"/>
                <a:cs typeface="Times" pitchFamily="18" charset="0"/>
              </a:rPr>
              <a:t> </a:t>
            </a:r>
            <a:r>
              <a:rPr lang="en-US" altLang="en-US" b="1" dirty="0" err="1">
                <a:solidFill>
                  <a:srgbClr val="7030A0"/>
                </a:solidFill>
                <a:latin typeface="Times New Roman" panose="02020603050405020304" pitchFamily="18" charset="0"/>
                <a:cs typeface="Times" pitchFamily="18" charset="0"/>
              </a:rPr>
              <a:t>vậy</a:t>
            </a:r>
            <a:r>
              <a:rPr lang="en-US" altLang="en-US" b="1" dirty="0">
                <a:solidFill>
                  <a:srgbClr val="7030A0"/>
                </a:solidFill>
                <a:latin typeface="Times New Roman" panose="02020603050405020304" pitchFamily="18" charset="0"/>
                <a:cs typeface="Times" pitchFamily="18" charset="0"/>
              </a:rPr>
              <a:t>?</a:t>
            </a:r>
            <a:endParaRPr lang="en-US" altLang="en-US" b="1" dirty="0">
              <a:solidFill>
                <a:srgbClr val="7030A0"/>
              </a:solidFill>
              <a:latin typeface="Times New Roman" panose="02020603050405020304" pitchFamily="18" charset="0"/>
              <a:ea typeface="Times" pitchFamily="18" charset="0"/>
            </a:endParaRPr>
          </a:p>
        </p:txBody>
      </p:sp>
      <p:sp>
        <p:nvSpPr>
          <p:cNvPr id="16" name="TextBox 8"/>
          <p:cNvSpPr txBox="1"/>
          <p:nvPr/>
        </p:nvSpPr>
        <p:spPr>
          <a:xfrm>
            <a:off x="0" y="0"/>
            <a:ext cx="9144000" cy="738664"/>
          </a:xfrm>
          <a:prstGeom prst="rect">
            <a:avLst/>
          </a:prstGeom>
          <a:solidFill>
            <a:schemeClr val="accent2">
              <a:lumMod val="20000"/>
              <a:lumOff val="80000"/>
            </a:schemeClr>
          </a:solid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en-US" sz="2100" b="1" u="sng">
                <a:solidFill>
                  <a:srgbClr val="FF0000"/>
                </a:solidFill>
                <a:latin typeface="Times New Roman" panose="02020603050405020304" pitchFamily="18" charset="0"/>
                <a:cs typeface="Times New Roman" panose="02020603050405020304" pitchFamily="18" charset="0"/>
              </a:rPr>
              <a:t>Tập </a:t>
            </a:r>
            <a:r>
              <a:rPr lang="en-US" altLang="en-US" sz="2100" b="1" u="sng" dirty="0" err="1">
                <a:solidFill>
                  <a:srgbClr val="FF0000"/>
                </a:solidFill>
                <a:latin typeface="Times New Roman" panose="02020603050405020304" pitchFamily="18" charset="0"/>
                <a:cs typeface="Times New Roman" panose="02020603050405020304" pitchFamily="18" charset="0"/>
              </a:rPr>
              <a:t>đọc</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Người</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ăn</a:t>
            </a:r>
            <a:r>
              <a:rPr lang="en-US" altLang="en-US" sz="2100" b="1" dirty="0">
                <a:solidFill>
                  <a:srgbClr val="FF0000"/>
                </a:solidFill>
                <a:latin typeface="Times New Roman" panose="02020603050405020304" pitchFamily="18" charset="0"/>
                <a:cs typeface="Times New Roman" panose="02020603050405020304" pitchFamily="18" charset="0"/>
              </a:rPr>
              <a:t> </a:t>
            </a:r>
            <a:r>
              <a:rPr lang="en-US" altLang="en-US" sz="2100" b="1" dirty="0" err="1">
                <a:solidFill>
                  <a:srgbClr val="FF0000"/>
                </a:solidFill>
                <a:latin typeface="Times New Roman" panose="02020603050405020304" pitchFamily="18" charset="0"/>
                <a:cs typeface="Times New Roman" panose="02020603050405020304" pitchFamily="18" charset="0"/>
              </a:rPr>
              <a:t>xin</a:t>
            </a:r>
            <a:endParaRPr lang="en-US" altLang="en-US" sz="2100" b="1" dirty="0">
              <a:solidFill>
                <a:srgbClr val="FF0000"/>
              </a:solidFill>
              <a:latin typeface="Times New Roman" panose="02020603050405020304" pitchFamily="18" charset="0"/>
              <a:ea typeface="Times New Roman" panose="02020603050405020304" pitchFamily="18" charset="0"/>
            </a:endParaRPr>
          </a:p>
          <a:p>
            <a:pPr marL="0" indent="0" algn="r" eaLnBrk="1" hangingPunct="1">
              <a:lnSpc>
                <a:spcPct val="100000"/>
              </a:lnSpc>
              <a:spcBef>
                <a:spcPct val="0"/>
              </a:spcBef>
              <a:buNone/>
            </a:pPr>
            <a:r>
              <a:rPr lang="en-US" altLang="en-US" sz="2100" b="1" dirty="0">
                <a:latin typeface="Times New Roman" panose="02020603050405020304" pitchFamily="18" charset="0"/>
                <a:cs typeface="Times New Roman" panose="02020603050405020304" pitchFamily="18" charset="0"/>
              </a:rPr>
              <a:t>Theo </a:t>
            </a:r>
            <a:r>
              <a:rPr lang="en-US" altLang="en-US" sz="2100" b="1" dirty="0" err="1">
                <a:latin typeface="Times New Roman" panose="02020603050405020304" pitchFamily="18" charset="0"/>
                <a:cs typeface="Times New Roman" panose="02020603050405020304" pitchFamily="18" charset="0"/>
              </a:rPr>
              <a:t>Tuốc</a:t>
            </a:r>
            <a:r>
              <a:rPr lang="en-US" altLang="en-US" sz="2100" b="1" dirty="0">
                <a:latin typeface="Times New Roman" panose="02020603050405020304" pitchFamily="18" charset="0"/>
                <a:cs typeface="Times New Roman" panose="02020603050405020304" pitchFamily="18" charset="0"/>
              </a:rPr>
              <a:t> – </a:t>
            </a:r>
            <a:r>
              <a:rPr lang="en-US" altLang="en-US" sz="2100" b="1" dirty="0" err="1">
                <a:latin typeface="Times New Roman" panose="02020603050405020304" pitchFamily="18" charset="0"/>
                <a:cs typeface="Times New Roman" panose="02020603050405020304" pitchFamily="18" charset="0"/>
              </a:rPr>
              <a:t>ghê</a:t>
            </a:r>
            <a:r>
              <a:rPr lang="en-US" altLang="en-US" sz="2100" b="1" dirty="0">
                <a:latin typeface="Times New Roman" panose="02020603050405020304" pitchFamily="18" charset="0"/>
                <a:cs typeface="Times New Roman" panose="02020603050405020304" pitchFamily="18" charset="0"/>
              </a:rPr>
              <a:t>- </a:t>
            </a:r>
            <a:r>
              <a:rPr lang="en-US" altLang="en-US" sz="2100" b="1" dirty="0" err="1">
                <a:latin typeface="Times New Roman" panose="02020603050405020304" pitchFamily="18" charset="0"/>
                <a:cs typeface="Times New Roman" panose="02020603050405020304" pitchFamily="18" charset="0"/>
              </a:rPr>
              <a:t>nhép</a:t>
            </a:r>
            <a:endParaRPr lang="en-US" altLang="en-US" sz="2100" b="1" dirty="0">
              <a:latin typeface="Times New Roman" panose="02020603050405020304" pitchFamily="18" charset="0"/>
              <a:ea typeface="Times New Roman" panose="02020603050405020304" pitchFamily="18" charset="0"/>
            </a:endParaRPr>
          </a:p>
        </p:txBody>
      </p:sp>
      <p:sp>
        <p:nvSpPr>
          <p:cNvPr id="12" name="Text Box 7"/>
          <p:cNvSpPr txBox="1"/>
          <p:nvPr/>
        </p:nvSpPr>
        <p:spPr>
          <a:xfrm>
            <a:off x="-1" y="1456091"/>
            <a:ext cx="7576457" cy="58477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257175" indent="-257175" eaLnBrk="1" hangingPunct="1">
              <a:lnSpc>
                <a:spcPct val="100000"/>
              </a:lnSpc>
              <a:spcBef>
                <a:spcPct val="50000"/>
              </a:spcBef>
              <a:buNone/>
            </a:pPr>
            <a:r>
              <a:rPr lang="en-US" altLang="en-US" sz="3200">
                <a:solidFill>
                  <a:schemeClr val="tx2">
                    <a:lumMod val="50000"/>
                  </a:schemeClr>
                </a:solidFill>
                <a:latin typeface="Times New Roman" panose="02020603050405020304" pitchFamily="18" charset="0"/>
                <a:cs typeface="Times" pitchFamily="18" charset="0"/>
              </a:rPr>
              <a:t>Vì nghèo </a:t>
            </a:r>
            <a:r>
              <a:rPr lang="vi-VN" altLang="en-US" sz="3200" dirty="0">
                <a:solidFill>
                  <a:schemeClr val="tx2">
                    <a:lumMod val="50000"/>
                  </a:schemeClr>
                </a:solidFill>
                <a:latin typeface="Times New Roman" panose="02020603050405020304" pitchFamily="18" charset="0"/>
                <a:cs typeface="Times" pitchFamily="18" charset="0"/>
              </a:rPr>
              <a:t>đói</a:t>
            </a:r>
            <a:r>
              <a:rPr lang="en-US" altLang="en-US" sz="3200" dirty="0">
                <a:solidFill>
                  <a:schemeClr val="tx2">
                    <a:lumMod val="50000"/>
                  </a:schemeClr>
                </a:solidFill>
                <a:latin typeface="Times New Roman" panose="02020603050405020304" pitchFamily="18" charset="0"/>
                <a:cs typeface="Times" pitchFamily="18" charset="0"/>
              </a:rPr>
              <a:t> </a:t>
            </a:r>
            <a:r>
              <a:rPr lang="vi-VN" altLang="en-US" sz="3200" dirty="0">
                <a:solidFill>
                  <a:schemeClr val="tx2">
                    <a:lumMod val="50000"/>
                  </a:schemeClr>
                </a:solidFill>
                <a:latin typeface="Times New Roman" panose="02020603050405020304" pitchFamily="18" charset="0"/>
                <a:cs typeface="Times" pitchFamily="18" charset="0"/>
              </a:rPr>
              <a:t>đã</a:t>
            </a:r>
            <a:r>
              <a:rPr lang="en-US" altLang="en-US" sz="3200" dirty="0">
                <a:solidFill>
                  <a:schemeClr val="tx2">
                    <a:lumMod val="50000"/>
                  </a:schemeClr>
                </a:solidFill>
                <a:latin typeface="Times New Roman" panose="02020603050405020304" pitchFamily="18" charset="0"/>
                <a:cs typeface="Times" pitchFamily="18" charset="0"/>
              </a:rPr>
              <a:t> </a:t>
            </a:r>
            <a:r>
              <a:rPr lang="en-US" altLang="en-US" sz="3200" dirty="0" err="1">
                <a:solidFill>
                  <a:schemeClr val="tx2">
                    <a:lumMod val="50000"/>
                  </a:schemeClr>
                </a:solidFill>
                <a:latin typeface="Times New Roman" panose="02020603050405020304" pitchFamily="18" charset="0"/>
                <a:cs typeface="Times" pitchFamily="18" charset="0"/>
              </a:rPr>
              <a:t>khiến</a:t>
            </a:r>
            <a:r>
              <a:rPr lang="en-US" altLang="en-US" sz="3200" dirty="0">
                <a:solidFill>
                  <a:schemeClr val="tx2">
                    <a:lumMod val="50000"/>
                  </a:schemeClr>
                </a:solidFill>
                <a:latin typeface="Times New Roman" panose="02020603050405020304" pitchFamily="18" charset="0"/>
                <a:cs typeface="Times" pitchFamily="18" charset="0"/>
              </a:rPr>
              <a:t> </a:t>
            </a:r>
            <a:r>
              <a:rPr lang="en-US" altLang="en-US" sz="3200" dirty="0" err="1">
                <a:solidFill>
                  <a:schemeClr val="tx2">
                    <a:lumMod val="50000"/>
                  </a:schemeClr>
                </a:solidFill>
                <a:latin typeface="Times New Roman" panose="02020603050405020304" pitchFamily="18" charset="0"/>
                <a:cs typeface="Times" pitchFamily="18" charset="0"/>
              </a:rPr>
              <a:t>ông</a:t>
            </a:r>
            <a:r>
              <a:rPr lang="en-US" altLang="en-US" sz="3200" dirty="0">
                <a:solidFill>
                  <a:schemeClr val="tx2">
                    <a:lumMod val="50000"/>
                  </a:schemeClr>
                </a:solidFill>
                <a:latin typeface="Times New Roman" panose="02020603050405020304" pitchFamily="18" charset="0"/>
                <a:cs typeface="Times" pitchFamily="18" charset="0"/>
              </a:rPr>
              <a:t> </a:t>
            </a:r>
            <a:r>
              <a:rPr lang="en-US" altLang="en-US" sz="3200" dirty="0" err="1">
                <a:solidFill>
                  <a:schemeClr val="tx2">
                    <a:lumMod val="50000"/>
                  </a:schemeClr>
                </a:solidFill>
                <a:latin typeface="Times New Roman" panose="02020603050405020304" pitchFamily="18" charset="0"/>
                <a:cs typeface="Times" pitchFamily="18" charset="0"/>
              </a:rPr>
              <a:t>lão</a:t>
            </a:r>
            <a:r>
              <a:rPr lang="en-US" altLang="en-US" sz="3200" dirty="0">
                <a:solidFill>
                  <a:schemeClr val="tx2">
                    <a:lumMod val="50000"/>
                  </a:schemeClr>
                </a:solidFill>
                <a:latin typeface="Times New Roman" panose="02020603050405020304" pitchFamily="18" charset="0"/>
                <a:cs typeface="Times" pitchFamily="18" charset="0"/>
              </a:rPr>
              <a:t> </a:t>
            </a:r>
            <a:r>
              <a:rPr lang="en-US" altLang="en-US" sz="3200" dirty="0" err="1">
                <a:solidFill>
                  <a:schemeClr val="tx2">
                    <a:lumMod val="50000"/>
                  </a:schemeClr>
                </a:solidFill>
                <a:latin typeface="Times New Roman" panose="02020603050405020304" pitchFamily="18" charset="0"/>
                <a:cs typeface="Times" pitchFamily="18" charset="0"/>
              </a:rPr>
              <a:t>thảm</a:t>
            </a:r>
            <a:r>
              <a:rPr lang="en-US" altLang="en-US" sz="3200" dirty="0">
                <a:solidFill>
                  <a:schemeClr val="tx2">
                    <a:lumMod val="50000"/>
                  </a:schemeClr>
                </a:solidFill>
                <a:latin typeface="Times New Roman" panose="02020603050405020304" pitchFamily="18" charset="0"/>
                <a:cs typeface="Times" pitchFamily="18" charset="0"/>
              </a:rPr>
              <a:t> </a:t>
            </a:r>
            <a:r>
              <a:rPr lang="en-US" altLang="en-US" sz="3200" dirty="0" err="1">
                <a:solidFill>
                  <a:schemeClr val="tx2">
                    <a:lumMod val="50000"/>
                  </a:schemeClr>
                </a:solidFill>
                <a:latin typeface="Times New Roman" panose="02020603050405020304" pitchFamily="18" charset="0"/>
                <a:cs typeface="Times" pitchFamily="18" charset="0"/>
              </a:rPr>
              <a:t>th</a:t>
            </a:r>
            <a:r>
              <a:rPr lang="vi-VN" altLang="en-US" sz="3200" dirty="0">
                <a:solidFill>
                  <a:schemeClr val="tx2">
                    <a:lumMod val="50000"/>
                  </a:schemeClr>
                </a:solidFill>
                <a:latin typeface="Times New Roman" panose="02020603050405020304" pitchFamily="18" charset="0"/>
                <a:cs typeface="Times" pitchFamily="18" charset="0"/>
              </a:rPr>
              <a:t>ươ</a:t>
            </a:r>
            <a:r>
              <a:rPr lang="en-US" altLang="en-US" sz="3200" dirty="0" err="1">
                <a:solidFill>
                  <a:schemeClr val="tx2">
                    <a:lumMod val="50000"/>
                  </a:schemeClr>
                </a:solidFill>
                <a:latin typeface="Times New Roman" panose="02020603050405020304" pitchFamily="18" charset="0"/>
                <a:cs typeface="Times" pitchFamily="18" charset="0"/>
              </a:rPr>
              <a:t>ng</a:t>
            </a:r>
            <a:r>
              <a:rPr lang="en-US" altLang="en-US" sz="3200" dirty="0">
                <a:solidFill>
                  <a:schemeClr val="tx2">
                    <a:lumMod val="50000"/>
                  </a:schemeClr>
                </a:solidFill>
                <a:latin typeface="Times New Roman" panose="02020603050405020304" pitchFamily="18" charset="0"/>
                <a:cs typeface="Times" pitchFamily="18" charset="0"/>
              </a:rPr>
              <a:t>.</a:t>
            </a:r>
            <a:endParaRPr lang="en-US" altLang="en-US" sz="3200" dirty="0">
              <a:solidFill>
                <a:schemeClr val="tx2">
                  <a:lumMod val="50000"/>
                </a:schemeClr>
              </a:solidFill>
              <a:latin typeface="Times New Roman" panose="02020603050405020304" pitchFamily="18" charset="0"/>
              <a:ea typeface="Times" pitchFamily="18" charset="0"/>
            </a:endParaRPr>
          </a:p>
        </p:txBody>
      </p:sp>
      <p:sp>
        <p:nvSpPr>
          <p:cNvPr id="13" name="Text Box 7"/>
          <p:cNvSpPr txBox="1"/>
          <p:nvPr/>
        </p:nvSpPr>
        <p:spPr>
          <a:xfrm>
            <a:off x="50710" y="2508716"/>
            <a:ext cx="7323534" cy="5847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257175" indent="-257175" eaLnBrk="1" hangingPunct="1">
              <a:lnSpc>
                <a:spcPct val="100000"/>
              </a:lnSpc>
              <a:spcBef>
                <a:spcPct val="50000"/>
              </a:spcBef>
              <a:buNone/>
            </a:pPr>
            <a:r>
              <a:rPr lang="en-US" altLang="en-US" sz="3200" b="1" dirty="0" err="1">
                <a:latin typeface="Times New Roman" panose="02020603050405020304" pitchFamily="18" charset="0"/>
                <a:cs typeface="Times" pitchFamily="18" charset="0"/>
              </a:rPr>
              <a:t>Đoạn</a:t>
            </a:r>
            <a:r>
              <a:rPr lang="en-US" altLang="en-US" sz="3200" b="1" dirty="0">
                <a:latin typeface="Times New Roman" panose="02020603050405020304" pitchFamily="18" charset="0"/>
                <a:cs typeface="Times" pitchFamily="18" charset="0"/>
              </a:rPr>
              <a:t> 1 </a:t>
            </a:r>
            <a:r>
              <a:rPr lang="en-US" altLang="en-US" sz="3200" b="1" dirty="0" err="1">
                <a:latin typeface="Times New Roman" panose="02020603050405020304" pitchFamily="18" charset="0"/>
                <a:cs typeface="Times" pitchFamily="18" charset="0"/>
              </a:rPr>
              <a:t>cho</a:t>
            </a:r>
            <a:r>
              <a:rPr lang="en-US" altLang="en-US" sz="3200" b="1" dirty="0">
                <a:latin typeface="Times New Roman" panose="02020603050405020304" pitchFamily="18" charset="0"/>
                <a:cs typeface="Times" pitchFamily="18" charset="0"/>
              </a:rPr>
              <a:t> </a:t>
            </a:r>
            <a:r>
              <a:rPr lang="en-US" altLang="en-US" sz="3200" b="1" dirty="0" err="1">
                <a:latin typeface="Times New Roman" panose="02020603050405020304" pitchFamily="18" charset="0"/>
                <a:cs typeface="Times" pitchFamily="18" charset="0"/>
              </a:rPr>
              <a:t>ta</a:t>
            </a:r>
            <a:r>
              <a:rPr lang="en-US" altLang="en-US" sz="3200" b="1" dirty="0">
                <a:latin typeface="Times New Roman" panose="02020603050405020304" pitchFamily="18" charset="0"/>
                <a:cs typeface="Times" pitchFamily="18" charset="0"/>
              </a:rPr>
              <a:t> </a:t>
            </a:r>
            <a:r>
              <a:rPr lang="en-US" altLang="en-US" sz="3200" b="1" dirty="0" err="1">
                <a:latin typeface="Times New Roman" panose="02020603050405020304" pitchFamily="18" charset="0"/>
                <a:cs typeface="Times" pitchFamily="18" charset="0"/>
              </a:rPr>
              <a:t>biết</a:t>
            </a:r>
            <a:r>
              <a:rPr lang="en-US" altLang="en-US" sz="3200" b="1" dirty="0">
                <a:latin typeface="Times New Roman" panose="02020603050405020304" pitchFamily="18" charset="0"/>
                <a:cs typeface="Times" pitchFamily="18" charset="0"/>
              </a:rPr>
              <a:t> </a:t>
            </a:r>
            <a:r>
              <a:rPr lang="vi-VN" altLang="en-US" sz="3200" b="1" dirty="0">
                <a:latin typeface="Times New Roman" panose="02020603050405020304" pitchFamily="18" charset="0"/>
                <a:cs typeface="Times" pitchFamily="18" charset="0"/>
              </a:rPr>
              <a:t>đ</a:t>
            </a:r>
            <a:r>
              <a:rPr lang="en-US" altLang="en-US" sz="3200" b="1" dirty="0" err="1">
                <a:latin typeface="Times New Roman" panose="02020603050405020304" pitchFamily="18" charset="0"/>
                <a:cs typeface="Times" pitchFamily="18" charset="0"/>
              </a:rPr>
              <a:t>iều</a:t>
            </a:r>
            <a:r>
              <a:rPr lang="en-US" altLang="en-US" sz="3200" b="1" dirty="0">
                <a:latin typeface="Times New Roman" panose="02020603050405020304" pitchFamily="18" charset="0"/>
                <a:cs typeface="Times" pitchFamily="18" charset="0"/>
              </a:rPr>
              <a:t> </a:t>
            </a:r>
            <a:r>
              <a:rPr lang="en-US" altLang="en-US" sz="3200" b="1" dirty="0" err="1">
                <a:latin typeface="Times New Roman" panose="02020603050405020304" pitchFamily="18" charset="0"/>
                <a:cs typeface="Times" pitchFamily="18" charset="0"/>
              </a:rPr>
              <a:t>gì</a:t>
            </a:r>
            <a:r>
              <a:rPr lang="en-US" altLang="en-US" sz="3200" b="1" dirty="0">
                <a:latin typeface="Times New Roman" panose="02020603050405020304" pitchFamily="18" charset="0"/>
                <a:cs typeface="Times" pitchFamily="18" charset="0"/>
              </a:rPr>
              <a:t>?</a:t>
            </a:r>
            <a:endParaRPr lang="en-US" altLang="en-US" sz="3200" b="1" dirty="0">
              <a:latin typeface="Times New Roman" panose="02020603050405020304" pitchFamily="18" charset="0"/>
              <a:ea typeface="Times" pitchFamily="18" charset="0"/>
            </a:endParaRPr>
          </a:p>
        </p:txBody>
      </p:sp>
      <p:sp>
        <p:nvSpPr>
          <p:cNvPr id="2" name="Rectangle 1">
            <a:extLst>
              <a:ext uri="{FF2B5EF4-FFF2-40B4-BE49-F238E27FC236}">
                <a16:creationId xmlns:a16="http://schemas.microsoft.com/office/drawing/2014/main" id="{D88AE501-3F53-4D8B-825B-B0C675E2289F}"/>
              </a:ext>
            </a:extLst>
          </p:cNvPr>
          <p:cNvSpPr/>
          <p:nvPr/>
        </p:nvSpPr>
        <p:spPr>
          <a:xfrm>
            <a:off x="152049" y="3464068"/>
            <a:ext cx="6731330" cy="646331"/>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pPr marL="342900" lvl="0" indent="-342900">
              <a:spcBef>
                <a:spcPct val="50000"/>
              </a:spcBef>
            </a:pPr>
            <a:r>
              <a:rPr lang="en-US" altLang="en-US" sz="3600" b="1">
                <a:solidFill>
                  <a:srgbClr val="7030A0"/>
                </a:solidFill>
                <a:latin typeface="Times New Roman" panose="02020603050405020304" pitchFamily="18" charset="0"/>
                <a:ea typeface="Times" pitchFamily="18" charset="0"/>
              </a:rPr>
              <a:t>Ông lão </a:t>
            </a:r>
            <a:r>
              <a:rPr lang="vi-VN" altLang="en-US" sz="3600" b="1">
                <a:solidFill>
                  <a:srgbClr val="7030A0"/>
                </a:solidFill>
                <a:latin typeface="Times New Roman" panose="02020603050405020304" pitchFamily="18" charset="0"/>
                <a:ea typeface="Times" pitchFamily="18" charset="0"/>
              </a:rPr>
              <a:t>ă</a:t>
            </a:r>
            <a:r>
              <a:rPr lang="en-US" altLang="en-US" sz="3600" b="1">
                <a:solidFill>
                  <a:srgbClr val="7030A0"/>
                </a:solidFill>
                <a:latin typeface="Times New Roman" panose="02020603050405020304" pitchFamily="18" charset="0"/>
                <a:ea typeface="Times" pitchFamily="18" charset="0"/>
              </a:rPr>
              <a:t>n xin thật </a:t>
            </a:r>
            <a:r>
              <a:rPr lang="vi-VN" altLang="en-US" sz="3600" b="1">
                <a:solidFill>
                  <a:srgbClr val="7030A0"/>
                </a:solidFill>
                <a:latin typeface="Times New Roman" panose="02020603050405020304" pitchFamily="18" charset="0"/>
                <a:ea typeface="Times" pitchFamily="18" charset="0"/>
              </a:rPr>
              <a:t>đá</a:t>
            </a:r>
            <a:r>
              <a:rPr lang="en-US" altLang="en-US" sz="3600" b="1">
                <a:solidFill>
                  <a:srgbClr val="7030A0"/>
                </a:solidFill>
                <a:latin typeface="Times New Roman" panose="02020603050405020304" pitchFamily="18" charset="0"/>
                <a:ea typeface="Times" pitchFamily="18" charset="0"/>
              </a:rPr>
              <a:t>ng th</a:t>
            </a:r>
            <a:r>
              <a:rPr lang="vi-VN" altLang="en-US" sz="3600" b="1">
                <a:solidFill>
                  <a:srgbClr val="7030A0"/>
                </a:solidFill>
                <a:latin typeface="Times New Roman" panose="02020603050405020304" pitchFamily="18" charset="0"/>
                <a:ea typeface="Times" pitchFamily="18" charset="0"/>
              </a:rPr>
              <a:t>ươn</a:t>
            </a:r>
            <a:r>
              <a:rPr lang="en-US" altLang="en-US" sz="3600" b="1">
                <a:solidFill>
                  <a:srgbClr val="7030A0"/>
                </a:solidFill>
                <a:latin typeface="Times New Roman" panose="02020603050405020304" pitchFamily="18" charset="0"/>
                <a:ea typeface="Times" pitchFamily="18" charset="0"/>
              </a:rPr>
              <a:t>g.</a:t>
            </a:r>
            <a:endParaRPr lang="en-US" altLang="en-US" sz="3600" b="1" dirty="0">
              <a:solidFill>
                <a:srgbClr val="7030A0"/>
              </a:solidFill>
              <a:latin typeface="Times New Roman" panose="02020603050405020304" pitchFamily="18" charset="0"/>
              <a:ea typeface="Times"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2" grpId="0"/>
      <p:bldP spid="13"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Title 1"/>
          <p:cNvSpPr>
            <a:spLocks noGrp="1"/>
          </p:cNvSpPr>
          <p:nvPr>
            <p:ph type="ctrTitle"/>
          </p:nvPr>
        </p:nvSpPr>
        <p:spPr>
          <a:xfrm>
            <a:off x="714375" y="1864808"/>
            <a:ext cx="7715250" cy="2457450"/>
          </a:xfrm>
          <a:ln/>
        </p:spPr>
        <p:txBody>
          <a:bodyPr spcFirstLastPara="1" vert="horz" wrap="square" lIns="68580" tIns="34290" rIns="68580" bIns="34290" anchor="b" anchorCtr="0">
            <a:noAutofit/>
          </a:bodyPr>
          <a:lstStyle/>
          <a:p>
            <a:pPr algn="l" eaLnBrk="1" hangingPunct="1">
              <a:buClrTx/>
              <a:buSzTx/>
              <a:buFontTx/>
            </a:pPr>
            <a:br>
              <a:rPr lang="en-US" altLang="en-US" sz="2500" b="1">
                <a:latin typeface="Times New Roman" panose="02020603050405020304" pitchFamily="18" charset="0"/>
                <a:cs typeface="Times New Roman" panose="02020603050405020304" pitchFamily="18" charset="0"/>
              </a:rPr>
            </a:br>
            <a:br>
              <a:rPr lang="en-US" altLang="en-US" sz="2500" b="1">
                <a:latin typeface="Times New Roman" panose="02020603050405020304" pitchFamily="18" charset="0"/>
                <a:cs typeface="Times New Roman" panose="02020603050405020304" pitchFamily="18" charset="0"/>
              </a:rPr>
            </a:br>
            <a:br>
              <a:rPr lang="en-US" altLang="en-US" sz="2500" b="1">
                <a:latin typeface="Times New Roman" panose="02020603050405020304" pitchFamily="18" charset="0"/>
                <a:cs typeface="Times New Roman" panose="02020603050405020304" pitchFamily="18" charset="0"/>
              </a:rPr>
            </a:br>
            <a:br>
              <a:rPr lang="en-US" altLang="en-US" sz="2500" b="1">
                <a:latin typeface="Times New Roman" panose="02020603050405020304" pitchFamily="18" charset="0"/>
                <a:cs typeface="Times New Roman" panose="02020603050405020304" pitchFamily="18" charset="0"/>
              </a:rPr>
            </a:br>
            <a:r>
              <a:rPr lang="en-US" altLang="en-US" sz="2500" b="1">
                <a:latin typeface="Times New Roman" panose="02020603050405020304" pitchFamily="18" charset="0"/>
                <a:cs typeface="Times New Roman" panose="02020603050405020304" pitchFamily="18" charset="0"/>
              </a:rPr>
              <a:t>Đọc </a:t>
            </a:r>
            <a:r>
              <a:rPr lang="en-US" altLang="en-US" sz="2500" b="1" dirty="0" err="1">
                <a:latin typeface="Times New Roman" panose="02020603050405020304" pitchFamily="18" charset="0"/>
                <a:cs typeface="Times New Roman" panose="02020603050405020304" pitchFamily="18" charset="0"/>
              </a:rPr>
              <a:t>thầm</a:t>
            </a:r>
            <a:r>
              <a:rPr lang="en-US" altLang="en-US" sz="2500" b="1" dirty="0">
                <a:latin typeface="Times New Roman" panose="02020603050405020304" pitchFamily="18" charset="0"/>
                <a:cs typeface="Times New Roman" panose="02020603050405020304" pitchFamily="18" charset="0"/>
              </a:rPr>
              <a:t> </a:t>
            </a:r>
            <a:r>
              <a:rPr lang="en-US" altLang="en-US" sz="2500" b="1" dirty="0" err="1">
                <a:latin typeface="Times New Roman" panose="02020603050405020304" pitchFamily="18" charset="0"/>
                <a:cs typeface="Times New Roman" panose="02020603050405020304" pitchFamily="18" charset="0"/>
              </a:rPr>
              <a:t>nội</a:t>
            </a:r>
            <a:r>
              <a:rPr lang="en-US" altLang="en-US" sz="2500" b="1" dirty="0">
                <a:latin typeface="Times New Roman" panose="02020603050405020304" pitchFamily="18" charset="0"/>
                <a:cs typeface="Times New Roman" panose="02020603050405020304" pitchFamily="18" charset="0"/>
              </a:rPr>
              <a:t> dung </a:t>
            </a:r>
            <a:r>
              <a:rPr lang="vi-VN" altLang="en-US" sz="2500" b="1" dirty="0">
                <a:latin typeface="Times New Roman" panose="02020603050405020304" pitchFamily="18" charset="0"/>
                <a:cs typeface="Times New Roman" panose="02020603050405020304" pitchFamily="18" charset="0"/>
              </a:rPr>
              <a:t>đ</a:t>
            </a:r>
            <a:r>
              <a:rPr lang="en-US" altLang="en-US" sz="2500" b="1" dirty="0" err="1">
                <a:latin typeface="Times New Roman" panose="02020603050405020304" pitchFamily="18" charset="0"/>
                <a:cs typeface="Times New Roman" panose="02020603050405020304" pitchFamily="18" charset="0"/>
              </a:rPr>
              <a:t>oạn</a:t>
            </a:r>
            <a:r>
              <a:rPr lang="en-US" altLang="en-US" sz="2500" b="1" dirty="0">
                <a:latin typeface="Times New Roman" panose="02020603050405020304" pitchFamily="18" charset="0"/>
                <a:cs typeface="Times New Roman" panose="02020603050405020304" pitchFamily="18" charset="0"/>
              </a:rPr>
              <a:t> </a:t>
            </a:r>
            <a:r>
              <a:rPr lang="en-US" altLang="en-US" sz="2500" b="1">
                <a:latin typeface="Times New Roman" panose="02020603050405020304" pitchFamily="18" charset="0"/>
                <a:cs typeface="Times New Roman" panose="02020603050405020304" pitchFamily="18" charset="0"/>
              </a:rPr>
              <a:t>2</a:t>
            </a:r>
            <a:r>
              <a:rPr lang="en-US" altLang="en-US" sz="2500">
                <a:latin typeface="Times New Roman" panose="02020603050405020304" pitchFamily="18" charset="0"/>
                <a:cs typeface="Times New Roman" panose="02020603050405020304" pitchFamily="18" charset="0"/>
              </a:rPr>
              <a:t>:</a:t>
            </a:r>
            <a:br>
              <a:rPr lang="en-US" altLang="en-US" sz="2500">
                <a:latin typeface="Times New Roman" panose="02020603050405020304" pitchFamily="18" charset="0"/>
                <a:cs typeface="Times New Roman" panose="02020603050405020304" pitchFamily="18" charset="0"/>
              </a:rPr>
            </a:br>
            <a:br>
              <a:rPr lang="en-US" altLang="en-US" sz="3200">
                <a:latin typeface="Times New Roman" panose="02020603050405020304" pitchFamily="18" charset="0"/>
                <a:cs typeface="Times New Roman" panose="02020603050405020304" pitchFamily="18" charset="0"/>
              </a:rPr>
            </a:br>
            <a:r>
              <a:rPr lang="vi-VN" altLang="en-US" sz="3200" kern="1200">
                <a:latin typeface="Times New Roman" panose="02020603050405020304" pitchFamily="18" charset="0"/>
                <a:ea typeface="+mj-ea"/>
                <a:cs typeface="Times New Roman" panose="02020603050405020304" pitchFamily="18" charset="0"/>
              </a:rPr>
              <a:t>Tôi </a:t>
            </a:r>
            <a:r>
              <a:rPr lang="vi-VN" altLang="en-US" sz="3200" kern="1200" dirty="0">
                <a:latin typeface="Times New Roman" panose="02020603050405020304" pitchFamily="18" charset="0"/>
                <a:ea typeface="+mj-ea"/>
                <a:cs typeface="Times New Roman" panose="02020603050405020304" pitchFamily="18" charset="0"/>
              </a:rPr>
              <a:t>lục tìm hết túi nọ túi kia, không có tiền, không có đồng hồ, không có cả một chiếc khăn tay. Trên người tôi chẳng có t</a:t>
            </a:r>
            <a:r>
              <a:rPr lang="vi-VN" altLang="en-US" sz="3200" kern="1200" dirty="0">
                <a:latin typeface="Times New Roman" panose="02020603050405020304" pitchFamily="18" charset="0"/>
                <a:ea typeface="Times New Roman" panose="02020603050405020304" pitchFamily="18" charset="0"/>
                <a:cs typeface="Times New Roman" panose="02020603050405020304" pitchFamily="18" charset="0"/>
              </a:rPr>
              <a:t>à</a:t>
            </a:r>
            <a:r>
              <a:rPr lang="vi-VN" altLang="en-US" sz="3200" kern="1200" dirty="0">
                <a:latin typeface="Times New Roman" panose="02020603050405020304" pitchFamily="18" charset="0"/>
                <a:ea typeface="+mj-ea"/>
                <a:cs typeface="Times New Roman" panose="02020603050405020304" pitchFamily="18" charset="0"/>
              </a:rPr>
              <a:t>i sản gì.</a:t>
            </a:r>
            <a:br>
              <a:rPr lang="vi-VN" altLang="en-US" sz="3200" kern="1200" dirty="0">
                <a:latin typeface="Times New Roman" panose="02020603050405020304" pitchFamily="18" charset="0"/>
                <a:ea typeface="+mj-ea"/>
                <a:cs typeface="Times New Roman" panose="02020603050405020304" pitchFamily="18" charset="0"/>
              </a:rPr>
            </a:br>
            <a:r>
              <a:rPr lang="vi-VN" altLang="en-US" sz="3200" kern="1200" dirty="0">
                <a:latin typeface="Times New Roman" panose="02020603050405020304" pitchFamily="18" charset="0"/>
                <a:ea typeface="+mj-ea"/>
                <a:cs typeface="Times New Roman" panose="02020603050405020304" pitchFamily="18" charset="0"/>
              </a:rPr>
              <a:t>    Người ăn xin vẫn đợi tôi. Tay vẫn chìa ra, run lẩy bẩy.</a:t>
            </a:r>
            <a:br>
              <a:rPr lang="vi-VN" altLang="en-US" sz="3200" kern="1200" dirty="0">
                <a:latin typeface="Times New Roman" panose="02020603050405020304" pitchFamily="18" charset="0"/>
                <a:ea typeface="+mj-ea"/>
                <a:cs typeface="Times New Roman" panose="02020603050405020304" pitchFamily="18" charset="0"/>
              </a:rPr>
            </a:br>
            <a:r>
              <a:rPr lang="vi-VN" altLang="en-US" sz="3200" kern="1200" dirty="0">
                <a:latin typeface="Times New Roman" panose="02020603050405020304" pitchFamily="18" charset="0"/>
                <a:ea typeface="+mj-ea"/>
                <a:cs typeface="Times New Roman" panose="02020603050405020304" pitchFamily="18" charset="0"/>
              </a:rPr>
              <a:t>    Tôi chẳng biết l</a:t>
            </a:r>
            <a:r>
              <a:rPr lang="vi-VN" altLang="en-US" sz="3200" kern="1200" dirty="0">
                <a:latin typeface="Times New Roman" panose="02020603050405020304" pitchFamily="18" charset="0"/>
                <a:ea typeface="Times New Roman" panose="02020603050405020304" pitchFamily="18" charset="0"/>
                <a:cs typeface="Times New Roman" panose="02020603050405020304" pitchFamily="18" charset="0"/>
              </a:rPr>
              <a:t>à</a:t>
            </a:r>
            <a:r>
              <a:rPr lang="vi-VN" altLang="en-US" sz="3200" kern="1200" dirty="0">
                <a:latin typeface="Times New Roman" panose="02020603050405020304" pitchFamily="18" charset="0"/>
                <a:ea typeface="+mj-ea"/>
                <a:cs typeface="Times New Roman" panose="02020603050405020304" pitchFamily="18" charset="0"/>
              </a:rPr>
              <a:t>m cách n</a:t>
            </a:r>
            <a:r>
              <a:rPr lang="vi-VN" altLang="en-US" sz="3200" kern="1200" dirty="0">
                <a:latin typeface="Times New Roman" panose="02020603050405020304" pitchFamily="18" charset="0"/>
                <a:ea typeface="Times New Roman" panose="02020603050405020304" pitchFamily="18" charset="0"/>
                <a:cs typeface="Times New Roman" panose="02020603050405020304" pitchFamily="18" charset="0"/>
              </a:rPr>
              <a:t>à</a:t>
            </a:r>
            <a:r>
              <a:rPr lang="vi-VN" altLang="en-US" sz="3200" kern="1200" dirty="0">
                <a:latin typeface="Times New Roman" panose="02020603050405020304" pitchFamily="18" charset="0"/>
                <a:ea typeface="+mj-ea"/>
                <a:cs typeface="Times New Roman" panose="02020603050405020304" pitchFamily="18" charset="0"/>
              </a:rPr>
              <a:t>o. Tôi nắm chặt lấy b</a:t>
            </a:r>
            <a:r>
              <a:rPr lang="vi-VN" altLang="en-US" sz="3200" kern="1200" dirty="0">
                <a:latin typeface="Times New Roman" panose="02020603050405020304" pitchFamily="18" charset="0"/>
                <a:ea typeface="Times New Roman" panose="02020603050405020304" pitchFamily="18" charset="0"/>
                <a:cs typeface="Times New Roman" panose="02020603050405020304" pitchFamily="18" charset="0"/>
              </a:rPr>
              <a:t>à</a:t>
            </a:r>
            <a:r>
              <a:rPr lang="vi-VN" altLang="en-US" sz="3200" kern="1200" dirty="0">
                <a:latin typeface="Times New Roman" panose="02020603050405020304" pitchFamily="18" charset="0"/>
                <a:ea typeface="+mj-ea"/>
                <a:cs typeface="Times New Roman" panose="02020603050405020304" pitchFamily="18" charset="0"/>
              </a:rPr>
              <a:t>n tay run rẩy kia:</a:t>
            </a:r>
            <a:br>
              <a:rPr lang="vi-VN" altLang="en-US" sz="3200" kern="1200" dirty="0">
                <a:latin typeface="Times New Roman" panose="02020603050405020304" pitchFamily="18" charset="0"/>
                <a:ea typeface="+mj-ea"/>
                <a:cs typeface="Times New Roman" panose="02020603050405020304" pitchFamily="18" charset="0"/>
              </a:rPr>
            </a:br>
            <a:r>
              <a:rPr lang="en-US" altLang="en-US" sz="3200" kern="1200" dirty="0">
                <a:latin typeface="Times New Roman" panose="02020603050405020304" pitchFamily="18" charset="0"/>
                <a:ea typeface="+mj-ea"/>
                <a:cs typeface="Times New Roman" panose="02020603050405020304" pitchFamily="18" charset="0"/>
              </a:rPr>
              <a:t>         </a:t>
            </a:r>
            <a:r>
              <a:rPr lang="vi-VN" altLang="en-US" sz="3200" kern="1200" dirty="0">
                <a:latin typeface="Times New Roman" panose="02020603050405020304" pitchFamily="18" charset="0"/>
                <a:ea typeface="+mj-ea"/>
                <a:cs typeface="Times New Roman" panose="02020603050405020304" pitchFamily="18" charset="0"/>
              </a:rPr>
              <a:t>- Ông đừng giận cháu, cháu không có gì để cho ông cả.</a:t>
            </a:r>
            <a:endParaRPr lang="en-US" altLang="en-US" sz="3200" kern="1200" dirty="0">
              <a:latin typeface="Times New Roman" panose="02020603050405020304" pitchFamily="18" charset="0"/>
              <a:ea typeface="+mj-ea"/>
              <a:cs typeface="Times New Roman" panose="02020603050405020304" pitchFamily="18" charset="0"/>
            </a:endParaRPr>
          </a:p>
        </p:txBody>
      </p:sp>
      <p:grpSp>
        <p:nvGrpSpPr>
          <p:cNvPr id="4" name="Group 3"/>
          <p:cNvGrpSpPr/>
          <p:nvPr/>
        </p:nvGrpSpPr>
        <p:grpSpPr>
          <a:xfrm>
            <a:off x="3934505" y="3772049"/>
            <a:ext cx="5209495" cy="1492157"/>
            <a:chOff x="388" y="1168"/>
            <a:chExt cx="5190" cy="2015"/>
          </a:xfrm>
        </p:grpSpPr>
        <p:grpSp>
          <p:nvGrpSpPr>
            <p:cNvPr id="79877" name="Group 4"/>
            <p:cNvGrpSpPr/>
            <p:nvPr/>
          </p:nvGrpSpPr>
          <p:grpSpPr>
            <a:xfrm>
              <a:off x="1535" y="1168"/>
              <a:ext cx="2868" cy="2015"/>
              <a:chOff x="1583" y="1744"/>
              <a:chExt cx="2868" cy="2015"/>
            </a:xfrm>
          </p:grpSpPr>
          <p:sp>
            <p:nvSpPr>
              <p:cNvPr id="79883" name="AutoShape 5"/>
              <p:cNvSpPr/>
              <p:nvPr/>
            </p:nvSpPr>
            <p:spPr>
              <a:xfrm rot="-5400000" flipH="1">
                <a:off x="1541" y="2670"/>
                <a:ext cx="353" cy="269"/>
              </a:xfrm>
              <a:prstGeom prst="upArrow">
                <a:avLst>
                  <a:gd name="adj1" fmla="val 51675"/>
                  <a:gd name="adj2" fmla="val 100000"/>
                </a:avLst>
              </a:prstGeom>
              <a:solidFill>
                <a:srgbClr val="0070C0"/>
              </a:solidFill>
              <a:ln w="9525">
                <a:noFill/>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endParaRPr lang="en-US" altLang="en-US" sz="1350" dirty="0"/>
              </a:p>
            </p:txBody>
          </p:sp>
          <p:sp>
            <p:nvSpPr>
              <p:cNvPr id="79884" name="AutoShape 6"/>
              <p:cNvSpPr/>
              <p:nvPr/>
            </p:nvSpPr>
            <p:spPr>
              <a:xfrm rot="5400000" flipH="1">
                <a:off x="4169" y="2669"/>
                <a:ext cx="309" cy="255"/>
              </a:xfrm>
              <a:prstGeom prst="upArrow">
                <a:avLst>
                  <a:gd name="adj1" fmla="val 51675"/>
                  <a:gd name="adj2" fmla="val 100000"/>
                </a:avLst>
              </a:prstGeom>
              <a:solidFill>
                <a:srgbClr val="0070C0"/>
              </a:solidFill>
              <a:ln w="9525">
                <a:noFill/>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endParaRPr lang="en-US" altLang="en-US" sz="1350" dirty="0"/>
              </a:p>
            </p:txBody>
          </p:sp>
          <p:sp>
            <p:nvSpPr>
              <p:cNvPr id="79885" name="Oval 13"/>
              <p:cNvSpPr/>
              <p:nvPr/>
            </p:nvSpPr>
            <p:spPr>
              <a:xfrm>
                <a:off x="1867" y="1744"/>
                <a:ext cx="2334" cy="2015"/>
              </a:xfrm>
              <a:prstGeom prst="ellipse">
                <a:avLst/>
              </a:prstGeom>
              <a:gradFill rotWithShape="1">
                <a:gsLst>
                  <a:gs pos="0">
                    <a:srgbClr val="FFCC00"/>
                  </a:gs>
                  <a:gs pos="100000">
                    <a:srgbClr val="7C6300"/>
                  </a:gs>
                </a:gsLst>
                <a:lin ang="2700000" scaled="1"/>
                <a:tileRect/>
              </a:gradFill>
              <a:ln w="38100">
                <a:noFill/>
              </a:ln>
            </p:spPr>
            <p:txBody>
              <a:bodyPr wrap="square" anchor="ct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endParaRPr lang="en-US" altLang="en-US" sz="1350" dirty="0"/>
              </a:p>
            </p:txBody>
          </p:sp>
        </p:grpSp>
        <p:sp>
          <p:nvSpPr>
            <p:cNvPr id="79878" name="AutoShape 16"/>
            <p:cNvSpPr/>
            <p:nvPr/>
          </p:nvSpPr>
          <p:spPr>
            <a:xfrm>
              <a:off x="388" y="1404"/>
              <a:ext cx="1148" cy="1616"/>
            </a:xfrm>
            <a:prstGeom prst="can">
              <a:avLst>
                <a:gd name="adj" fmla="val 24995"/>
              </a:avLst>
            </a:prstGeom>
            <a:solidFill>
              <a:schemeClr val="bg2"/>
            </a:solidFill>
            <a:ln w="9525">
              <a:noFill/>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endParaRPr lang="en-US" altLang="en-US" sz="1350" dirty="0"/>
            </a:p>
          </p:txBody>
        </p:sp>
        <p:sp>
          <p:nvSpPr>
            <p:cNvPr id="79879" name="AutoShape 19"/>
            <p:cNvSpPr/>
            <p:nvPr/>
          </p:nvSpPr>
          <p:spPr>
            <a:xfrm>
              <a:off x="4418" y="1391"/>
              <a:ext cx="1160" cy="1616"/>
            </a:xfrm>
            <a:prstGeom prst="can">
              <a:avLst>
                <a:gd name="adj" fmla="val 24995"/>
              </a:avLst>
            </a:prstGeom>
            <a:solidFill>
              <a:schemeClr val="bg2"/>
            </a:solidFill>
            <a:ln w="9525">
              <a:noFill/>
            </a:ln>
          </p:spPr>
          <p:txBody>
            <a:bodyPr wrap="none" anchor="ct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endParaRPr lang="en-US" altLang="en-US" sz="1350" dirty="0"/>
            </a:p>
          </p:txBody>
        </p:sp>
        <p:sp>
          <p:nvSpPr>
            <p:cNvPr id="79880" name="Text Box 20"/>
            <p:cNvSpPr txBox="1"/>
            <p:nvPr/>
          </p:nvSpPr>
          <p:spPr>
            <a:xfrm>
              <a:off x="1837" y="1450"/>
              <a:ext cx="2179" cy="1621"/>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just">
                <a:lnSpc>
                  <a:spcPct val="100000"/>
                </a:lnSpc>
                <a:spcBef>
                  <a:spcPct val="0"/>
                </a:spcBef>
                <a:buNone/>
              </a:pPr>
              <a:r>
                <a:rPr lang="en-US" altLang="en-US" sz="1800" b="1" dirty="0" err="1">
                  <a:latin typeface="Times New Roman" panose="02020603050405020304" pitchFamily="18" charset="0"/>
                  <a:cs typeface="Times New Roman" panose="02020603050405020304" pitchFamily="18" charset="0"/>
                </a:rPr>
                <a:t>Cậu</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bé</a:t>
              </a:r>
              <a:r>
                <a:rPr lang="en-US" altLang="en-US" sz="1800" b="1" dirty="0">
                  <a:latin typeface="Times New Roman" panose="02020603050405020304" pitchFamily="18" charset="0"/>
                  <a:cs typeface="Times New Roman" panose="02020603050405020304" pitchFamily="18" charset="0"/>
                </a:rPr>
                <a:t> </a:t>
              </a:r>
              <a:r>
                <a:rPr lang="vi-VN" altLang="en-US" sz="1800" b="1" dirty="0">
                  <a:latin typeface="Times New Roman" panose="02020603050405020304" pitchFamily="18" charset="0"/>
                  <a:cs typeface="Times New Roman" panose="02020603050405020304" pitchFamily="18" charset="0"/>
                </a:rPr>
                <a:t>đã </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làm</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gì</a:t>
              </a:r>
              <a:r>
                <a:rPr lang="en-US" altLang="en-US" sz="1800" b="1" dirty="0">
                  <a:latin typeface="Times New Roman" panose="02020603050405020304" pitchFamily="18" charset="0"/>
                  <a:cs typeface="Times New Roman" panose="02020603050405020304" pitchFamily="18" charset="0"/>
                </a:rPr>
                <a:t> </a:t>
              </a:r>
              <a:r>
                <a:rPr lang="vi-VN" altLang="en-US" sz="1800" b="1" dirty="0">
                  <a:latin typeface="Times New Roman" panose="02020603050405020304" pitchFamily="18" charset="0"/>
                  <a:cs typeface="Times New Roman" panose="02020603050405020304" pitchFamily="18" charset="0"/>
                </a:rPr>
                <a:t>để </a:t>
              </a:r>
              <a:r>
                <a:rPr lang="en-US" altLang="en-US" sz="1800" b="1" dirty="0" err="1">
                  <a:latin typeface="Times New Roman" panose="02020603050405020304" pitchFamily="18" charset="0"/>
                  <a:cs typeface="Times New Roman" panose="02020603050405020304" pitchFamily="18" charset="0"/>
                </a:rPr>
                <a:t>chứng</a:t>
              </a:r>
              <a:r>
                <a:rPr lang="en-US" altLang="en-US" sz="1800" b="1" dirty="0">
                  <a:latin typeface="Times New Roman" panose="02020603050405020304" pitchFamily="18" charset="0"/>
                  <a:cs typeface="Times New Roman" panose="02020603050405020304" pitchFamily="18" charset="0"/>
                </a:rPr>
                <a:t> tỏ tình </a:t>
              </a:r>
              <a:r>
                <a:rPr lang="en-US" altLang="en-US" sz="1800" b="1">
                  <a:latin typeface="Times New Roman" panose="02020603050405020304" pitchFamily="18" charset="0"/>
                  <a:cs typeface="Times New Roman" panose="02020603050405020304" pitchFamily="18" charset="0"/>
                </a:rPr>
                <a:t>cảm của cậu </a:t>
              </a:r>
              <a:r>
                <a:rPr lang="en-US" altLang="en-US" sz="1800" b="1" dirty="0">
                  <a:latin typeface="Times New Roman" panose="02020603050405020304" pitchFamily="18" charset="0"/>
                  <a:cs typeface="Times New Roman" panose="02020603050405020304" pitchFamily="18" charset="0"/>
                </a:rPr>
                <a:t>với </a:t>
              </a:r>
              <a:r>
                <a:rPr lang="en-US" altLang="en-US" sz="1800" b="1" dirty="0" err="1">
                  <a:latin typeface="Times New Roman" panose="02020603050405020304" pitchFamily="18" charset="0"/>
                  <a:cs typeface="Times New Roman" panose="02020603050405020304" pitchFamily="18" charset="0"/>
                </a:rPr>
                <a:t>ông</a:t>
              </a:r>
              <a:r>
                <a:rPr lang="en-US" altLang="en-US" sz="1800" b="1" dirty="0">
                  <a:latin typeface="Times New Roman" panose="02020603050405020304" pitchFamily="18" charset="0"/>
                  <a:cs typeface="Times New Roman" panose="02020603050405020304" pitchFamily="18" charset="0"/>
                </a:rPr>
                <a:t> </a:t>
              </a:r>
              <a:r>
                <a:rPr lang="en-US" altLang="en-US" sz="1800" b="1" dirty="0" err="1">
                  <a:latin typeface="Times New Roman" panose="02020603050405020304" pitchFamily="18" charset="0"/>
                  <a:cs typeface="Times New Roman" panose="02020603050405020304" pitchFamily="18" charset="0"/>
                </a:rPr>
                <a:t>lão</a:t>
              </a:r>
              <a:r>
                <a:rPr lang="en-US" altLang="en-US" sz="1800" b="1" dirty="0">
                  <a:latin typeface="Times New Roman" panose="02020603050405020304" pitchFamily="18" charset="0"/>
                  <a:cs typeface="Times New Roman" panose="02020603050405020304" pitchFamily="18" charset="0"/>
                </a:rPr>
                <a:t>?</a:t>
              </a:r>
              <a:endParaRPr lang="en-US" altLang="en-US" sz="1800" b="1" dirty="0">
                <a:latin typeface="Times New Roman" panose="02020603050405020304" pitchFamily="18" charset="0"/>
                <a:ea typeface="Times New Roman" panose="02020603050405020304" pitchFamily="18" charset="0"/>
              </a:endParaRPr>
            </a:p>
          </p:txBody>
        </p:sp>
        <p:sp>
          <p:nvSpPr>
            <p:cNvPr id="79881" name="Text Box 22"/>
            <p:cNvSpPr txBox="1"/>
            <p:nvPr/>
          </p:nvSpPr>
          <p:spPr>
            <a:xfrm>
              <a:off x="447" y="1650"/>
              <a:ext cx="1052" cy="83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ctr">
                <a:lnSpc>
                  <a:spcPct val="100000"/>
                </a:lnSpc>
                <a:spcBef>
                  <a:spcPct val="0"/>
                </a:spcBef>
                <a:buNone/>
              </a:pPr>
              <a:r>
                <a:rPr lang="en-US" altLang="en-US" sz="2625" b="1" dirty="0">
                  <a:solidFill>
                    <a:srgbClr val="FF0000"/>
                  </a:solidFill>
                  <a:latin typeface="Times New Roman" panose="02020603050405020304" pitchFamily="18" charset="0"/>
                  <a:cs typeface="Times New Roman" panose="02020603050405020304" pitchFamily="18" charset="0"/>
                </a:rPr>
                <a:t>H</a:t>
              </a:r>
              <a:r>
                <a:rPr lang="en-US" altLang="en-US" sz="2625" b="1" dirty="0">
                  <a:solidFill>
                    <a:srgbClr val="FF0000"/>
                  </a:solidFill>
                  <a:latin typeface="Times New Roman" panose="02020603050405020304" pitchFamily="18" charset="0"/>
                  <a:ea typeface="Times New Roman" panose="02020603050405020304" pitchFamily="18" charset="0"/>
                </a:rPr>
                <a:t>à</a:t>
              </a:r>
              <a:r>
                <a:rPr lang="en-US" altLang="en-US" sz="2625" b="1" dirty="0">
                  <a:solidFill>
                    <a:srgbClr val="FF0000"/>
                  </a:solidFill>
                  <a:latin typeface="Times New Roman" panose="02020603050405020304" pitchFamily="18" charset="0"/>
                  <a:cs typeface="Times New Roman" panose="02020603050405020304" pitchFamily="18" charset="0"/>
                </a:rPr>
                <a:t>nh động</a:t>
              </a:r>
              <a:endParaRPr lang="en-US" altLang="en-US" sz="2625" b="1" dirty="0">
                <a:solidFill>
                  <a:srgbClr val="FF0000"/>
                </a:solidFill>
                <a:latin typeface="Times New Roman" panose="02020603050405020304" pitchFamily="18" charset="0"/>
                <a:ea typeface="Times New Roman" panose="02020603050405020304" pitchFamily="18" charset="0"/>
              </a:endParaRPr>
            </a:p>
          </p:txBody>
        </p:sp>
        <p:sp>
          <p:nvSpPr>
            <p:cNvPr id="79882" name="Text Box 25"/>
            <p:cNvSpPr txBox="1"/>
            <p:nvPr/>
          </p:nvSpPr>
          <p:spPr>
            <a:xfrm>
              <a:off x="4451" y="1980"/>
              <a:ext cx="1092" cy="488"/>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ctr">
                <a:lnSpc>
                  <a:spcPct val="100000"/>
                </a:lnSpc>
                <a:spcBef>
                  <a:spcPct val="0"/>
                </a:spcBef>
                <a:buNone/>
              </a:pPr>
              <a:r>
                <a:rPr lang="en-US" altLang="en-US" sz="2625" b="1" dirty="0">
                  <a:solidFill>
                    <a:srgbClr val="FF0000"/>
                  </a:solidFill>
                  <a:latin typeface="Times New Roman" panose="02020603050405020304" pitchFamily="18" charset="0"/>
                  <a:cs typeface="Times New Roman" panose="02020603050405020304" pitchFamily="18" charset="0"/>
                </a:rPr>
                <a:t>Lời nói</a:t>
              </a:r>
              <a:endParaRPr lang="en-US" altLang="en-US" sz="2625" b="1" dirty="0">
                <a:solidFill>
                  <a:srgbClr val="FF0000"/>
                </a:solidFill>
                <a:latin typeface="Times New Roman" panose="02020603050405020304" pitchFamily="18" charset="0"/>
                <a:ea typeface="Times New Roman" panose="02020603050405020304" pitchFamily="18"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42" name="TextBox 41">
            <a:extLst>
              <a:ext uri="{FF2B5EF4-FFF2-40B4-BE49-F238E27FC236}">
                <a16:creationId xmlns:a16="http://schemas.microsoft.com/office/drawing/2014/main" id="{1749C2CB-72C0-4C0A-918C-90B288F4A001}"/>
              </a:ext>
            </a:extLst>
          </p:cNvPr>
          <p:cNvSpPr txBox="1"/>
          <p:nvPr/>
        </p:nvSpPr>
        <p:spPr>
          <a:xfrm>
            <a:off x="252412" y="4075109"/>
            <a:ext cx="8639175" cy="92333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en-US" sz="2700" b="1" dirty="0">
                <a:solidFill>
                  <a:srgbClr val="FF0000"/>
                </a:solidFill>
                <a:latin typeface="Times New Roman" panose="02020603050405020304" pitchFamily="18" charset="0"/>
                <a:cs typeface="Times New Roman" panose="02020603050405020304" pitchFamily="18" charset="0"/>
              </a:rPr>
              <a:t>H</a:t>
            </a:r>
            <a:r>
              <a:rPr lang="en-US" altLang="en-US" sz="2700" b="1" dirty="0">
                <a:solidFill>
                  <a:srgbClr val="FF0000"/>
                </a:solidFill>
                <a:latin typeface="Times New Roman" panose="02020603050405020304" pitchFamily="18" charset="0"/>
                <a:ea typeface="Times New Roman" panose="02020603050405020304" pitchFamily="18" charset="0"/>
              </a:rPr>
              <a:t>à</a:t>
            </a:r>
            <a:r>
              <a:rPr lang="en-US" altLang="en-US" sz="2700" b="1" dirty="0">
                <a:solidFill>
                  <a:srgbClr val="FF0000"/>
                </a:solidFill>
                <a:latin typeface="Times New Roman" panose="02020603050405020304" pitchFamily="18" charset="0"/>
                <a:cs typeface="Times New Roman" panose="02020603050405020304" pitchFamily="18" charset="0"/>
              </a:rPr>
              <a:t>nh động v</a:t>
            </a:r>
            <a:r>
              <a:rPr lang="en-US" altLang="en-US" sz="2700" b="1" dirty="0">
                <a:solidFill>
                  <a:srgbClr val="FF0000"/>
                </a:solidFill>
                <a:latin typeface="Times New Roman" panose="02020603050405020304" pitchFamily="18" charset="0"/>
                <a:ea typeface="Times New Roman" panose="02020603050405020304" pitchFamily="18" charset="0"/>
              </a:rPr>
              <a:t>à</a:t>
            </a:r>
            <a:r>
              <a:rPr lang="en-US" altLang="en-US" sz="2700" b="1" dirty="0">
                <a:solidFill>
                  <a:srgbClr val="FF0000"/>
                </a:solidFill>
                <a:latin typeface="Times New Roman" panose="02020603050405020304" pitchFamily="18" charset="0"/>
                <a:cs typeface="Times New Roman" panose="02020603050405020304" pitchFamily="18" charset="0"/>
              </a:rPr>
              <a:t> lời nói ân cần của cậu bé chứng tỏ tình cảm của cậu bé đối với ông lão như thế n</a:t>
            </a:r>
            <a:r>
              <a:rPr lang="en-US" altLang="en-US" sz="2700" b="1" dirty="0">
                <a:solidFill>
                  <a:srgbClr val="FF0000"/>
                </a:solidFill>
                <a:latin typeface="Times New Roman" panose="02020603050405020304" pitchFamily="18" charset="0"/>
                <a:ea typeface="Times New Roman" panose="02020603050405020304" pitchFamily="18" charset="0"/>
              </a:rPr>
              <a:t>à</a:t>
            </a:r>
            <a:r>
              <a:rPr lang="en-US" altLang="en-US" sz="2700" b="1" dirty="0">
                <a:solidFill>
                  <a:srgbClr val="FF0000"/>
                </a:solidFill>
                <a:latin typeface="Times New Roman" panose="02020603050405020304" pitchFamily="18" charset="0"/>
                <a:cs typeface="Times New Roman" panose="02020603050405020304" pitchFamily="18" charset="0"/>
              </a:rPr>
              <a:t>o?</a:t>
            </a:r>
            <a:endParaRPr lang="en-US" altLang="en-US" sz="2700" b="1" dirty="0">
              <a:solidFill>
                <a:srgbClr val="FF0000"/>
              </a:solidFill>
              <a:latin typeface="Times New Roman" panose="02020603050405020304" pitchFamily="18" charset="0"/>
              <a:ea typeface="Times New Roman" panose="02020603050405020304" pitchFamily="18" charset="0"/>
            </a:endParaRPr>
          </a:p>
        </p:txBody>
      </p:sp>
      <p:sp>
        <p:nvSpPr>
          <p:cNvPr id="43" name="TextBox 42">
            <a:extLst>
              <a:ext uri="{FF2B5EF4-FFF2-40B4-BE49-F238E27FC236}">
                <a16:creationId xmlns:a16="http://schemas.microsoft.com/office/drawing/2014/main" id="{0DCD5488-AB36-4AB2-8087-3D73E74915E2}"/>
              </a:ext>
            </a:extLst>
          </p:cNvPr>
          <p:cNvSpPr txBox="1"/>
          <p:nvPr/>
        </p:nvSpPr>
        <p:spPr>
          <a:xfrm>
            <a:off x="677408" y="4097254"/>
            <a:ext cx="7635478" cy="92333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en-US" sz="2700" b="1" dirty="0">
                <a:solidFill>
                  <a:schemeClr val="tx2">
                    <a:lumMod val="50000"/>
                  </a:schemeClr>
                </a:solidFill>
                <a:latin typeface="Times New Roman" panose="02020603050405020304" pitchFamily="18" charset="0"/>
                <a:cs typeface="Times New Roman" panose="02020603050405020304" pitchFamily="18" charset="0"/>
              </a:rPr>
              <a:t>Cậu bé l</a:t>
            </a:r>
            <a:r>
              <a:rPr lang="en-US" altLang="en-US" sz="2700" b="1" dirty="0">
                <a:solidFill>
                  <a:schemeClr val="tx2">
                    <a:lumMod val="50000"/>
                  </a:schemeClr>
                </a:solidFill>
                <a:latin typeface="Times New Roman" panose="02020603050405020304" pitchFamily="18" charset="0"/>
                <a:ea typeface="Times New Roman" panose="02020603050405020304" pitchFamily="18" charset="0"/>
              </a:rPr>
              <a:t>à</a:t>
            </a:r>
            <a:r>
              <a:rPr lang="en-US" altLang="en-US" sz="2700" b="1" dirty="0">
                <a:solidFill>
                  <a:schemeClr val="tx2">
                    <a:lumMod val="50000"/>
                  </a:schemeClr>
                </a:solidFill>
                <a:latin typeface="Times New Roman" panose="02020603050405020304" pitchFamily="18" charset="0"/>
                <a:cs typeface="Times New Roman" panose="02020603050405020304" pitchFamily="18" charset="0"/>
              </a:rPr>
              <a:t> người tốt bụng, cậu xót thương cho ông lão, tôn trọng v</a:t>
            </a:r>
            <a:r>
              <a:rPr lang="en-US" altLang="en-US" sz="2700" b="1" dirty="0">
                <a:solidFill>
                  <a:schemeClr val="tx2">
                    <a:lumMod val="50000"/>
                  </a:schemeClr>
                </a:solidFill>
                <a:latin typeface="Times New Roman" panose="02020603050405020304" pitchFamily="18" charset="0"/>
                <a:ea typeface="Times New Roman" panose="02020603050405020304" pitchFamily="18" charset="0"/>
              </a:rPr>
              <a:t>à</a:t>
            </a:r>
            <a:r>
              <a:rPr lang="en-US" altLang="en-US" sz="2700" b="1" dirty="0">
                <a:solidFill>
                  <a:schemeClr val="tx2">
                    <a:lumMod val="50000"/>
                  </a:schemeClr>
                </a:solidFill>
                <a:latin typeface="Times New Roman" panose="02020603050405020304" pitchFamily="18" charset="0"/>
                <a:cs typeface="Times New Roman" panose="02020603050405020304" pitchFamily="18" charset="0"/>
              </a:rPr>
              <a:t> muốn giúp đỡ ông lão.</a:t>
            </a:r>
            <a:endParaRPr lang="en-US" altLang="en-US" sz="2700" b="1" dirty="0">
              <a:solidFill>
                <a:schemeClr val="tx2">
                  <a:lumMod val="50000"/>
                </a:schemeClr>
              </a:solidFill>
              <a:latin typeface="Times New Roman" panose="02020603050405020304" pitchFamily="18" charset="0"/>
              <a:ea typeface="Times New Roman" panose="02020603050405020304" pitchFamily="18" charset="0"/>
            </a:endParaRPr>
          </a:p>
        </p:txBody>
      </p:sp>
      <p:sp>
        <p:nvSpPr>
          <p:cNvPr id="44" name="Text Box 5">
            <a:extLst>
              <a:ext uri="{FF2B5EF4-FFF2-40B4-BE49-F238E27FC236}">
                <a16:creationId xmlns:a16="http://schemas.microsoft.com/office/drawing/2014/main" id="{74BFB746-9005-4A40-B99A-CDD0ABC3ACB6}"/>
              </a:ext>
            </a:extLst>
          </p:cNvPr>
          <p:cNvSpPr txBox="1"/>
          <p:nvPr/>
        </p:nvSpPr>
        <p:spPr>
          <a:xfrm>
            <a:off x="678656" y="407150"/>
            <a:ext cx="2433638" cy="507831"/>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50000"/>
              </a:spcBef>
              <a:buNone/>
            </a:pPr>
            <a:r>
              <a:rPr lang="en-US" altLang="en-US" sz="2700" b="1" dirty="0">
                <a:solidFill>
                  <a:srgbClr val="9900CC"/>
                </a:solidFill>
                <a:latin typeface="Times New Roman" panose="02020603050405020304" pitchFamily="18" charset="0"/>
                <a:cs typeface="Times New Roman" panose="02020603050405020304" pitchFamily="18" charset="0"/>
              </a:rPr>
              <a:t>- H</a:t>
            </a:r>
            <a:r>
              <a:rPr lang="en-US" altLang="en-US" sz="2700" b="1" dirty="0">
                <a:solidFill>
                  <a:srgbClr val="9900CC"/>
                </a:solidFill>
                <a:latin typeface="Times New Roman" panose="02020603050405020304" pitchFamily="18" charset="0"/>
                <a:ea typeface="Times New Roman" panose="02020603050405020304" pitchFamily="18" charset="0"/>
              </a:rPr>
              <a:t>à</a:t>
            </a:r>
            <a:r>
              <a:rPr lang="en-US" altLang="en-US" sz="2700" b="1" dirty="0">
                <a:solidFill>
                  <a:srgbClr val="9900CC"/>
                </a:solidFill>
                <a:latin typeface="Times New Roman" panose="02020603050405020304" pitchFamily="18" charset="0"/>
                <a:cs typeface="Times New Roman" panose="02020603050405020304" pitchFamily="18" charset="0"/>
              </a:rPr>
              <a:t>nh động:</a:t>
            </a:r>
            <a:endParaRPr lang="en-US" altLang="en-US" sz="2700" b="1" dirty="0">
              <a:solidFill>
                <a:srgbClr val="0000FF"/>
              </a:solidFill>
              <a:latin typeface="Times New Roman" panose="02020603050405020304" pitchFamily="18" charset="0"/>
              <a:ea typeface="Times New Roman" panose="02020603050405020304" pitchFamily="18" charset="0"/>
            </a:endParaRPr>
          </a:p>
        </p:txBody>
      </p:sp>
      <p:sp>
        <p:nvSpPr>
          <p:cNvPr id="45" name="Text Box 7">
            <a:extLst>
              <a:ext uri="{FF2B5EF4-FFF2-40B4-BE49-F238E27FC236}">
                <a16:creationId xmlns:a16="http://schemas.microsoft.com/office/drawing/2014/main" id="{95C48395-04C8-4C8D-B754-C0A583AE8835}"/>
              </a:ext>
            </a:extLst>
          </p:cNvPr>
          <p:cNvSpPr txBox="1"/>
          <p:nvPr/>
        </p:nvSpPr>
        <p:spPr>
          <a:xfrm>
            <a:off x="678656" y="1989802"/>
            <a:ext cx="1871663" cy="507831"/>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en-US" sz="2700" b="1" dirty="0">
                <a:solidFill>
                  <a:srgbClr val="9900CC"/>
                </a:solidFill>
                <a:latin typeface="Times New Roman" panose="02020603050405020304" pitchFamily="18" charset="0"/>
                <a:cs typeface="Times New Roman" panose="02020603050405020304" pitchFamily="18" charset="0"/>
              </a:rPr>
              <a:t>- Lời nói:</a:t>
            </a:r>
            <a:endParaRPr lang="en-US" altLang="en-US" sz="2700" b="1" dirty="0">
              <a:solidFill>
                <a:srgbClr val="0000FF"/>
              </a:solidFill>
              <a:latin typeface="Times New Roman" panose="02020603050405020304" pitchFamily="18" charset="0"/>
              <a:ea typeface="Times New Roman" panose="02020603050405020304" pitchFamily="18" charset="0"/>
            </a:endParaRPr>
          </a:p>
        </p:txBody>
      </p:sp>
      <p:sp>
        <p:nvSpPr>
          <p:cNvPr id="46" name="Text Box 5">
            <a:extLst>
              <a:ext uri="{FF2B5EF4-FFF2-40B4-BE49-F238E27FC236}">
                <a16:creationId xmlns:a16="http://schemas.microsoft.com/office/drawing/2014/main" id="{F577EE15-BD5C-42BF-932E-DE89CFA75E43}"/>
              </a:ext>
            </a:extLst>
          </p:cNvPr>
          <p:cNvSpPr txBox="1"/>
          <p:nvPr/>
        </p:nvSpPr>
        <p:spPr>
          <a:xfrm>
            <a:off x="816430" y="975602"/>
            <a:ext cx="5612606" cy="923330"/>
          </a:xfrm>
          <a:prstGeom prst="rect">
            <a:avLst/>
          </a:prstGeom>
          <a:noFill/>
          <a:ln w="9525" cap="flat" cmpd="sng">
            <a:solidFill>
              <a:srgbClr val="000000"/>
            </a:solidFill>
            <a:prstDash val="solid"/>
            <a:miter/>
            <a:headEnd type="none" w="med" len="med"/>
            <a:tailEnd type="none" w="med" len="med"/>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50000"/>
              </a:spcBef>
              <a:buNone/>
            </a:pPr>
            <a:r>
              <a:rPr lang="en-US" altLang="en-US" sz="2700" b="1" dirty="0">
                <a:solidFill>
                  <a:schemeClr val="tx2">
                    <a:lumMod val="50000"/>
                  </a:schemeClr>
                </a:solidFill>
                <a:latin typeface="Times New Roman" panose="02020603050405020304" pitchFamily="18" charset="0"/>
                <a:cs typeface="Times New Roman" panose="02020603050405020304" pitchFamily="18" charset="0"/>
              </a:rPr>
              <a:t> Lục tìm  hết túi nọ, túi kia, nắm chặt b</a:t>
            </a:r>
            <a:r>
              <a:rPr lang="en-US" altLang="en-US" sz="2700" b="1" dirty="0">
                <a:solidFill>
                  <a:schemeClr val="tx2">
                    <a:lumMod val="50000"/>
                  </a:schemeClr>
                </a:solidFill>
                <a:latin typeface="Times New Roman" panose="02020603050405020304" pitchFamily="18" charset="0"/>
                <a:ea typeface="Times New Roman" panose="02020603050405020304" pitchFamily="18" charset="0"/>
              </a:rPr>
              <a:t>à</a:t>
            </a:r>
            <a:r>
              <a:rPr lang="en-US" altLang="en-US" sz="2700" b="1" dirty="0">
                <a:solidFill>
                  <a:schemeClr val="tx2">
                    <a:lumMod val="50000"/>
                  </a:schemeClr>
                </a:solidFill>
                <a:latin typeface="Times New Roman" panose="02020603050405020304" pitchFamily="18" charset="0"/>
                <a:cs typeface="Times New Roman" panose="02020603050405020304" pitchFamily="18" charset="0"/>
              </a:rPr>
              <a:t>n tay ông lão.   </a:t>
            </a:r>
            <a:endParaRPr lang="en-US" altLang="en-US" sz="2700" b="1" dirty="0">
              <a:solidFill>
                <a:schemeClr val="tx2">
                  <a:lumMod val="50000"/>
                </a:schemeClr>
              </a:solidFill>
              <a:latin typeface="Times New Roman" panose="02020603050405020304" pitchFamily="18" charset="0"/>
              <a:ea typeface="Times New Roman" panose="02020603050405020304" pitchFamily="18" charset="0"/>
            </a:endParaRPr>
          </a:p>
        </p:txBody>
      </p:sp>
      <p:sp>
        <p:nvSpPr>
          <p:cNvPr id="47" name="Text Box 7">
            <a:extLst>
              <a:ext uri="{FF2B5EF4-FFF2-40B4-BE49-F238E27FC236}">
                <a16:creationId xmlns:a16="http://schemas.microsoft.com/office/drawing/2014/main" id="{4F91C9B5-38AA-439F-8BA9-34A5139C8EE4}"/>
              </a:ext>
            </a:extLst>
          </p:cNvPr>
          <p:cNvSpPr txBox="1"/>
          <p:nvPr/>
        </p:nvSpPr>
        <p:spPr>
          <a:xfrm>
            <a:off x="816430" y="2536428"/>
            <a:ext cx="5653088" cy="923330"/>
          </a:xfrm>
          <a:prstGeom prst="rect">
            <a:avLst/>
          </a:prstGeom>
          <a:noFill/>
          <a:ln w="9525" cap="flat" cmpd="sng">
            <a:solidFill>
              <a:srgbClr val="000000"/>
            </a:solidFill>
            <a:prstDash val="solid"/>
            <a:miter/>
            <a:headEnd type="none" w="med" len="med"/>
            <a:tailEnd type="none" w="med" len="med"/>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en-US" sz="2700" b="1" dirty="0">
                <a:solidFill>
                  <a:schemeClr val="tx2">
                    <a:lumMod val="50000"/>
                  </a:schemeClr>
                </a:solidFill>
                <a:latin typeface="Times New Roman" panose="02020603050405020304" pitchFamily="18" charset="0"/>
                <a:cs typeface="Times New Roman" panose="02020603050405020304" pitchFamily="18" charset="0"/>
              </a:rPr>
              <a:t>Ông đừng giận cháu, cháu không có gì để cho ông cả.  </a:t>
            </a:r>
            <a:endParaRPr lang="en-US" altLang="en-US" sz="2700" b="1" dirty="0">
              <a:solidFill>
                <a:schemeClr val="tx2">
                  <a:lumMod val="50000"/>
                </a:schemeClr>
              </a:solidFill>
              <a:latin typeface="Times New Roman" panose="02020603050405020304" pitchFamily="18" charset="0"/>
              <a:ea typeface="Times New Roman" panose="02020603050405020304" pitchFamily="18" charset="0"/>
            </a:endParaRPr>
          </a:p>
        </p:txBody>
      </p:sp>
      <p:grpSp>
        <p:nvGrpSpPr>
          <p:cNvPr id="48" name="Group 1">
            <a:extLst>
              <a:ext uri="{FF2B5EF4-FFF2-40B4-BE49-F238E27FC236}">
                <a16:creationId xmlns:a16="http://schemas.microsoft.com/office/drawing/2014/main" id="{5883003C-31AB-456C-BE76-DE25BC013864}"/>
              </a:ext>
            </a:extLst>
          </p:cNvPr>
          <p:cNvGrpSpPr/>
          <p:nvPr/>
        </p:nvGrpSpPr>
        <p:grpSpPr>
          <a:xfrm>
            <a:off x="6442472" y="-90466"/>
            <a:ext cx="2701528" cy="2675334"/>
            <a:chOff x="3863975" y="1498600"/>
            <a:chExt cx="5253038" cy="3321050"/>
          </a:xfrm>
        </p:grpSpPr>
        <p:pic>
          <p:nvPicPr>
            <p:cNvPr id="49" name="Picture 13" descr="G:\sp2\15.JPG">
              <a:extLst>
                <a:ext uri="{FF2B5EF4-FFF2-40B4-BE49-F238E27FC236}">
                  <a16:creationId xmlns:a16="http://schemas.microsoft.com/office/drawing/2014/main" id="{EFEB77ED-E833-4950-B24E-12F92196F152}"/>
                </a:ext>
              </a:extLst>
            </p:cNvPr>
            <p:cNvPicPr>
              <a:picLocks noChangeAspect="1"/>
            </p:cNvPicPr>
            <p:nvPr/>
          </p:nvPicPr>
          <p:blipFill>
            <a:blip r:embed="rId3"/>
            <a:stretch>
              <a:fillRect/>
            </a:stretch>
          </p:blipFill>
          <p:spPr>
            <a:xfrm>
              <a:off x="5884863" y="1498600"/>
              <a:ext cx="3232150" cy="3321050"/>
            </a:xfrm>
            <a:prstGeom prst="rect">
              <a:avLst/>
            </a:prstGeom>
            <a:noFill/>
            <a:ln w="9525">
              <a:noFill/>
            </a:ln>
          </p:spPr>
        </p:pic>
        <p:pic>
          <p:nvPicPr>
            <p:cNvPr id="50" name="Picture 14" descr="G:\sp2\16.bmp">
              <a:extLst>
                <a:ext uri="{FF2B5EF4-FFF2-40B4-BE49-F238E27FC236}">
                  <a16:creationId xmlns:a16="http://schemas.microsoft.com/office/drawing/2014/main" id="{D857DF14-69DF-48B5-BC0A-8AF44BE212E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3863975" y="1947863"/>
              <a:ext cx="2613025" cy="2852737"/>
            </a:xfrm>
            <a:prstGeom prst="rect">
              <a:avLst/>
            </a:prstGeom>
            <a:noFill/>
            <a:ln w="9525">
              <a:noFill/>
            </a:ln>
          </p:spPr>
        </p:pic>
      </p:grpSp>
      <p:sp>
        <p:nvSpPr>
          <p:cNvPr id="5" name="Rectangle 4">
            <a:extLst>
              <a:ext uri="{FF2B5EF4-FFF2-40B4-BE49-F238E27FC236}">
                <a16:creationId xmlns:a16="http://schemas.microsoft.com/office/drawing/2014/main" id="{653393B5-FC1C-4AC2-B140-8F9A70D8B277}"/>
              </a:ext>
            </a:extLst>
          </p:cNvPr>
          <p:cNvSpPr/>
          <p:nvPr/>
        </p:nvSpPr>
        <p:spPr>
          <a:xfrm>
            <a:off x="705417" y="3697144"/>
            <a:ext cx="7967246" cy="40011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US" altLang="en-US" sz="2000" b="1">
                <a:latin typeface="Times New Roman" panose="02020603050405020304" pitchFamily="18" charset="0"/>
                <a:ea typeface="Times" pitchFamily="18" charset="0"/>
              </a:rPr>
              <a:t>Đoạn 2 cho ta biết rằng: Cậu bé xót th</a:t>
            </a:r>
            <a:r>
              <a:rPr lang="vi-VN" altLang="en-US" sz="2000" b="1">
                <a:latin typeface="Times New Roman" panose="02020603050405020304" pitchFamily="18" charset="0"/>
                <a:ea typeface="Times" pitchFamily="18" charset="0"/>
              </a:rPr>
              <a:t>ươn</a:t>
            </a:r>
            <a:r>
              <a:rPr lang="en-US" altLang="en-US" sz="2000" b="1">
                <a:latin typeface="Times New Roman" panose="02020603050405020304" pitchFamily="18" charset="0"/>
                <a:ea typeface="Times" pitchFamily="18" charset="0"/>
              </a:rPr>
              <a:t>g ông lão, muốn giúp </a:t>
            </a:r>
            <a:r>
              <a:rPr lang="vi-VN" altLang="en-US" sz="2000" b="1">
                <a:latin typeface="Times New Roman" panose="02020603050405020304" pitchFamily="18" charset="0"/>
                <a:ea typeface="Times" pitchFamily="18" charset="0"/>
              </a:rPr>
              <a:t>đỡ</a:t>
            </a:r>
            <a:r>
              <a:rPr lang="en-US" altLang="en-US" sz="2000" b="1">
                <a:latin typeface="Times New Roman" panose="02020603050405020304" pitchFamily="18" charset="0"/>
                <a:ea typeface="Times" pitchFamily="18" charset="0"/>
              </a:rPr>
              <a:t> ông.</a:t>
            </a:r>
            <a:endParaRPr lang="en-US" sz="20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additive="base">
                                        <p:cTn id="13" dur="500" fill="hold"/>
                                        <p:tgtEl>
                                          <p:spTgt spid="46"/>
                                        </p:tgtEl>
                                        <p:attrNameLst>
                                          <p:attrName>ppt_x</p:attrName>
                                        </p:attrNameLst>
                                      </p:cBhvr>
                                      <p:tavLst>
                                        <p:tav tm="0">
                                          <p:val>
                                            <p:strVal val="0-#ppt_w/2"/>
                                          </p:val>
                                        </p:tav>
                                        <p:tav tm="100000">
                                          <p:val>
                                            <p:strVal val="#ppt_x"/>
                                          </p:val>
                                        </p:tav>
                                      </p:tavLst>
                                    </p:anim>
                                    <p:anim calcmode="lin" valueType="num">
                                      <p:cBhvr additive="base">
                                        <p:cTn id="14"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0-#ppt_w/2"/>
                                          </p:val>
                                        </p:tav>
                                        <p:tav tm="100000">
                                          <p:val>
                                            <p:strVal val="#ppt_x"/>
                                          </p:val>
                                        </p:tav>
                                      </p:tavLst>
                                    </p:anim>
                                    <p:anim calcmode="lin" valueType="num">
                                      <p:cBhvr additive="base">
                                        <p:cTn id="20"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0-#ppt_w/2"/>
                                          </p:val>
                                        </p:tav>
                                        <p:tav tm="100000">
                                          <p:val>
                                            <p:strVal val="#ppt_x"/>
                                          </p:val>
                                        </p:tav>
                                      </p:tavLst>
                                    </p:anim>
                                    <p:anim calcmode="lin" valueType="num">
                                      <p:cBhvr additive="base">
                                        <p:cTn id="26"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xit" presetSubtype="4" fill="hold" grpId="1" nodeType="clickEffect">
                                  <p:stCondLst>
                                    <p:cond delay="0"/>
                                  </p:stCondLst>
                                  <p:childTnLst>
                                    <p:animEffect transition="out" filter="wipe(down)">
                                      <p:cBhvr>
                                        <p:cTn id="35" dur="500"/>
                                        <p:tgtEl>
                                          <p:spTgt spid="42"/>
                                        </p:tgtEl>
                                      </p:cBhvr>
                                    </p:animEffect>
                                    <p:set>
                                      <p:cBhvr>
                                        <p:cTn id="36" dur="1" fill="hold">
                                          <p:stCondLst>
                                            <p:cond delay="499"/>
                                          </p:stCondLst>
                                        </p:cTn>
                                        <p:tgtEl>
                                          <p:spTgt spid="4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barn(inVertical)">
                                      <p:cBhvr>
                                        <p:cTn id="41" dur="5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1000"/>
                                        <p:tgtEl>
                                          <p:spTgt spid="5"/>
                                        </p:tgtEl>
                                      </p:cBhvr>
                                    </p:animEffect>
                                    <p:anim calcmode="lin" valueType="num">
                                      <p:cBhvr>
                                        <p:cTn id="47" dur="1000" fill="hold"/>
                                        <p:tgtEl>
                                          <p:spTgt spid="5"/>
                                        </p:tgtEl>
                                        <p:attrNameLst>
                                          <p:attrName>ppt_x</p:attrName>
                                        </p:attrNameLst>
                                      </p:cBhvr>
                                      <p:tavLst>
                                        <p:tav tm="0">
                                          <p:val>
                                            <p:strVal val="#ppt_x"/>
                                          </p:val>
                                        </p:tav>
                                        <p:tav tm="100000">
                                          <p:val>
                                            <p:strVal val="#ppt_x"/>
                                          </p:val>
                                        </p:tav>
                                      </p:tavLst>
                                    </p:anim>
                                    <p:anim calcmode="lin" valueType="num">
                                      <p:cBhvr>
                                        <p:cTn id="4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p:bldP spid="44" grpId="0"/>
      <p:bldP spid="45" grpId="0"/>
      <p:bldP spid="46" grpId="0" animBg="1"/>
      <p:bldP spid="47"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0293" y="0"/>
            <a:ext cx="2228850" cy="55399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en-US" sz="3000" b="1" dirty="0">
                <a:solidFill>
                  <a:schemeClr val="accent1">
                    <a:lumMod val="75000"/>
                  </a:schemeClr>
                </a:solidFill>
                <a:latin typeface="Times New Roman" panose="02020603050405020304" pitchFamily="18" charset="0"/>
                <a:cs typeface="Times New Roman" panose="02020603050405020304" pitchFamily="18" charset="0"/>
              </a:rPr>
              <a:t>Đọc đoạn 3:</a:t>
            </a:r>
            <a:endParaRPr lang="en-US" altLang="en-US" sz="3000" b="1" dirty="0">
              <a:solidFill>
                <a:schemeClr val="accent1">
                  <a:lumMod val="75000"/>
                </a:schemeClr>
              </a:solidFill>
              <a:latin typeface="Times New Roman" panose="02020603050405020304" pitchFamily="18" charset="0"/>
              <a:ea typeface="Times New Roman" panose="02020603050405020304" pitchFamily="18" charset="0"/>
            </a:endParaRPr>
          </a:p>
        </p:txBody>
      </p:sp>
      <p:sp>
        <p:nvSpPr>
          <p:cNvPr id="81924" name="TextBox 5"/>
          <p:cNvSpPr txBox="1"/>
          <p:nvPr/>
        </p:nvSpPr>
        <p:spPr>
          <a:xfrm>
            <a:off x="587829" y="678924"/>
            <a:ext cx="7968342" cy="3785652"/>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just" eaLnBrk="1" hangingPunct="1">
              <a:lnSpc>
                <a:spcPct val="100000"/>
              </a:lnSpc>
              <a:spcBef>
                <a:spcPct val="0"/>
              </a:spcBef>
              <a:buNone/>
            </a:pPr>
            <a:r>
              <a:rPr lang="vi-VN" altLang="en-US" sz="3000" b="1" dirty="0">
                <a:solidFill>
                  <a:schemeClr val="tx2">
                    <a:lumMod val="50000"/>
                  </a:schemeClr>
                </a:solidFill>
                <a:latin typeface="Times New Roman" panose="02020603050405020304" pitchFamily="18" charset="0"/>
                <a:cs typeface="Times New Roman" panose="02020603050405020304" pitchFamily="18" charset="0"/>
              </a:rPr>
              <a:t>Người ăn xin nhìn tôi chằm chằm bằng đôi mắt ướt đẫm. Đôi môi tái nhợt nở nụ cười v</a:t>
            </a:r>
            <a:r>
              <a:rPr lang="vi-VN" altLang="en-US" sz="3000" b="1" dirty="0">
                <a:solidFill>
                  <a:schemeClr val="tx2">
                    <a:lumMod val="50000"/>
                  </a:schemeClr>
                </a:solidFill>
                <a:latin typeface="Times New Roman" panose="02020603050405020304" pitchFamily="18" charset="0"/>
                <a:ea typeface="Times New Roman" panose="02020603050405020304" pitchFamily="18" charset="0"/>
              </a:rPr>
              <a:t>à</a:t>
            </a:r>
            <a:r>
              <a:rPr lang="vi-VN" altLang="en-US" sz="3000" b="1" dirty="0">
                <a:solidFill>
                  <a:schemeClr val="tx2">
                    <a:lumMod val="50000"/>
                  </a:schemeClr>
                </a:solidFill>
                <a:latin typeface="Times New Roman" panose="02020603050405020304" pitchFamily="18" charset="0"/>
                <a:cs typeface="Times New Roman" panose="02020603050405020304" pitchFamily="18" charset="0"/>
              </a:rPr>
              <a:t> tay ông cũng xiết lấy tay tôi: </a:t>
            </a:r>
          </a:p>
          <a:p>
            <a:pPr marL="0" indent="0" algn="just" eaLnBrk="1" hangingPunct="1">
              <a:lnSpc>
                <a:spcPct val="100000"/>
              </a:lnSpc>
              <a:spcBef>
                <a:spcPct val="0"/>
              </a:spcBef>
              <a:buNone/>
            </a:pPr>
            <a:r>
              <a:rPr lang="en-US" altLang="en-US" sz="3000" b="1" dirty="0">
                <a:solidFill>
                  <a:schemeClr val="tx2">
                    <a:lumMod val="50000"/>
                  </a:schemeClr>
                </a:solidFill>
                <a:latin typeface="Times New Roman" panose="02020603050405020304" pitchFamily="18" charset="0"/>
                <a:cs typeface="Times New Roman" panose="02020603050405020304" pitchFamily="18" charset="0"/>
              </a:rPr>
              <a:t>         </a:t>
            </a:r>
            <a:r>
              <a:rPr lang="vi-VN" altLang="en-US" sz="3000" b="1" dirty="0">
                <a:solidFill>
                  <a:schemeClr val="tx2">
                    <a:lumMod val="50000"/>
                  </a:schemeClr>
                </a:solidFill>
                <a:latin typeface="Times New Roman" panose="02020603050405020304" pitchFamily="18" charset="0"/>
                <a:cs typeface="Times New Roman" panose="02020603050405020304" pitchFamily="18" charset="0"/>
              </a:rPr>
              <a:t>- Cháu ơi, cảm ơn cháu! Như vậy l</a:t>
            </a:r>
            <a:r>
              <a:rPr lang="vi-VN" altLang="en-US" sz="3000" b="1" dirty="0">
                <a:solidFill>
                  <a:schemeClr val="tx2">
                    <a:lumMod val="50000"/>
                  </a:schemeClr>
                </a:solidFill>
                <a:latin typeface="Times New Roman" panose="02020603050405020304" pitchFamily="18" charset="0"/>
                <a:ea typeface="Times New Roman" panose="02020603050405020304" pitchFamily="18" charset="0"/>
              </a:rPr>
              <a:t>à</a:t>
            </a:r>
            <a:r>
              <a:rPr lang="vi-VN" altLang="en-US" sz="3000" b="1" dirty="0">
                <a:solidFill>
                  <a:schemeClr val="tx2">
                    <a:lumMod val="50000"/>
                  </a:schemeClr>
                </a:solidFill>
                <a:latin typeface="Times New Roman" panose="02020603050405020304" pitchFamily="18" charset="0"/>
                <a:cs typeface="Times New Roman" panose="02020603050405020304" pitchFamily="18" charset="0"/>
              </a:rPr>
              <a:t> cháu đã cho lão rồi. - Ông lão nói bằng giọng khản đặc.</a:t>
            </a:r>
          </a:p>
          <a:p>
            <a:pPr marL="0" indent="0" algn="just" eaLnBrk="1" hangingPunct="1">
              <a:lnSpc>
                <a:spcPct val="100000"/>
              </a:lnSpc>
              <a:spcBef>
                <a:spcPct val="0"/>
              </a:spcBef>
              <a:buNone/>
            </a:pPr>
            <a:r>
              <a:rPr lang="vi-VN" altLang="en-US" sz="3000" b="1" dirty="0">
                <a:solidFill>
                  <a:schemeClr val="tx2">
                    <a:lumMod val="50000"/>
                  </a:schemeClr>
                </a:solidFill>
                <a:latin typeface="Times New Roman" panose="02020603050405020304" pitchFamily="18" charset="0"/>
                <a:cs typeface="Times New Roman" panose="02020603050405020304" pitchFamily="18" charset="0"/>
              </a:rPr>
              <a:t>    Khi ấy, tôi chợt hiểu rằng: cả tôi nữa, tôi cũng vừa nhận được chút gì của ông lão.</a:t>
            </a:r>
            <a:endParaRPr lang="vi-VN" altLang="en-US" sz="3000" b="1" dirty="0">
              <a:solidFill>
                <a:schemeClr val="tx2">
                  <a:lumMod val="50000"/>
                </a:schemeClr>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7" name="TextBox 6">
            <a:extLst>
              <a:ext uri="{FF2B5EF4-FFF2-40B4-BE49-F238E27FC236}">
                <a16:creationId xmlns:a16="http://schemas.microsoft.com/office/drawing/2014/main" id="{834A0225-931C-4586-B4AE-AB1392F77E8D}"/>
              </a:ext>
            </a:extLst>
          </p:cNvPr>
          <p:cNvSpPr txBox="1"/>
          <p:nvPr/>
        </p:nvSpPr>
        <p:spPr>
          <a:xfrm>
            <a:off x="792615" y="585562"/>
            <a:ext cx="7681913" cy="646331"/>
          </a:xfrm>
          <a:prstGeom prst="rect">
            <a:avLst/>
          </a:prstGeom>
          <a:noFill/>
          <a:ln w="9525" cap="flat" cmpd="sng">
            <a:solidFill>
              <a:srgbClr val="0033CC"/>
            </a:solidFill>
            <a:prstDash val="dash"/>
            <a:miter/>
            <a:headEnd type="none" w="med" len="med"/>
            <a:tailEnd type="none" w="med" len="med"/>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3600" b="1" dirty="0">
                <a:solidFill>
                  <a:schemeClr val="accent1">
                    <a:lumMod val="75000"/>
                  </a:schemeClr>
                </a:solidFill>
                <a:latin typeface="Times New Roman" panose="02020603050405020304" pitchFamily="18" charset="0"/>
                <a:cs typeface="Times New Roman" panose="02020603050405020304" pitchFamily="18" charset="0"/>
              </a:rPr>
              <a:t>Em hiểu cậu bé đã cho ông lão cái gì?</a:t>
            </a:r>
            <a:endParaRPr lang="en-US" altLang="en-US" sz="3600" b="1" dirty="0">
              <a:solidFill>
                <a:schemeClr val="accent1">
                  <a:lumMod val="75000"/>
                </a:schemeClr>
              </a:solidFill>
              <a:latin typeface="Times New Roman" panose="02020603050405020304" pitchFamily="18" charset="0"/>
              <a:ea typeface="Times New Roman" panose="02020603050405020304" pitchFamily="18" charset="0"/>
            </a:endParaRPr>
          </a:p>
        </p:txBody>
      </p:sp>
      <p:sp>
        <p:nvSpPr>
          <p:cNvPr id="8" name="Arrow: Right 7">
            <a:extLst>
              <a:ext uri="{FF2B5EF4-FFF2-40B4-BE49-F238E27FC236}">
                <a16:creationId xmlns:a16="http://schemas.microsoft.com/office/drawing/2014/main" id="{206B9E71-E4D4-469E-8DE3-2FF16248B9BF}"/>
              </a:ext>
            </a:extLst>
          </p:cNvPr>
          <p:cNvSpPr/>
          <p:nvPr/>
        </p:nvSpPr>
        <p:spPr>
          <a:xfrm rot="5400000">
            <a:off x="3941762" y="1508914"/>
            <a:ext cx="1260475" cy="10842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9" name="TextBox 8">
            <a:extLst>
              <a:ext uri="{FF2B5EF4-FFF2-40B4-BE49-F238E27FC236}">
                <a16:creationId xmlns:a16="http://schemas.microsoft.com/office/drawing/2014/main" id="{09811935-79AA-44D9-8E42-072E32055547}"/>
              </a:ext>
            </a:extLst>
          </p:cNvPr>
          <p:cNvSpPr txBox="1"/>
          <p:nvPr/>
        </p:nvSpPr>
        <p:spPr>
          <a:xfrm>
            <a:off x="620487" y="2870198"/>
            <a:ext cx="7854042" cy="1323975"/>
          </a:xfrm>
          <a:prstGeom prst="rect">
            <a:avLst/>
          </a:prstGeom>
          <a:solidFill>
            <a:srgbClr val="FFCCFF"/>
          </a:solid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4000" b="1" dirty="0">
                <a:latin typeface="Times New Roman" panose="02020603050405020304" pitchFamily="18" charset="0"/>
                <a:cs typeface="Times New Roman" panose="02020603050405020304" pitchFamily="18" charset="0"/>
              </a:rPr>
              <a:t>Cậu bé đã cho ông lão </a:t>
            </a:r>
            <a:r>
              <a:rPr lang="en-US" altLang="en-US" sz="4000" b="1" dirty="0">
                <a:solidFill>
                  <a:schemeClr val="tx2">
                    <a:lumMod val="50000"/>
                  </a:schemeClr>
                </a:solidFill>
                <a:latin typeface="Times New Roman" panose="02020603050405020304" pitchFamily="18" charset="0"/>
                <a:cs typeface="Times New Roman" panose="02020603050405020304" pitchFamily="18" charset="0"/>
              </a:rPr>
              <a:t>tình cảm</a:t>
            </a:r>
            <a:r>
              <a:rPr lang="en-US" altLang="en-US" sz="4000" b="1" dirty="0">
                <a:latin typeface="Times New Roman" panose="02020603050405020304" pitchFamily="18" charset="0"/>
                <a:cs typeface="Times New Roman" panose="02020603050405020304" pitchFamily="18" charset="0"/>
              </a:rPr>
              <a:t>, </a:t>
            </a:r>
          </a:p>
          <a:p>
            <a:pPr marL="0" lvl="0" indent="0" eaLnBrk="1" hangingPunct="1">
              <a:lnSpc>
                <a:spcPct val="100000"/>
              </a:lnSpc>
              <a:spcBef>
                <a:spcPct val="0"/>
              </a:spcBef>
              <a:buFontTx/>
              <a:buNone/>
            </a:pPr>
            <a:r>
              <a:rPr lang="en-US" altLang="en-US" sz="4000" b="1" dirty="0">
                <a:solidFill>
                  <a:schemeClr val="tx2">
                    <a:lumMod val="50000"/>
                  </a:schemeClr>
                </a:solidFill>
                <a:latin typeface="Times New Roman" panose="02020603050405020304" pitchFamily="18" charset="0"/>
                <a:cs typeface="Times New Roman" panose="02020603050405020304" pitchFamily="18" charset="0"/>
              </a:rPr>
              <a:t>sự cảm thông </a:t>
            </a:r>
            <a:r>
              <a:rPr lang="en-US" altLang="en-US" sz="4000" b="1" dirty="0">
                <a:latin typeface="Times New Roman" panose="02020603050405020304" pitchFamily="18" charset="0"/>
                <a:cs typeface="Times New Roman" panose="02020603050405020304" pitchFamily="18" charset="0"/>
              </a:rPr>
              <a:t>v</a:t>
            </a:r>
            <a:r>
              <a:rPr lang="en-US" altLang="en-US" sz="4000" b="1" dirty="0">
                <a:latin typeface="Times New Roman" panose="02020603050405020304" pitchFamily="18" charset="0"/>
                <a:ea typeface="Times New Roman" panose="02020603050405020304" pitchFamily="18" charset="0"/>
              </a:rPr>
              <a:t>à</a:t>
            </a:r>
            <a:r>
              <a:rPr lang="en-US" altLang="en-US" sz="4000" b="1" dirty="0">
                <a:latin typeface="Times New Roman" panose="02020603050405020304" pitchFamily="18" charset="0"/>
                <a:cs typeface="Times New Roman" panose="02020603050405020304" pitchFamily="18" charset="0"/>
              </a:rPr>
              <a:t> thái độ </a:t>
            </a:r>
            <a:r>
              <a:rPr lang="en-US" altLang="en-US" sz="4000" b="1" dirty="0">
                <a:solidFill>
                  <a:schemeClr val="tx2">
                    <a:lumMod val="50000"/>
                  </a:schemeClr>
                </a:solidFill>
                <a:latin typeface="Times New Roman" panose="02020603050405020304" pitchFamily="18" charset="0"/>
                <a:cs typeface="Times New Roman" panose="02020603050405020304" pitchFamily="18" charset="0"/>
              </a:rPr>
              <a:t>tôn trọng</a:t>
            </a:r>
            <a:r>
              <a:rPr lang="en-US" altLang="en-US" sz="4000" b="1" dirty="0">
                <a:latin typeface="Times New Roman" panose="02020603050405020304" pitchFamily="18" charset="0"/>
                <a:cs typeface="Times New Roman" panose="02020603050405020304" pitchFamily="18" charset="0"/>
              </a:rPr>
              <a:t>.</a:t>
            </a:r>
            <a:endParaRPr lang="en-US" altLang="en-US" sz="4000" b="1"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70" name="Picture 9" descr="Tổng hợp những mẫu thiết kế khung viền đẹp nhất">
            <a:extLst>
              <a:ext uri="{FF2B5EF4-FFF2-40B4-BE49-F238E27FC236}">
                <a16:creationId xmlns:a16="http://schemas.microsoft.com/office/drawing/2014/main" id="{9B5ED487-1E15-47D7-AF09-9F6E07A4DF39}"/>
              </a:ext>
            </a:extLst>
          </p:cNvPr>
          <p:cNvPicPr>
            <a:picLocks noChangeAspect="1"/>
          </p:cNvPicPr>
          <p:nvPr/>
        </p:nvPicPr>
        <p:blipFill rotWithShape="1">
          <a:blip r:embed="rId3"/>
          <a:srcRect t="3247"/>
          <a:stretch/>
        </p:blipFill>
        <p:spPr>
          <a:xfrm>
            <a:off x="2495550" y="0"/>
            <a:ext cx="6648450" cy="4865914"/>
          </a:xfrm>
          <a:prstGeom prst="rect">
            <a:avLst/>
          </a:prstGeom>
          <a:noFill/>
          <a:ln w="9525">
            <a:noFill/>
          </a:ln>
        </p:spPr>
      </p:pic>
      <p:sp>
        <p:nvSpPr>
          <p:cNvPr id="72" name="Rectangle 71">
            <a:extLst>
              <a:ext uri="{FF2B5EF4-FFF2-40B4-BE49-F238E27FC236}">
                <a16:creationId xmlns:a16="http://schemas.microsoft.com/office/drawing/2014/main" id="{6CA05D10-4730-499E-8923-30C4CF930103}"/>
              </a:ext>
            </a:extLst>
          </p:cNvPr>
          <p:cNvSpPr/>
          <p:nvPr/>
        </p:nvSpPr>
        <p:spPr>
          <a:xfrm>
            <a:off x="2924175" y="1698264"/>
            <a:ext cx="5791200" cy="26003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sz="3500"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200" dirty="0">
                <a:solidFill>
                  <a:srgbClr val="0033CC"/>
                </a:solidFill>
                <a:latin typeface="Times New Roman" panose="02020603050405020304" pitchFamily="18" charset="0"/>
                <a:cs typeface="Times New Roman" panose="02020603050405020304" pitchFamily="18" charset="0"/>
                <a:sym typeface="Wingdings" panose="05000000000000000000" pitchFamily="2" charset="2"/>
              </a:rPr>
              <a:t>C</a:t>
            </a:r>
            <a:r>
              <a:rPr lang="vi-VN" altLang="en-US" sz="3200" dirty="0">
                <a:solidFill>
                  <a:srgbClr val="0033CC"/>
                </a:solidFill>
                <a:latin typeface="Times New Roman" panose="02020603050405020304" pitchFamily="18" charset="0"/>
                <a:cs typeface="Times New Roman" panose="02020603050405020304" pitchFamily="18" charset="0"/>
              </a:rPr>
              <a:t>ậu bé đã </a:t>
            </a:r>
            <a:r>
              <a:rPr lang="vi-VN" altLang="en-US" sz="3200" b="1" dirty="0">
                <a:solidFill>
                  <a:srgbClr val="FF0000"/>
                </a:solidFill>
                <a:latin typeface="Times New Roman" panose="02020603050405020304" pitchFamily="18" charset="0"/>
                <a:cs typeface="Times New Roman" panose="02020603050405020304" pitchFamily="18" charset="0"/>
              </a:rPr>
              <a:t>nhận</a:t>
            </a:r>
            <a:r>
              <a:rPr lang="vi-VN" altLang="en-US" sz="3200" dirty="0">
                <a:solidFill>
                  <a:srgbClr val="0033CC"/>
                </a:solidFill>
                <a:latin typeface="Times New Roman" panose="02020603050405020304" pitchFamily="18" charset="0"/>
                <a:cs typeface="Times New Roman" panose="02020603050405020304" pitchFamily="18" charset="0"/>
              </a:rPr>
              <a:t> được ở ông lão ăn xin </a:t>
            </a:r>
            <a:r>
              <a:rPr lang="vi-VN" altLang="en-US" sz="3200" b="1" dirty="0">
                <a:solidFill>
                  <a:srgbClr val="FF0000"/>
                </a:solidFill>
                <a:latin typeface="Times New Roman" panose="02020603050405020304" pitchFamily="18" charset="0"/>
                <a:cs typeface="Times New Roman" panose="02020603050405020304" pitchFamily="18" charset="0"/>
              </a:rPr>
              <a:t>lòng biết ơn</a:t>
            </a:r>
            <a:r>
              <a:rPr lang="en-US" altLang="en-US" sz="3200" b="1" dirty="0">
                <a:solidFill>
                  <a:srgbClr val="FF0000"/>
                </a:solidFill>
                <a:latin typeface="Times New Roman" panose="02020603050405020304" pitchFamily="18" charset="0"/>
                <a:cs typeface="Times New Roman" panose="02020603050405020304" pitchFamily="18" charset="0"/>
              </a:rPr>
              <a:t> chân th</a:t>
            </a:r>
            <a:r>
              <a:rPr lang="en-US" altLang="en-US" sz="3200" b="1" dirty="0">
                <a:solidFill>
                  <a:srgbClr val="FF0000"/>
                </a:solidFill>
                <a:latin typeface="Times New Roman" panose="02020603050405020304" pitchFamily="18" charset="0"/>
                <a:ea typeface="Times New Roman" panose="02020603050405020304" pitchFamily="18" charset="0"/>
              </a:rPr>
              <a:t>à</a:t>
            </a:r>
            <a:r>
              <a:rPr lang="en-US" altLang="en-US" sz="3200" b="1" dirty="0">
                <a:solidFill>
                  <a:srgbClr val="FF0000"/>
                </a:solidFill>
                <a:latin typeface="Times New Roman" panose="02020603050405020304" pitchFamily="18" charset="0"/>
                <a:cs typeface="Times New Roman" panose="02020603050405020304" pitchFamily="18" charset="0"/>
              </a:rPr>
              <a:t>nh, sự tôn trọng</a:t>
            </a:r>
            <a:r>
              <a:rPr lang="vi-VN" altLang="en-US" sz="3200" dirty="0">
                <a:solidFill>
                  <a:srgbClr val="FF0000"/>
                </a:solidFill>
                <a:latin typeface="Times New Roman" panose="02020603050405020304" pitchFamily="18" charset="0"/>
                <a:cs typeface="Times New Roman" panose="02020603050405020304" pitchFamily="18" charset="0"/>
              </a:rPr>
              <a:t> </a:t>
            </a:r>
            <a:r>
              <a:rPr lang="vi-VN" altLang="en-US" sz="3200" dirty="0">
                <a:solidFill>
                  <a:srgbClr val="0033CC"/>
                </a:solidFill>
                <a:latin typeface="Times New Roman" panose="02020603050405020304" pitchFamily="18" charset="0"/>
                <a:cs typeface="Times New Roman" panose="02020603050405020304" pitchFamily="18" charset="0"/>
              </a:rPr>
              <a:t>v</a:t>
            </a:r>
            <a:r>
              <a:rPr lang="vi-VN" altLang="en-US" sz="3200" dirty="0">
                <a:solidFill>
                  <a:srgbClr val="0033CC"/>
                </a:solidFill>
                <a:latin typeface="Times New Roman" panose="02020603050405020304" pitchFamily="18" charset="0"/>
                <a:ea typeface="Times New Roman" panose="02020603050405020304" pitchFamily="18" charset="0"/>
              </a:rPr>
              <a:t>à</a:t>
            </a:r>
            <a:r>
              <a:rPr lang="vi-VN" altLang="en-US" sz="3200" dirty="0">
                <a:solidFill>
                  <a:srgbClr val="0033CC"/>
                </a:solidFill>
                <a:latin typeface="Times New Roman" panose="02020603050405020304" pitchFamily="18" charset="0"/>
                <a:cs typeface="Times New Roman" panose="02020603050405020304" pitchFamily="18" charset="0"/>
              </a:rPr>
              <a:t> nhất l</a:t>
            </a:r>
            <a:r>
              <a:rPr lang="vi-VN" altLang="en-US" sz="3200" dirty="0">
                <a:solidFill>
                  <a:srgbClr val="0033CC"/>
                </a:solidFill>
                <a:latin typeface="Times New Roman" panose="02020603050405020304" pitchFamily="18" charset="0"/>
                <a:ea typeface="Times New Roman" panose="02020603050405020304" pitchFamily="18" charset="0"/>
              </a:rPr>
              <a:t>à</a:t>
            </a:r>
            <a:r>
              <a:rPr lang="vi-VN" altLang="en-US" sz="3200" dirty="0">
                <a:solidFill>
                  <a:srgbClr val="0033CC"/>
                </a:solidFill>
                <a:latin typeface="Times New Roman" panose="02020603050405020304" pitchFamily="18" charset="0"/>
                <a:cs typeface="Times New Roman" panose="02020603050405020304" pitchFamily="18" charset="0"/>
              </a:rPr>
              <a:t> </a:t>
            </a:r>
            <a:r>
              <a:rPr lang="vi-VN" altLang="en-US" sz="3200" b="1" dirty="0">
                <a:solidFill>
                  <a:srgbClr val="FF0000"/>
                </a:solidFill>
                <a:latin typeface="Times New Roman" panose="02020603050405020304" pitchFamily="18" charset="0"/>
                <a:cs typeface="Times New Roman" panose="02020603050405020304" pitchFamily="18" charset="0"/>
              </a:rPr>
              <a:t>sự đồng cảm</a:t>
            </a:r>
            <a:r>
              <a:rPr lang="vi-VN" altLang="en-US" sz="3200" dirty="0">
                <a:solidFill>
                  <a:srgbClr val="0033CC"/>
                </a:solidFill>
                <a:latin typeface="Times New Roman" panose="02020603050405020304" pitchFamily="18" charset="0"/>
                <a:cs typeface="Times New Roman" panose="02020603050405020304" pitchFamily="18" charset="0"/>
              </a:rPr>
              <a:t>: ông lão </a:t>
            </a:r>
            <a:r>
              <a:rPr lang="en-US" altLang="en-US" sz="3200" dirty="0">
                <a:solidFill>
                  <a:srgbClr val="0033CC"/>
                </a:solidFill>
                <a:latin typeface="Times New Roman" panose="02020603050405020304" pitchFamily="18" charset="0"/>
                <a:cs typeface="Times New Roman" panose="02020603050405020304" pitchFamily="18" charset="0"/>
              </a:rPr>
              <a:t>cũng </a:t>
            </a:r>
            <a:r>
              <a:rPr lang="vi-VN" altLang="en-US" sz="3200" dirty="0">
                <a:solidFill>
                  <a:srgbClr val="0033CC"/>
                </a:solidFill>
                <a:latin typeface="Times New Roman" panose="02020603050405020304" pitchFamily="18" charset="0"/>
                <a:cs typeface="Times New Roman" panose="02020603050405020304" pitchFamily="18" charset="0"/>
              </a:rPr>
              <a:t>đã hiểu tấm lòng chân th</a:t>
            </a:r>
            <a:r>
              <a:rPr lang="vi-VN" altLang="en-US" sz="3200" dirty="0">
                <a:solidFill>
                  <a:srgbClr val="0033CC"/>
                </a:solidFill>
                <a:latin typeface="Times New Roman" panose="02020603050405020304" pitchFamily="18" charset="0"/>
                <a:ea typeface="Times New Roman" panose="02020603050405020304" pitchFamily="18" charset="0"/>
              </a:rPr>
              <a:t>à</a:t>
            </a:r>
            <a:r>
              <a:rPr lang="vi-VN" altLang="en-US" sz="3200" dirty="0">
                <a:solidFill>
                  <a:srgbClr val="0033CC"/>
                </a:solidFill>
                <a:latin typeface="Times New Roman" panose="02020603050405020304" pitchFamily="18" charset="0"/>
                <a:cs typeface="Times New Roman" panose="02020603050405020304" pitchFamily="18" charset="0"/>
              </a:rPr>
              <a:t>nh của cậu.</a:t>
            </a:r>
            <a:endParaRPr lang="en-US" altLang="en-US" sz="3200" dirty="0">
              <a:solidFill>
                <a:srgbClr val="0033CC"/>
              </a:solidFill>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48E2198F-9DE2-49AB-92F8-7A1733B8212C}"/>
              </a:ext>
            </a:extLst>
          </p:cNvPr>
          <p:cNvSpPr/>
          <p:nvPr/>
        </p:nvSpPr>
        <p:spPr>
          <a:xfrm>
            <a:off x="590550" y="1251601"/>
            <a:ext cx="1905000" cy="3046988"/>
          </a:xfrm>
          <a:prstGeom prst="rect">
            <a:avLst/>
          </a:prstGeom>
        </p:spPr>
        <p:txBody>
          <a:bodyPr wrap="square">
            <a:spAutoFit/>
          </a:bodyPr>
          <a:lstStyle/>
          <a:p>
            <a:r>
              <a:rPr lang="vi-VN" sz="3200" b="1">
                <a:solidFill>
                  <a:schemeClr val="tx2">
                    <a:lumMod val="50000"/>
                  </a:schemeClr>
                </a:solidFill>
                <a:latin typeface="Times New Roman" panose="02020603050405020304" pitchFamily="18" charset="0"/>
                <a:cs typeface="Times New Roman" panose="02020603050405020304" pitchFamily="18" charset="0"/>
              </a:rPr>
              <a:t> </a:t>
            </a:r>
            <a:r>
              <a:rPr lang="vi-VN" altLang="x-none" sz="3200" b="1">
                <a:solidFill>
                  <a:schemeClr val="tx2">
                    <a:lumMod val="50000"/>
                  </a:schemeClr>
                </a:solidFill>
                <a:latin typeface="Times New Roman" panose="02020603050405020304" pitchFamily="18" charset="0"/>
                <a:cs typeface="Times New Roman" panose="02020603050405020304" pitchFamily="18" charset="0"/>
              </a:rPr>
              <a:t>Theo em, cậu bé đã nhận</a:t>
            </a:r>
            <a:r>
              <a:rPr lang="vi-VN" sz="3200" b="1">
                <a:solidFill>
                  <a:schemeClr val="tx2">
                    <a:lumMod val="50000"/>
                  </a:schemeClr>
                </a:solidFill>
                <a:latin typeface="Times New Roman" panose="02020603050405020304" pitchFamily="18" charset="0"/>
                <a:cs typeface="Times New Roman" panose="02020603050405020304" pitchFamily="18" charset="0"/>
              </a:rPr>
              <a:t> </a:t>
            </a:r>
            <a:r>
              <a:rPr lang="vi-VN" altLang="x-none" sz="3200" b="1">
                <a:solidFill>
                  <a:schemeClr val="tx2">
                    <a:lumMod val="50000"/>
                  </a:schemeClr>
                </a:solidFill>
                <a:latin typeface="Times New Roman" panose="02020603050405020304" pitchFamily="18" charset="0"/>
                <a:cs typeface="Times New Roman" panose="02020603050405020304" pitchFamily="18" charset="0"/>
              </a:rPr>
              <a:t>được gì ở ông lão ăn xin?</a:t>
            </a:r>
            <a:endParaRPr lang="en-US" sz="3200">
              <a:solidFill>
                <a:schemeClr val="tx2">
                  <a:lumMod val="50000"/>
                </a:schemeClr>
              </a:solidFill>
            </a:endParaRPr>
          </a:p>
        </p:txBody>
      </p:sp>
      <p:sp>
        <p:nvSpPr>
          <p:cNvPr id="75" name="Rectangle 74">
            <a:extLst>
              <a:ext uri="{FF2B5EF4-FFF2-40B4-BE49-F238E27FC236}">
                <a16:creationId xmlns:a16="http://schemas.microsoft.com/office/drawing/2014/main" id="{95EC1D3D-E778-4EF0-9F27-7D72FE92000B}"/>
              </a:ext>
            </a:extLst>
          </p:cNvPr>
          <p:cNvSpPr/>
          <p:nvPr/>
        </p:nvSpPr>
        <p:spPr>
          <a:xfrm>
            <a:off x="81828" y="4448769"/>
            <a:ext cx="8980344" cy="461665"/>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US" altLang="en-US" sz="2400" b="1">
                <a:latin typeface="Times New Roman" panose="02020603050405020304" pitchFamily="18" charset="0"/>
                <a:ea typeface="Times" pitchFamily="18" charset="0"/>
              </a:rPr>
              <a:t>Đoạn 3 cho ta biết rằng: Sự </a:t>
            </a:r>
            <a:r>
              <a:rPr lang="vi-VN" altLang="en-US" sz="2400" b="1">
                <a:latin typeface="Times New Roman" panose="02020603050405020304" pitchFamily="18" charset="0"/>
                <a:ea typeface="Times" pitchFamily="18" charset="0"/>
              </a:rPr>
              <a:t>đồng</a:t>
            </a:r>
            <a:r>
              <a:rPr lang="en-US" altLang="en-US" sz="2400" b="1">
                <a:latin typeface="Times New Roman" panose="02020603050405020304" pitchFamily="18" charset="0"/>
                <a:ea typeface="Times" pitchFamily="18" charset="0"/>
              </a:rPr>
              <a:t> cảm của ông lão </a:t>
            </a:r>
            <a:r>
              <a:rPr lang="vi-VN" altLang="en-US" sz="2400" b="1">
                <a:latin typeface="Times New Roman" panose="02020603050405020304" pitchFamily="18" charset="0"/>
                <a:ea typeface="Times" pitchFamily="18" charset="0"/>
              </a:rPr>
              <a:t>ă</a:t>
            </a:r>
            <a:r>
              <a:rPr lang="en-US" altLang="en-US" sz="2400" b="1">
                <a:latin typeface="Times New Roman" panose="02020603050405020304" pitchFamily="18" charset="0"/>
                <a:ea typeface="Times" pitchFamily="18" charset="0"/>
              </a:rPr>
              <a:t>n xin và cậu bé.</a:t>
            </a:r>
            <a:endParaRPr lang="en-US" sz="240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6" descr="Khung hình nền đẹp"/>
          <p:cNvPicPr>
            <a:picLocks noChangeAspect="1"/>
          </p:cNvPicPr>
          <p:nvPr/>
        </p:nvPicPr>
        <p:blipFill>
          <a:blip r:embed="rId2"/>
          <a:stretch>
            <a:fillRect/>
          </a:stretch>
        </p:blipFill>
        <p:spPr>
          <a:xfrm>
            <a:off x="0" y="0"/>
            <a:ext cx="9144000" cy="5143500"/>
          </a:xfrm>
          <a:prstGeom prst="rect">
            <a:avLst/>
          </a:prstGeom>
          <a:noFill/>
          <a:ln w="9525">
            <a:noFill/>
          </a:ln>
        </p:spPr>
      </p:pic>
      <p:sp>
        <p:nvSpPr>
          <p:cNvPr id="4" name="TextBox 3"/>
          <p:cNvSpPr txBox="1"/>
          <p:nvPr/>
        </p:nvSpPr>
        <p:spPr>
          <a:xfrm>
            <a:off x="857250" y="1085851"/>
            <a:ext cx="4514850" cy="507831"/>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en-US" sz="2700" b="1" dirty="0" err="1">
                <a:solidFill>
                  <a:srgbClr val="FF0000"/>
                </a:solidFill>
                <a:latin typeface="Times New Roman" panose="02020603050405020304" pitchFamily="18" charset="0"/>
                <a:cs typeface="Times New Roman" panose="02020603050405020304" pitchFamily="18" charset="0"/>
              </a:rPr>
              <a:t>Nội</a:t>
            </a:r>
            <a:r>
              <a:rPr lang="en-US" altLang="en-US" sz="2700" b="1" dirty="0">
                <a:solidFill>
                  <a:srgbClr val="FF0000"/>
                </a:solidFill>
                <a:latin typeface="Times New Roman" panose="02020603050405020304" pitchFamily="18" charset="0"/>
                <a:cs typeface="Times New Roman" panose="02020603050405020304" pitchFamily="18" charset="0"/>
              </a:rPr>
              <a:t> dung </a:t>
            </a:r>
            <a:r>
              <a:rPr lang="en-US" altLang="en-US" sz="2700" b="1" dirty="0" err="1">
                <a:solidFill>
                  <a:srgbClr val="FF0000"/>
                </a:solidFill>
                <a:latin typeface="Times New Roman" panose="02020603050405020304" pitchFamily="18" charset="0"/>
                <a:cs typeface="Times New Roman" panose="02020603050405020304" pitchFamily="18" charset="0"/>
              </a:rPr>
              <a:t>chính</a:t>
            </a:r>
            <a:r>
              <a:rPr lang="en-US" altLang="en-US" sz="2700" b="1" dirty="0">
                <a:solidFill>
                  <a:srgbClr val="FF0000"/>
                </a:solidFill>
                <a:latin typeface="Times New Roman" panose="02020603050405020304" pitchFamily="18" charset="0"/>
                <a:cs typeface="Times New Roman" panose="02020603050405020304" pitchFamily="18" charset="0"/>
              </a:rPr>
              <a:t> </a:t>
            </a:r>
            <a:r>
              <a:rPr lang="en-US" altLang="en-US" sz="2700" b="1" dirty="0" err="1">
                <a:solidFill>
                  <a:srgbClr val="FF0000"/>
                </a:solidFill>
                <a:latin typeface="Times New Roman" panose="02020603050405020304" pitchFamily="18" charset="0"/>
                <a:cs typeface="Times New Roman" panose="02020603050405020304" pitchFamily="18" charset="0"/>
              </a:rPr>
              <a:t>của</a:t>
            </a:r>
            <a:r>
              <a:rPr lang="en-US" altLang="en-US" sz="2700" b="1" dirty="0">
                <a:solidFill>
                  <a:srgbClr val="FF0000"/>
                </a:solidFill>
                <a:latin typeface="Times New Roman" panose="02020603050405020304" pitchFamily="18" charset="0"/>
                <a:cs typeface="Times New Roman" panose="02020603050405020304" pitchFamily="18" charset="0"/>
              </a:rPr>
              <a:t> </a:t>
            </a:r>
            <a:r>
              <a:rPr lang="en-US" altLang="en-US" sz="2700" b="1" dirty="0" err="1">
                <a:solidFill>
                  <a:srgbClr val="FF0000"/>
                </a:solidFill>
                <a:latin typeface="Times New Roman" panose="02020603050405020304" pitchFamily="18" charset="0"/>
                <a:cs typeface="Times New Roman" panose="02020603050405020304" pitchFamily="18" charset="0"/>
              </a:rPr>
              <a:t>b</a:t>
            </a:r>
            <a:r>
              <a:rPr lang="en-US" altLang="en-US" sz="2700" b="1" dirty="0" err="1">
                <a:solidFill>
                  <a:srgbClr val="FF0000"/>
                </a:solidFill>
                <a:latin typeface="Times New Roman" panose="02020603050405020304" pitchFamily="18" charset="0"/>
                <a:ea typeface="Times New Roman" panose="02020603050405020304" pitchFamily="18" charset="0"/>
              </a:rPr>
              <a:t>à</a:t>
            </a:r>
            <a:r>
              <a:rPr lang="en-US" altLang="en-US" sz="2700" b="1" dirty="0" err="1">
                <a:solidFill>
                  <a:srgbClr val="FF0000"/>
                </a:solidFill>
                <a:latin typeface="Times New Roman" panose="02020603050405020304" pitchFamily="18" charset="0"/>
                <a:cs typeface="Times New Roman" panose="02020603050405020304" pitchFamily="18" charset="0"/>
              </a:rPr>
              <a:t>i</a:t>
            </a:r>
            <a:r>
              <a:rPr lang="en-US" altLang="en-US" sz="2700" b="1" dirty="0">
                <a:solidFill>
                  <a:srgbClr val="FF0000"/>
                </a:solidFill>
                <a:latin typeface="Times New Roman" panose="02020603050405020304" pitchFamily="18" charset="0"/>
                <a:cs typeface="Times New Roman" panose="02020603050405020304" pitchFamily="18" charset="0"/>
              </a:rPr>
              <a:t> </a:t>
            </a:r>
            <a:r>
              <a:rPr lang="en-US" altLang="en-US" sz="2700" b="1" dirty="0" err="1">
                <a:solidFill>
                  <a:srgbClr val="FF0000"/>
                </a:solidFill>
                <a:latin typeface="Times New Roman" panose="02020603050405020304" pitchFamily="18" charset="0"/>
                <a:cs typeface="Times New Roman" panose="02020603050405020304" pitchFamily="18" charset="0"/>
              </a:rPr>
              <a:t>là</a:t>
            </a:r>
            <a:r>
              <a:rPr lang="en-US" altLang="en-US" sz="2700" b="1" dirty="0">
                <a:solidFill>
                  <a:srgbClr val="FF0000"/>
                </a:solidFill>
                <a:latin typeface="Times New Roman" panose="02020603050405020304" pitchFamily="18" charset="0"/>
                <a:cs typeface="Times New Roman" panose="02020603050405020304" pitchFamily="18" charset="0"/>
              </a:rPr>
              <a:t> </a:t>
            </a:r>
            <a:r>
              <a:rPr lang="en-US" altLang="en-US" sz="2700" b="1" dirty="0" err="1">
                <a:solidFill>
                  <a:srgbClr val="FF0000"/>
                </a:solidFill>
                <a:latin typeface="Times New Roman" panose="02020603050405020304" pitchFamily="18" charset="0"/>
                <a:cs typeface="Times New Roman" panose="02020603050405020304" pitchFamily="18" charset="0"/>
              </a:rPr>
              <a:t>gì</a:t>
            </a:r>
            <a:r>
              <a:rPr lang="en-US" altLang="en-US" sz="2700" b="1" dirty="0">
                <a:solidFill>
                  <a:srgbClr val="FF0000"/>
                </a:solidFill>
                <a:latin typeface="Times New Roman" panose="02020603050405020304" pitchFamily="18" charset="0"/>
                <a:cs typeface="Times New Roman" panose="02020603050405020304" pitchFamily="18" charset="0"/>
              </a:rPr>
              <a:t>?</a:t>
            </a:r>
            <a:r>
              <a:rPr lang="en-US" altLang="en-US" sz="2700" b="1" u="sng" dirty="0">
                <a:solidFill>
                  <a:srgbClr val="FF0000"/>
                </a:solidFill>
                <a:latin typeface="Times New Roman" panose="02020603050405020304" pitchFamily="18" charset="0"/>
                <a:cs typeface="Times New Roman" panose="02020603050405020304" pitchFamily="18" charset="0"/>
              </a:rPr>
              <a:t> </a:t>
            </a:r>
            <a:endParaRPr lang="en-US" altLang="en-US" sz="2700" b="1" u="sng" dirty="0">
              <a:solidFill>
                <a:srgbClr val="FF0000"/>
              </a:solidFill>
              <a:latin typeface="Times New Roman" panose="02020603050405020304" pitchFamily="18" charset="0"/>
              <a:ea typeface="Times New Roman" panose="02020603050405020304" pitchFamily="18" charset="0"/>
            </a:endParaRPr>
          </a:p>
        </p:txBody>
      </p:sp>
      <p:sp>
        <p:nvSpPr>
          <p:cNvPr id="8" name="TextBox 7"/>
          <p:cNvSpPr txBox="1"/>
          <p:nvPr/>
        </p:nvSpPr>
        <p:spPr>
          <a:xfrm>
            <a:off x="1028700" y="1676400"/>
            <a:ext cx="4457700" cy="21698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eaLnBrk="1" hangingPunct="1">
              <a:lnSpc>
                <a:spcPct val="100000"/>
              </a:lnSpc>
              <a:spcBef>
                <a:spcPct val="0"/>
              </a:spcBef>
              <a:buNone/>
            </a:pPr>
            <a:r>
              <a:rPr lang="en-US" altLang="en-US" sz="2700" b="1" i="1" u="sng" dirty="0" err="1">
                <a:solidFill>
                  <a:schemeClr val="tx2">
                    <a:lumMod val="50000"/>
                  </a:schemeClr>
                </a:solidFill>
                <a:latin typeface="Times New Roman" panose="02020603050405020304" pitchFamily="18" charset="0"/>
                <a:cs typeface="Times New Roman" panose="02020603050405020304" pitchFamily="18" charset="0"/>
              </a:rPr>
              <a:t>Nội</a:t>
            </a:r>
            <a:r>
              <a:rPr lang="en-US" altLang="en-US" sz="2700" b="1" i="1" u="sng" dirty="0">
                <a:solidFill>
                  <a:schemeClr val="tx2">
                    <a:lumMod val="50000"/>
                  </a:schemeClr>
                </a:solidFill>
                <a:latin typeface="Times New Roman" panose="02020603050405020304" pitchFamily="18" charset="0"/>
                <a:cs typeface="Times New Roman" panose="02020603050405020304" pitchFamily="18" charset="0"/>
              </a:rPr>
              <a:t>  </a:t>
            </a:r>
            <a:r>
              <a:rPr lang="en-US" altLang="en-US" sz="2700" b="1" i="1" u="sng" dirty="0" err="1">
                <a:solidFill>
                  <a:schemeClr val="tx2">
                    <a:lumMod val="50000"/>
                  </a:schemeClr>
                </a:solidFill>
                <a:latin typeface="Times New Roman" panose="02020603050405020304" pitchFamily="18" charset="0"/>
                <a:cs typeface="Times New Roman" panose="02020603050405020304" pitchFamily="18" charset="0"/>
              </a:rPr>
              <a:t>dung</a:t>
            </a:r>
            <a:r>
              <a:rPr lang="en-US" altLang="en-US" sz="2700" b="1" i="1" dirty="0" err="1">
                <a:solidFill>
                  <a:schemeClr val="tx2">
                    <a:lumMod val="50000"/>
                  </a:schemeClr>
                </a:solidFill>
                <a:latin typeface="Times New Roman" panose="02020603050405020304" pitchFamily="18" charset="0"/>
                <a:cs typeface="Times New Roman" panose="02020603050405020304" pitchFamily="18" charset="0"/>
              </a:rPr>
              <a:t>:Ca</a:t>
            </a:r>
            <a:r>
              <a:rPr lang="en-US" altLang="en-US" sz="2700" b="1" i="1" dirty="0">
                <a:solidFill>
                  <a:schemeClr val="tx2">
                    <a:lumMod val="50000"/>
                  </a:schemeClr>
                </a:solidFill>
                <a:latin typeface="Times New Roman" panose="02020603050405020304" pitchFamily="18" charset="0"/>
                <a:cs typeface="Times New Roman" panose="02020603050405020304" pitchFamily="18" charset="0"/>
              </a:rPr>
              <a:t> ngợi cậu bé có tấm lòng nhân hậu biết đồng cảm, thương xót trước nỗi bất hạnh của ông lão ăn xin nghèo khổ.</a:t>
            </a:r>
            <a:endParaRPr lang="en-US" altLang="en-US" sz="2700" i="1" dirty="0">
              <a:solidFill>
                <a:schemeClr val="tx2">
                  <a:lumMod val="50000"/>
                </a:schemeClr>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8E8C0A5-64CE-4FA6-86E1-401D54E51391}"/>
              </a:ext>
            </a:extLst>
          </p:cNvPr>
          <p:cNvSpPr txBox="1">
            <a:spLocks noGrp="1"/>
          </p:cNvSpPr>
          <p:nvPr>
            <p:ph type="title"/>
          </p:nvPr>
        </p:nvSpPr>
        <p:spPr>
          <a:xfrm>
            <a:off x="720725" y="539750"/>
            <a:ext cx="7702550" cy="615523"/>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b="1" dirty="0">
                <a:solidFill>
                  <a:schemeClr val="tx2">
                    <a:lumMod val="50000"/>
                  </a:schemeClr>
                </a:solidFill>
                <a:latin typeface="Times New Roman" panose="02020603050405020304" pitchFamily="18" charset="0"/>
                <a:cs typeface="Times New Roman" panose="02020603050405020304" pitchFamily="18" charset="0"/>
              </a:rPr>
              <a:t>Câu chuyện giúp </a:t>
            </a:r>
            <a:r>
              <a:rPr lang="en-US" altLang="en-US" b="1" dirty="0" err="1">
                <a:solidFill>
                  <a:schemeClr val="tx2">
                    <a:lumMod val="50000"/>
                  </a:schemeClr>
                </a:solidFill>
                <a:latin typeface="Times New Roman" panose="02020603050405020304" pitchFamily="18" charset="0"/>
                <a:cs typeface="Times New Roman" panose="02020603050405020304" pitchFamily="18" charset="0"/>
              </a:rPr>
              <a:t>em</a:t>
            </a:r>
            <a:r>
              <a:rPr lang="en-US" altLang="en-US"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tx2">
                    <a:lumMod val="50000"/>
                  </a:schemeClr>
                </a:solidFill>
                <a:latin typeface="Times New Roman" panose="02020603050405020304" pitchFamily="18" charset="0"/>
                <a:cs typeface="Times New Roman" panose="02020603050405020304" pitchFamily="18" charset="0"/>
              </a:rPr>
              <a:t>hiểu</a:t>
            </a:r>
            <a:r>
              <a:rPr lang="en-US" altLang="en-US" b="1" dirty="0">
                <a:solidFill>
                  <a:schemeClr val="tx2">
                    <a:lumMod val="50000"/>
                  </a:schemeClr>
                </a:solidFill>
                <a:latin typeface="Times New Roman" panose="02020603050405020304" pitchFamily="18" charset="0"/>
                <a:cs typeface="Times New Roman" panose="02020603050405020304" pitchFamily="18" charset="0"/>
              </a:rPr>
              <a:t> </a:t>
            </a:r>
            <a:r>
              <a:rPr lang="en-US" altLang="en-US" b="1" dirty="0" err="1">
                <a:solidFill>
                  <a:schemeClr val="tx2">
                    <a:lumMod val="50000"/>
                  </a:schemeClr>
                </a:solidFill>
                <a:latin typeface="Times New Roman" panose="02020603050405020304" pitchFamily="18" charset="0"/>
                <a:cs typeface="Times New Roman" panose="02020603050405020304" pitchFamily="18" charset="0"/>
              </a:rPr>
              <a:t>ra</a:t>
            </a:r>
            <a:r>
              <a:rPr lang="en-US" altLang="en-US" b="1" dirty="0">
                <a:solidFill>
                  <a:schemeClr val="tx2">
                    <a:lumMod val="50000"/>
                  </a:schemeClr>
                </a:solidFill>
                <a:latin typeface="Times New Roman" panose="02020603050405020304" pitchFamily="18" charset="0"/>
                <a:cs typeface="Times New Roman" panose="02020603050405020304" pitchFamily="18" charset="0"/>
              </a:rPr>
              <a:t> điều gì?</a:t>
            </a:r>
            <a:endParaRPr lang="en-US" altLang="en-US" b="1" dirty="0">
              <a:solidFill>
                <a:schemeClr val="tx2">
                  <a:lumMod val="50000"/>
                </a:schemeClr>
              </a:solidFill>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9EE64A22-1B2F-48F5-87AF-07ED2F929059}"/>
              </a:ext>
            </a:extLst>
          </p:cNvPr>
          <p:cNvSpPr txBox="1"/>
          <p:nvPr/>
        </p:nvSpPr>
        <p:spPr>
          <a:xfrm>
            <a:off x="637948" y="1111627"/>
            <a:ext cx="7868104" cy="4031873"/>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lvl="0" eaLnBrk="1" hangingPunct="1">
              <a:lnSpc>
                <a:spcPct val="100000"/>
              </a:lnSpc>
              <a:spcBef>
                <a:spcPct val="0"/>
              </a:spcBef>
              <a:buFontTx/>
              <a:buChar char="-"/>
            </a:pPr>
            <a:r>
              <a:rPr lang="en-US" altLang="en-US" sz="3200">
                <a:solidFill>
                  <a:srgbClr val="000000"/>
                </a:solidFill>
                <a:latin typeface="Times New Roman" panose="02020603050405020304" pitchFamily="18" charset="0"/>
                <a:cs typeface="Times New Roman" panose="02020603050405020304" pitchFamily="18" charset="0"/>
              </a:rPr>
              <a:t>Con </a:t>
            </a:r>
            <a:r>
              <a:rPr lang="en-US" altLang="en-US" sz="3200" dirty="0">
                <a:solidFill>
                  <a:srgbClr val="000000"/>
                </a:solidFill>
                <a:latin typeface="Times New Roman" panose="02020603050405020304" pitchFamily="18" charset="0"/>
                <a:cs typeface="Times New Roman" panose="02020603050405020304" pitchFamily="18" charset="0"/>
              </a:rPr>
              <a:t>người phải biết yêu thương, giúp đỡ lẫn nhau trong cuộc </a:t>
            </a:r>
            <a:r>
              <a:rPr lang="en-US" altLang="en-US" sz="3200">
                <a:solidFill>
                  <a:srgbClr val="000000"/>
                </a:solidFill>
                <a:latin typeface="Times New Roman" panose="02020603050405020304" pitchFamily="18" charset="0"/>
                <a:cs typeface="Times New Roman" panose="02020603050405020304" pitchFamily="18" charset="0"/>
              </a:rPr>
              <a:t>sống.</a:t>
            </a:r>
          </a:p>
          <a:p>
            <a:pPr eaLnBrk="1" hangingPunct="1">
              <a:lnSpc>
                <a:spcPct val="100000"/>
              </a:lnSpc>
              <a:spcBef>
                <a:spcPct val="0"/>
              </a:spcBef>
              <a:buFontTx/>
              <a:buChar char="-"/>
            </a:pPr>
            <a:r>
              <a:rPr lang="en-US" altLang="en-US" sz="3200">
                <a:solidFill>
                  <a:srgbClr val="000000"/>
                </a:solidFill>
                <a:latin typeface="Times New Roman" panose="02020603050405020304" pitchFamily="18" charset="0"/>
                <a:cs typeface="Times New Roman" panose="02020603050405020304" pitchFamily="18" charset="0"/>
              </a:rPr>
              <a:t>Chúng ta hãy biết thông cảm chia sẻ với người nghèo.</a:t>
            </a:r>
          </a:p>
          <a:p>
            <a:pPr eaLnBrk="1" hangingPunct="1">
              <a:lnSpc>
                <a:spcPct val="100000"/>
              </a:lnSpc>
              <a:spcBef>
                <a:spcPct val="0"/>
              </a:spcBef>
              <a:buFontTx/>
              <a:buChar char="-"/>
            </a:pPr>
            <a:r>
              <a:rPr lang="en-US" altLang="en-US" sz="3200">
                <a:solidFill>
                  <a:srgbClr val="000000"/>
                </a:solidFill>
                <a:latin typeface="Times New Roman" panose="02020603050405020304" pitchFamily="18" charset="0"/>
                <a:cs typeface="Times New Roman" panose="02020603050405020304" pitchFamily="18" charset="0"/>
              </a:rPr>
              <a:t>Tình cảm giữa con người thật đáng quý.</a:t>
            </a:r>
            <a:endParaRPr lang="en-US" altLang="en-US" sz="3200">
              <a:solidFill>
                <a:srgbClr val="000000"/>
              </a:solidFill>
              <a:latin typeface="Times New Roman" panose="02020603050405020304" pitchFamily="18" charset="0"/>
              <a:ea typeface="Times New Roman" panose="02020603050405020304" pitchFamily="18" charset="0"/>
            </a:endParaRPr>
          </a:p>
          <a:p>
            <a:pPr eaLnBrk="1" hangingPunct="1">
              <a:lnSpc>
                <a:spcPct val="100000"/>
              </a:lnSpc>
              <a:spcBef>
                <a:spcPct val="0"/>
              </a:spcBef>
              <a:buFontTx/>
              <a:buChar char="-"/>
            </a:pPr>
            <a:endParaRPr lang="en-US" altLang="en-US" sz="3200">
              <a:solidFill>
                <a:srgbClr val="000000"/>
              </a:solidFill>
              <a:latin typeface="Times New Roman" panose="02020603050405020304" pitchFamily="18" charset="0"/>
              <a:ea typeface="Times New Roman" panose="02020603050405020304" pitchFamily="18" charset="0"/>
            </a:endParaRPr>
          </a:p>
          <a:p>
            <a:pPr lvl="0" eaLnBrk="1" hangingPunct="1">
              <a:lnSpc>
                <a:spcPct val="100000"/>
              </a:lnSpc>
              <a:spcBef>
                <a:spcPct val="0"/>
              </a:spcBef>
              <a:buFontTx/>
              <a:buChar char="-"/>
            </a:pPr>
            <a:endParaRPr lang="en-US" altLang="en-US" sz="3200">
              <a:solidFill>
                <a:srgbClr val="000000"/>
              </a:solidFill>
              <a:latin typeface="Times New Roman" panose="02020603050405020304" pitchFamily="18" charset="0"/>
              <a:cs typeface="Times New Roman" panose="02020603050405020304" pitchFamily="18" charset="0"/>
            </a:endParaRPr>
          </a:p>
          <a:p>
            <a:pPr lvl="0" eaLnBrk="1" hangingPunct="1">
              <a:lnSpc>
                <a:spcPct val="100000"/>
              </a:lnSpc>
              <a:spcBef>
                <a:spcPct val="0"/>
              </a:spcBef>
              <a:buFontTx/>
              <a:buChar char="-"/>
            </a:pPr>
            <a:endParaRPr lang="en-US" altLang="en-US" sz="3200" dirty="0">
              <a:solidFill>
                <a:srgbClr val="000000"/>
              </a:solidFill>
              <a:latin typeface="Times New Roman" panose="02020603050405020304" pitchFamily="18" charset="0"/>
              <a:ea typeface="Times New Roman" panose="02020603050405020304" pitchFamily="18" charset="0"/>
            </a:endParaRPr>
          </a:p>
        </p:txBody>
      </p:sp>
      <p:pic>
        <p:nvPicPr>
          <p:cNvPr id="7" name="Picture 2" descr="Soạn bài – Tập đọc: Người ăn xin - SGK Tiếng Việt lớp 4 Tập 1">
            <a:extLst>
              <a:ext uri="{FF2B5EF4-FFF2-40B4-BE49-F238E27FC236}">
                <a16:creationId xmlns:a16="http://schemas.microsoft.com/office/drawing/2014/main" id="{EACC8A7C-F14D-4100-BFB2-98E6F0B6D566}"/>
              </a:ext>
            </a:extLst>
          </p:cNvPr>
          <p:cNvPicPr>
            <a:picLocks noChangeAspect="1" noChangeArrowheads="1"/>
          </p:cNvPicPr>
          <p:nvPr/>
        </p:nvPicPr>
        <p:blipFill>
          <a:blip r:embed="rId2"/>
          <a:srcRect/>
          <a:stretch>
            <a:fillRect/>
          </a:stretch>
        </p:blipFill>
        <p:spPr bwMode="auto">
          <a:xfrm>
            <a:off x="5470071" y="3570177"/>
            <a:ext cx="3673929" cy="1643599"/>
          </a:xfrm>
          <a:prstGeom prst="rect">
            <a:avLst/>
          </a:prstGeom>
          <a:ln w="57150">
            <a:solidFill>
              <a:schemeClr val="tx1"/>
            </a:solidFill>
          </a:ln>
          <a:effectLst>
            <a:softEdge rad="112500"/>
          </a:effectLst>
        </p:spPr>
      </p:pic>
    </p:spTree>
    <p:extLst>
      <p:ext uri="{BB962C8B-B14F-4D97-AF65-F5344CB8AC3E}">
        <p14:creationId xmlns:p14="http://schemas.microsoft.com/office/powerpoint/2010/main" val="68852249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29C37D5-ECEC-4B78-A8FE-E52DE6F86E3B}"/>
              </a:ext>
            </a:extLst>
          </p:cNvPr>
          <p:cNvPicPr>
            <a:picLocks noChangeAspect="1"/>
          </p:cNvPicPr>
          <p:nvPr/>
        </p:nvPicPr>
        <p:blipFill>
          <a:blip r:embed="rId2"/>
          <a:stretch>
            <a:fillRect/>
          </a:stretch>
        </p:blipFill>
        <p:spPr>
          <a:xfrm>
            <a:off x="706762" y="1275501"/>
            <a:ext cx="3714426" cy="3283799"/>
          </a:xfrm>
          <a:prstGeom prst="rect">
            <a:avLst/>
          </a:prstGeom>
          <a:noFill/>
          <a:ln w="9525">
            <a:noFill/>
          </a:ln>
        </p:spPr>
      </p:pic>
      <p:sp>
        <p:nvSpPr>
          <p:cNvPr id="5" name="Thought Bubble: Cloud 4">
            <a:extLst>
              <a:ext uri="{FF2B5EF4-FFF2-40B4-BE49-F238E27FC236}">
                <a16:creationId xmlns:a16="http://schemas.microsoft.com/office/drawing/2014/main" id="{4C4C55B2-B924-4987-930C-5F13A8912803}"/>
              </a:ext>
            </a:extLst>
          </p:cNvPr>
          <p:cNvSpPr/>
          <p:nvPr/>
        </p:nvSpPr>
        <p:spPr>
          <a:xfrm>
            <a:off x="5290457" y="1017641"/>
            <a:ext cx="3342724" cy="2213659"/>
          </a:xfrm>
          <a:prstGeom prst="cloudCallout">
            <a:avLst>
              <a:gd name="adj1" fmla="val -88368"/>
              <a:gd name="adj2" fmla="val 549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Title 1">
            <a:extLst>
              <a:ext uri="{FF2B5EF4-FFF2-40B4-BE49-F238E27FC236}">
                <a16:creationId xmlns:a16="http://schemas.microsoft.com/office/drawing/2014/main" id="{DA340D88-67D9-48FD-85AF-726ECCAA8AE1}"/>
              </a:ext>
            </a:extLst>
          </p:cNvPr>
          <p:cNvSpPr>
            <a:spLocks noGrp="1"/>
          </p:cNvSpPr>
          <p:nvPr>
            <p:ph type="title"/>
          </p:nvPr>
        </p:nvSpPr>
        <p:spPr>
          <a:xfrm>
            <a:off x="3109819" y="1551770"/>
            <a:ext cx="7704000" cy="572700"/>
          </a:xfrm>
        </p:spPr>
        <p:txBody>
          <a:bodyPr/>
          <a:lstStyle/>
          <a:p>
            <a:r>
              <a:rPr lang="en-US" b="1">
                <a:solidFill>
                  <a:schemeClr val="tx2">
                    <a:lumMod val="50000"/>
                  </a:schemeClr>
                </a:solidFill>
              </a:rPr>
              <a:t> LUYỆN ĐỌC</a:t>
            </a:r>
            <a:br>
              <a:rPr lang="en-US" b="1">
                <a:solidFill>
                  <a:schemeClr val="tx2">
                    <a:lumMod val="50000"/>
                  </a:schemeClr>
                </a:solidFill>
              </a:rPr>
            </a:br>
            <a:r>
              <a:rPr lang="en-US" b="1">
                <a:solidFill>
                  <a:schemeClr val="tx2">
                    <a:lumMod val="50000"/>
                  </a:schemeClr>
                </a:solidFill>
              </a:rPr>
              <a:t>DIỄN CẢM</a:t>
            </a:r>
          </a:p>
        </p:txBody>
      </p:sp>
    </p:spTree>
    <p:extLst>
      <p:ext uri="{BB962C8B-B14F-4D97-AF65-F5344CB8AC3E}">
        <p14:creationId xmlns:p14="http://schemas.microsoft.com/office/powerpoint/2010/main" val="344013673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0AB39E-CFCB-4C97-9678-8E8D46A95326}"/>
              </a:ext>
            </a:extLst>
          </p:cNvPr>
          <p:cNvSpPr/>
          <p:nvPr/>
        </p:nvSpPr>
        <p:spPr>
          <a:xfrm>
            <a:off x="636814" y="319851"/>
            <a:ext cx="7805057" cy="4903907"/>
          </a:xfrm>
          <a:prstGeom prst="rect">
            <a:avLst/>
          </a:prstGeom>
        </p:spPr>
        <p:txBody>
          <a:bodyPr wrap="square">
            <a:spAutoFit/>
          </a:bodyPr>
          <a:lstStyle/>
          <a:p>
            <a:pPr marL="0" lvl="0" indent="0" algn="just" defTabSz="685800" eaLnBrk="1" hangingPunct="1">
              <a:spcBef>
                <a:spcPts val="750"/>
              </a:spcBef>
              <a:buNone/>
            </a:pPr>
            <a:r>
              <a:rPr lang="en-US" altLang="en-US" sz="2600">
                <a:solidFill>
                  <a:srgbClr val="203864"/>
                </a:solidFill>
                <a:latin typeface="Times New Roman" panose="02020603050405020304" pitchFamily="18" charset="0"/>
                <a:cs typeface="Times New Roman" panose="02020603050405020304" pitchFamily="18" charset="0"/>
              </a:rPr>
              <a:t> T</a:t>
            </a:r>
            <a:r>
              <a:rPr lang="vi-VN" altLang="en-US" sz="2600">
                <a:solidFill>
                  <a:srgbClr val="203864"/>
                </a:solidFill>
                <a:latin typeface="Times New Roman" panose="02020603050405020304" pitchFamily="18" charset="0"/>
                <a:cs typeface="Times New Roman" panose="02020603050405020304" pitchFamily="18" charset="0"/>
              </a:rPr>
              <a:t>ôi </a:t>
            </a:r>
            <a:r>
              <a:rPr lang="vi-VN" altLang="en-US" sz="2600">
                <a:latin typeface="Times New Roman" panose="02020603050405020304" pitchFamily="18" charset="0"/>
                <a:cs typeface="Times New Roman" panose="02020603050405020304" pitchFamily="18" charset="0"/>
              </a:rPr>
              <a:t>chẳng biết l</a:t>
            </a:r>
            <a:r>
              <a:rPr lang="vi-VN" altLang="en-US" sz="2600">
                <a:latin typeface="Times New Roman" panose="02020603050405020304" pitchFamily="18" charset="0"/>
                <a:ea typeface="Times New Roman" panose="02020603050405020304" pitchFamily="18" charset="0"/>
              </a:rPr>
              <a:t>à</a:t>
            </a:r>
            <a:r>
              <a:rPr lang="vi-VN" altLang="en-US" sz="2600">
                <a:latin typeface="Times New Roman" panose="02020603050405020304" pitchFamily="18" charset="0"/>
                <a:cs typeface="Times New Roman" panose="02020603050405020304" pitchFamily="18" charset="0"/>
              </a:rPr>
              <a:t>m cách n</a:t>
            </a:r>
            <a:r>
              <a:rPr lang="vi-VN" altLang="en-US" sz="2600">
                <a:latin typeface="Times New Roman" panose="02020603050405020304" pitchFamily="18" charset="0"/>
                <a:ea typeface="Times New Roman" panose="02020603050405020304" pitchFamily="18" charset="0"/>
              </a:rPr>
              <a:t>à</a:t>
            </a:r>
            <a:r>
              <a:rPr lang="vi-VN" altLang="en-US" sz="2600">
                <a:latin typeface="Times New Roman" panose="02020603050405020304" pitchFamily="18" charset="0"/>
                <a:cs typeface="Times New Roman" panose="02020603050405020304" pitchFamily="18" charset="0"/>
              </a:rPr>
              <a:t>o. Tôi </a:t>
            </a:r>
            <a:r>
              <a:rPr lang="vi-VN" altLang="en-US" sz="2600" b="1">
                <a:solidFill>
                  <a:srgbClr val="FF0000"/>
                </a:solidFill>
                <a:latin typeface="Times New Roman" panose="02020603050405020304" pitchFamily="18" charset="0"/>
                <a:cs typeface="Times New Roman" panose="02020603050405020304" pitchFamily="18" charset="0"/>
              </a:rPr>
              <a:t>nắm chặt </a:t>
            </a:r>
            <a:r>
              <a:rPr lang="vi-VN" altLang="en-US" sz="2600">
                <a:latin typeface="Times New Roman" panose="02020603050405020304" pitchFamily="18" charset="0"/>
                <a:cs typeface="Times New Roman" panose="02020603050405020304" pitchFamily="18" charset="0"/>
              </a:rPr>
              <a:t>lấy b</a:t>
            </a:r>
            <a:r>
              <a:rPr lang="vi-VN" altLang="en-US" sz="2600">
                <a:latin typeface="Times New Roman" panose="02020603050405020304" pitchFamily="18" charset="0"/>
                <a:ea typeface="Times New Roman" panose="02020603050405020304" pitchFamily="18" charset="0"/>
              </a:rPr>
              <a:t>à</a:t>
            </a:r>
            <a:r>
              <a:rPr lang="vi-VN" altLang="en-US" sz="2600">
                <a:latin typeface="Times New Roman" panose="02020603050405020304" pitchFamily="18" charset="0"/>
                <a:cs typeface="Times New Roman" panose="02020603050405020304" pitchFamily="18" charset="0"/>
              </a:rPr>
              <a:t>n tay </a:t>
            </a:r>
            <a:r>
              <a:rPr lang="vi-VN" altLang="en-US" sz="2600" b="1">
                <a:solidFill>
                  <a:srgbClr val="FF0000"/>
                </a:solidFill>
                <a:latin typeface="Times New Roman" panose="02020603050405020304" pitchFamily="18" charset="0"/>
                <a:cs typeface="Times New Roman" panose="02020603050405020304" pitchFamily="18" charset="0"/>
              </a:rPr>
              <a:t>run rẩy</a:t>
            </a:r>
            <a:r>
              <a:rPr lang="vi-VN" altLang="en-US" sz="2600">
                <a:latin typeface="Times New Roman" panose="02020603050405020304" pitchFamily="18" charset="0"/>
                <a:cs typeface="Times New Roman" panose="02020603050405020304" pitchFamily="18" charset="0"/>
              </a:rPr>
              <a:t> kia:</a:t>
            </a:r>
          </a:p>
          <a:p>
            <a:pPr marL="0" lvl="0" indent="0" algn="just" defTabSz="685800" eaLnBrk="1" hangingPunct="1">
              <a:spcBef>
                <a:spcPts val="750"/>
              </a:spcBef>
              <a:buNone/>
            </a:pPr>
            <a:r>
              <a:rPr lang="en-US" altLang="en-US" sz="2600">
                <a:latin typeface="Times New Roman" panose="02020603050405020304" pitchFamily="18" charset="0"/>
                <a:cs typeface="Times New Roman" panose="02020603050405020304" pitchFamily="18" charset="0"/>
              </a:rPr>
              <a:t>      </a:t>
            </a:r>
            <a:r>
              <a:rPr lang="vi-VN" altLang="en-US" sz="2600">
                <a:latin typeface="Times New Roman" panose="02020603050405020304" pitchFamily="18" charset="0"/>
                <a:cs typeface="Times New Roman" panose="02020603050405020304" pitchFamily="18" charset="0"/>
              </a:rPr>
              <a:t>- Ông đừng giận cháu, cháu không có gì để cho ông cả.</a:t>
            </a:r>
          </a:p>
          <a:p>
            <a:pPr marL="0" lvl="0" indent="0" algn="just" defTabSz="685800" eaLnBrk="1" hangingPunct="1">
              <a:spcBef>
                <a:spcPts val="750"/>
              </a:spcBef>
              <a:buNone/>
            </a:pPr>
            <a:r>
              <a:rPr lang="en-US" altLang="en-US" sz="2600">
                <a:latin typeface="Times New Roman" panose="02020603050405020304" pitchFamily="18" charset="0"/>
                <a:cs typeface="Times New Roman" panose="02020603050405020304" pitchFamily="18" charset="0"/>
              </a:rPr>
              <a:t>       </a:t>
            </a:r>
            <a:r>
              <a:rPr lang="vi-VN" altLang="en-US" sz="2600">
                <a:latin typeface="Times New Roman" panose="02020603050405020304" pitchFamily="18" charset="0"/>
                <a:cs typeface="Times New Roman" panose="02020603050405020304" pitchFamily="18" charset="0"/>
              </a:rPr>
              <a:t>Người ăn xin nhìn tôi </a:t>
            </a:r>
            <a:r>
              <a:rPr lang="vi-VN" altLang="en-US" sz="2600" b="1">
                <a:solidFill>
                  <a:srgbClr val="FF0000"/>
                </a:solidFill>
                <a:latin typeface="Times New Roman" panose="02020603050405020304" pitchFamily="18" charset="0"/>
                <a:cs typeface="Times New Roman" panose="02020603050405020304" pitchFamily="18" charset="0"/>
              </a:rPr>
              <a:t>chằm chằm </a:t>
            </a:r>
            <a:r>
              <a:rPr lang="vi-VN" altLang="en-US" sz="2600">
                <a:latin typeface="Times New Roman" panose="02020603050405020304" pitchFamily="18" charset="0"/>
                <a:cs typeface="Times New Roman" panose="02020603050405020304" pitchFamily="18" charset="0"/>
              </a:rPr>
              <a:t>bằng đôi mắt </a:t>
            </a:r>
            <a:r>
              <a:rPr lang="vi-VN" altLang="en-US" sz="2600" b="1">
                <a:solidFill>
                  <a:srgbClr val="FF0000"/>
                </a:solidFill>
                <a:latin typeface="Times New Roman" panose="02020603050405020304" pitchFamily="18" charset="0"/>
                <a:cs typeface="Times New Roman" panose="02020603050405020304" pitchFamily="18" charset="0"/>
              </a:rPr>
              <a:t>ướt đẫm</a:t>
            </a:r>
            <a:r>
              <a:rPr lang="vi-VN" altLang="en-US" sz="2600">
                <a:latin typeface="Times New Roman" panose="02020603050405020304" pitchFamily="18" charset="0"/>
                <a:cs typeface="Times New Roman" panose="02020603050405020304" pitchFamily="18" charset="0"/>
              </a:rPr>
              <a:t>. Đôi môi tái nhợt </a:t>
            </a:r>
            <a:r>
              <a:rPr lang="vi-VN" altLang="en-US" sz="2600" b="1">
                <a:solidFill>
                  <a:srgbClr val="FF0000"/>
                </a:solidFill>
                <a:latin typeface="Times New Roman" panose="02020603050405020304" pitchFamily="18" charset="0"/>
                <a:cs typeface="Times New Roman" panose="02020603050405020304" pitchFamily="18" charset="0"/>
              </a:rPr>
              <a:t>nở nụ cười </a:t>
            </a:r>
            <a:r>
              <a:rPr lang="vi-VN" altLang="en-US" sz="2600">
                <a:latin typeface="Times New Roman" panose="02020603050405020304" pitchFamily="18" charset="0"/>
                <a:cs typeface="Times New Roman" panose="02020603050405020304" pitchFamily="18" charset="0"/>
              </a:rPr>
              <a:t>v</a:t>
            </a:r>
            <a:r>
              <a:rPr lang="vi-VN" altLang="en-US" sz="2600">
                <a:latin typeface="Times New Roman" panose="02020603050405020304" pitchFamily="18" charset="0"/>
                <a:ea typeface="Times New Roman" panose="02020603050405020304" pitchFamily="18" charset="0"/>
              </a:rPr>
              <a:t>à</a:t>
            </a:r>
            <a:r>
              <a:rPr lang="vi-VN" altLang="en-US" sz="2600">
                <a:latin typeface="Times New Roman" panose="02020603050405020304" pitchFamily="18" charset="0"/>
                <a:cs typeface="Times New Roman" panose="02020603050405020304" pitchFamily="18" charset="0"/>
              </a:rPr>
              <a:t> tay ông cũng </a:t>
            </a:r>
            <a:r>
              <a:rPr lang="vi-VN" altLang="en-US" sz="2600" b="1">
                <a:solidFill>
                  <a:srgbClr val="FF0000"/>
                </a:solidFill>
                <a:latin typeface="Times New Roman" panose="02020603050405020304" pitchFamily="18" charset="0"/>
                <a:cs typeface="Times New Roman" panose="02020603050405020304" pitchFamily="18" charset="0"/>
              </a:rPr>
              <a:t>xiết lấy </a:t>
            </a:r>
            <a:r>
              <a:rPr lang="vi-VN" altLang="en-US" sz="2600">
                <a:latin typeface="Times New Roman" panose="02020603050405020304" pitchFamily="18" charset="0"/>
                <a:cs typeface="Times New Roman" panose="02020603050405020304" pitchFamily="18" charset="0"/>
              </a:rPr>
              <a:t>tay tôi:</a:t>
            </a:r>
          </a:p>
          <a:p>
            <a:pPr marL="0" lvl="0" indent="0" algn="just" defTabSz="685800" eaLnBrk="1" hangingPunct="1">
              <a:spcBef>
                <a:spcPts val="750"/>
              </a:spcBef>
              <a:buNone/>
            </a:pPr>
            <a:r>
              <a:rPr lang="en-US" altLang="en-US" sz="2600">
                <a:latin typeface="Times New Roman" panose="02020603050405020304" pitchFamily="18" charset="0"/>
                <a:cs typeface="Times New Roman" panose="02020603050405020304" pitchFamily="18" charset="0"/>
              </a:rPr>
              <a:t>      </a:t>
            </a:r>
            <a:r>
              <a:rPr lang="vi-VN" altLang="en-US" sz="2600">
                <a:latin typeface="Times New Roman" panose="02020603050405020304" pitchFamily="18" charset="0"/>
                <a:cs typeface="Times New Roman" panose="02020603050405020304" pitchFamily="18" charset="0"/>
              </a:rPr>
              <a:t>- Cháu ơi, </a:t>
            </a:r>
            <a:r>
              <a:rPr lang="vi-VN" altLang="en-US" sz="2600" b="1">
                <a:solidFill>
                  <a:srgbClr val="FF0000"/>
                </a:solidFill>
                <a:latin typeface="Times New Roman" panose="02020603050405020304" pitchFamily="18" charset="0"/>
                <a:cs typeface="Times New Roman" panose="02020603050405020304" pitchFamily="18" charset="0"/>
              </a:rPr>
              <a:t>cảm ơn </a:t>
            </a:r>
            <a:r>
              <a:rPr lang="vi-VN" altLang="en-US" sz="2600">
                <a:latin typeface="Times New Roman" panose="02020603050405020304" pitchFamily="18" charset="0"/>
                <a:cs typeface="Times New Roman" panose="02020603050405020304" pitchFamily="18" charset="0"/>
              </a:rPr>
              <a:t>cháu! Như vậy l</a:t>
            </a:r>
            <a:r>
              <a:rPr lang="vi-VN" altLang="en-US" sz="2600">
                <a:latin typeface="Times New Roman" panose="02020603050405020304" pitchFamily="18" charset="0"/>
                <a:ea typeface="Times New Roman" panose="02020603050405020304" pitchFamily="18" charset="0"/>
              </a:rPr>
              <a:t>à</a:t>
            </a:r>
            <a:r>
              <a:rPr lang="vi-VN" altLang="en-US" sz="2600">
                <a:latin typeface="Times New Roman" panose="02020603050405020304" pitchFamily="18" charset="0"/>
                <a:cs typeface="Times New Roman" panose="02020603050405020304" pitchFamily="18" charset="0"/>
              </a:rPr>
              <a:t> cháu </a:t>
            </a:r>
            <a:r>
              <a:rPr lang="vi-VN" altLang="en-US" sz="2600">
                <a:solidFill>
                  <a:srgbClr val="FF0000"/>
                </a:solidFill>
                <a:latin typeface="Times New Roman" panose="02020603050405020304" pitchFamily="18" charset="0"/>
                <a:cs typeface="Times New Roman" panose="02020603050405020304" pitchFamily="18" charset="0"/>
              </a:rPr>
              <a:t>đã cho </a:t>
            </a:r>
            <a:r>
              <a:rPr lang="vi-VN" altLang="en-US" sz="2600">
                <a:latin typeface="Times New Roman" panose="02020603050405020304" pitchFamily="18" charset="0"/>
                <a:cs typeface="Times New Roman" panose="02020603050405020304" pitchFamily="18" charset="0"/>
              </a:rPr>
              <a:t>lão rồi. – Ông lão nói bằng giọng khản đặc.</a:t>
            </a:r>
          </a:p>
          <a:p>
            <a:pPr marL="0" lvl="0" indent="0" algn="just" defTabSz="685800" eaLnBrk="1" hangingPunct="1">
              <a:spcBef>
                <a:spcPts val="750"/>
              </a:spcBef>
              <a:buNone/>
            </a:pPr>
            <a:r>
              <a:rPr lang="en-US" altLang="en-US" sz="2600">
                <a:latin typeface="Times New Roman" panose="02020603050405020304" pitchFamily="18" charset="0"/>
                <a:cs typeface="Times New Roman" panose="02020603050405020304" pitchFamily="18" charset="0"/>
              </a:rPr>
              <a:t>         </a:t>
            </a:r>
            <a:r>
              <a:rPr lang="vi-VN" altLang="en-US" sz="2600">
                <a:latin typeface="Times New Roman" panose="02020603050405020304" pitchFamily="18" charset="0"/>
                <a:cs typeface="Times New Roman" panose="02020603050405020304" pitchFamily="18" charset="0"/>
              </a:rPr>
              <a:t>Khi ấy, tôi </a:t>
            </a:r>
            <a:r>
              <a:rPr lang="vi-VN" altLang="en-US" sz="2600" b="1">
                <a:solidFill>
                  <a:srgbClr val="FF0000"/>
                </a:solidFill>
                <a:latin typeface="Times New Roman" panose="02020603050405020304" pitchFamily="18" charset="0"/>
                <a:cs typeface="Times New Roman" panose="02020603050405020304" pitchFamily="18" charset="0"/>
              </a:rPr>
              <a:t>chợt hiểu</a:t>
            </a:r>
            <a:r>
              <a:rPr lang="vi-VN" altLang="en-US" sz="2600">
                <a:latin typeface="Times New Roman" panose="02020603050405020304" pitchFamily="18" charset="0"/>
                <a:cs typeface="Times New Roman" panose="02020603050405020304" pitchFamily="18" charset="0"/>
              </a:rPr>
              <a:t> rằng</a:t>
            </a:r>
            <a:r>
              <a:rPr lang="vi-VN" altLang="en-US" sz="2600" b="1">
                <a:latin typeface="Times New Roman" panose="02020603050405020304" pitchFamily="18" charset="0"/>
                <a:cs typeface="Times New Roman" panose="02020603050405020304" pitchFamily="18" charset="0"/>
              </a:rPr>
              <a:t>: </a:t>
            </a:r>
            <a:r>
              <a:rPr lang="vi-VN" altLang="en-US" sz="2600" b="1">
                <a:solidFill>
                  <a:srgbClr val="FF0000"/>
                </a:solidFill>
                <a:latin typeface="Times New Roman" panose="02020603050405020304" pitchFamily="18" charset="0"/>
                <a:cs typeface="Times New Roman" panose="02020603050405020304" pitchFamily="18" charset="0"/>
              </a:rPr>
              <a:t>cả tôi </a:t>
            </a:r>
            <a:r>
              <a:rPr lang="vi-VN" altLang="en-US" sz="2600">
                <a:latin typeface="Times New Roman" panose="02020603050405020304" pitchFamily="18" charset="0"/>
                <a:cs typeface="Times New Roman" panose="02020603050405020304" pitchFamily="18" charset="0"/>
              </a:rPr>
              <a:t>nữa, tôi cũng vừa nhận được chút gì của lão.</a:t>
            </a:r>
            <a:endParaRPr lang="en-US" sz="2600"/>
          </a:p>
        </p:txBody>
      </p:sp>
    </p:spTree>
    <p:extLst>
      <p:ext uri="{BB962C8B-B14F-4D97-AF65-F5344CB8AC3E}">
        <p14:creationId xmlns:p14="http://schemas.microsoft.com/office/powerpoint/2010/main" val="2161288607"/>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19" name="TextBox 18">
            <a:extLst>
              <a:ext uri="{FF2B5EF4-FFF2-40B4-BE49-F238E27FC236}">
                <a16:creationId xmlns:a16="http://schemas.microsoft.com/office/drawing/2014/main" id="{DC609E21-EFB0-4F3A-92AE-D5045912F449}"/>
              </a:ext>
            </a:extLst>
          </p:cNvPr>
          <p:cNvSpPr txBox="1"/>
          <p:nvPr/>
        </p:nvSpPr>
        <p:spPr>
          <a:xfrm>
            <a:off x="1443652" y="438732"/>
            <a:ext cx="7016623" cy="954088"/>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nSpc>
                <a:spcPct val="100000"/>
              </a:lnSpc>
              <a:spcBef>
                <a:spcPct val="0"/>
              </a:spcBef>
              <a:buFontTx/>
              <a:buNone/>
            </a:pPr>
            <a:r>
              <a:rPr lang="en-US" altLang="en-US" b="1" dirty="0">
                <a:solidFill>
                  <a:srgbClr val="FF0000"/>
                </a:solidFill>
                <a:latin typeface="Times New Roman" panose="02020603050405020304" pitchFamily="18" charset="0"/>
                <a:cs typeface="Cambria" panose="02040503050406030204" pitchFamily="18" charset="0"/>
              </a:rPr>
              <a:t>1. Lương viết thư cho Hồng để hỏi thăm bạn về việc quê bạn bị hạn hán kéo d</a:t>
            </a:r>
            <a:r>
              <a:rPr lang="en-US" altLang="en-US" b="1" dirty="0">
                <a:solidFill>
                  <a:srgbClr val="FF0000"/>
                </a:solidFill>
                <a:latin typeface="Times New Roman" panose="02020603050405020304" pitchFamily="18" charset="0"/>
                <a:ea typeface="Cambria" panose="02040503050406030204" pitchFamily="18" charset="0"/>
              </a:rPr>
              <a:t>à</a:t>
            </a:r>
            <a:r>
              <a:rPr lang="en-US" altLang="en-US" b="1" dirty="0">
                <a:solidFill>
                  <a:srgbClr val="FF0000"/>
                </a:solidFill>
                <a:latin typeface="Times New Roman" panose="02020603050405020304" pitchFamily="18" charset="0"/>
                <a:cs typeface="Cambria" panose="02040503050406030204" pitchFamily="18" charset="0"/>
              </a:rPr>
              <a:t>i. </a:t>
            </a:r>
            <a:endParaRPr lang="en-US" altLang="en-US" dirty="0">
              <a:latin typeface="Arial" panose="020B0604020202020204" pitchFamily="34" charset="0"/>
            </a:endParaRPr>
          </a:p>
        </p:txBody>
      </p:sp>
      <p:sp>
        <p:nvSpPr>
          <p:cNvPr id="20" name="Rectangle 19">
            <a:extLst>
              <a:ext uri="{FF2B5EF4-FFF2-40B4-BE49-F238E27FC236}">
                <a16:creationId xmlns:a16="http://schemas.microsoft.com/office/drawing/2014/main" id="{267C0360-F8C8-40BA-A8DC-8BBD9400939E}"/>
              </a:ext>
            </a:extLst>
          </p:cNvPr>
          <p:cNvSpPr/>
          <p:nvPr/>
        </p:nvSpPr>
        <p:spPr>
          <a:xfrm>
            <a:off x="683725" y="523358"/>
            <a:ext cx="642258" cy="52166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1" name="TextBox 20">
            <a:extLst>
              <a:ext uri="{FF2B5EF4-FFF2-40B4-BE49-F238E27FC236}">
                <a16:creationId xmlns:a16="http://schemas.microsoft.com/office/drawing/2014/main" id="{08D7BB1A-A3A1-463F-A9C9-19A488DDDA5A}"/>
              </a:ext>
            </a:extLst>
          </p:cNvPr>
          <p:cNvSpPr txBox="1"/>
          <p:nvPr/>
        </p:nvSpPr>
        <p:spPr>
          <a:xfrm>
            <a:off x="1465681" y="1720347"/>
            <a:ext cx="6972565" cy="1384995"/>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b="1" dirty="0">
                <a:solidFill>
                  <a:srgbClr val="0033CC"/>
                </a:solidFill>
                <a:latin typeface="Times New Roman" panose="02020603050405020304" pitchFamily="18" charset="0"/>
                <a:cs typeface="Cambria" panose="02040503050406030204" pitchFamily="18" charset="0"/>
              </a:rPr>
              <a:t>2. Bức thư nói lên nỗi lòng thương bạn, muốn chia sẻ khó khăn cùng bạn của Lương.</a:t>
            </a:r>
            <a:r>
              <a:rPr lang="en-US" altLang="en-US" b="1" dirty="0">
                <a:solidFill>
                  <a:srgbClr val="0033CC"/>
                </a:solidFill>
                <a:latin typeface="Cambria" panose="02040503050406030204" pitchFamily="18" charset="0"/>
                <a:cs typeface="Cambria" panose="02040503050406030204" pitchFamily="18" charset="0"/>
              </a:rPr>
              <a:t> </a:t>
            </a:r>
            <a:endParaRPr lang="vi-VN" altLang="en-US" b="1" dirty="0">
              <a:solidFill>
                <a:srgbClr val="0033CC"/>
              </a:solidFill>
              <a:latin typeface="Times New Roman" panose="020206030504050203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109AB9F3-4461-495E-9042-DC7F5729D08C}"/>
              </a:ext>
            </a:extLst>
          </p:cNvPr>
          <p:cNvSpPr txBox="1"/>
          <p:nvPr/>
        </p:nvSpPr>
        <p:spPr>
          <a:xfrm>
            <a:off x="1465681" y="3153831"/>
            <a:ext cx="6854896" cy="1385888"/>
          </a:xfrm>
          <a:prstGeom prst="rect">
            <a:avLst/>
          </a:prstGeom>
          <a:noFill/>
          <a:ln w="9525">
            <a:noFill/>
          </a:ln>
        </p:spPr>
        <p:txBody>
          <a:bodyPr wrap="squar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eaLnBrk="1" hangingPunct="1">
              <a:lnSpc>
                <a:spcPct val="100000"/>
              </a:lnSpc>
              <a:spcBef>
                <a:spcPct val="0"/>
              </a:spcBef>
              <a:buFontTx/>
              <a:buNone/>
            </a:pPr>
            <a:r>
              <a:rPr lang="en-US" altLang="en-US" b="1" dirty="0">
                <a:solidFill>
                  <a:srgbClr val="CC00CC"/>
                </a:solidFill>
                <a:latin typeface="Times New Roman" panose="02020603050405020304" pitchFamily="18" charset="0"/>
                <a:cs typeface="Cambria" panose="02040503050406030204" pitchFamily="18" charset="0"/>
              </a:rPr>
              <a:t>3. Qua b</a:t>
            </a:r>
            <a:r>
              <a:rPr lang="en-US" altLang="en-US" b="1" dirty="0">
                <a:solidFill>
                  <a:srgbClr val="CC00CC"/>
                </a:solidFill>
                <a:latin typeface="Times New Roman" panose="02020603050405020304" pitchFamily="18" charset="0"/>
                <a:ea typeface="Cambria" panose="02040503050406030204" pitchFamily="18" charset="0"/>
              </a:rPr>
              <a:t>à</a:t>
            </a:r>
            <a:r>
              <a:rPr lang="en-US" altLang="en-US" b="1" dirty="0">
                <a:solidFill>
                  <a:srgbClr val="CC00CC"/>
                </a:solidFill>
                <a:latin typeface="Times New Roman" panose="02020603050405020304" pitchFamily="18" charset="0"/>
                <a:cs typeface="Cambria" panose="02040503050406030204" pitchFamily="18" charset="0"/>
              </a:rPr>
              <a:t>i đọc em rút ra b</a:t>
            </a:r>
            <a:r>
              <a:rPr lang="en-US" altLang="en-US" b="1" dirty="0">
                <a:solidFill>
                  <a:srgbClr val="CC00CC"/>
                </a:solidFill>
                <a:latin typeface="Times New Roman" panose="02020603050405020304" pitchFamily="18" charset="0"/>
                <a:ea typeface="Cambria" panose="02040503050406030204" pitchFamily="18" charset="0"/>
              </a:rPr>
              <a:t>à</a:t>
            </a:r>
            <a:r>
              <a:rPr lang="en-US" altLang="en-US" b="1" dirty="0">
                <a:solidFill>
                  <a:srgbClr val="CC00CC"/>
                </a:solidFill>
                <a:latin typeface="Times New Roman" panose="02020603050405020304" pitchFamily="18" charset="0"/>
                <a:cs typeface="Cambria" panose="02040503050406030204" pitchFamily="18" charset="0"/>
              </a:rPr>
              <a:t>i học: Biết thăm hỏi, chủ động viết thư an ủi, động viên bạn bè, người thân khi cần.</a:t>
            </a:r>
            <a:endParaRPr lang="en-US" altLang="en-US" dirty="0">
              <a:solidFill>
                <a:srgbClr val="CC00CC"/>
              </a:solidFill>
              <a:latin typeface="Arial" panose="020B0604020202020204" pitchFamily="34" charset="0"/>
            </a:endParaRPr>
          </a:p>
        </p:txBody>
      </p:sp>
      <p:sp>
        <p:nvSpPr>
          <p:cNvPr id="27" name="Rectangle 26">
            <a:extLst>
              <a:ext uri="{FF2B5EF4-FFF2-40B4-BE49-F238E27FC236}">
                <a16:creationId xmlns:a16="http://schemas.microsoft.com/office/drawing/2014/main" id="{0543444A-D6E1-4D9E-994C-1FC9551D78E4}"/>
              </a:ext>
            </a:extLst>
          </p:cNvPr>
          <p:cNvSpPr/>
          <p:nvPr/>
        </p:nvSpPr>
        <p:spPr>
          <a:xfrm>
            <a:off x="810636" y="438732"/>
            <a:ext cx="406920" cy="64633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S</a:t>
            </a:r>
          </a:p>
        </p:txBody>
      </p:sp>
      <p:pic>
        <p:nvPicPr>
          <p:cNvPr id="28" name="Picture 2" descr="Book Cartoon Pointing With His Finger Royalty Free Cliparts, Vectors, And  Stock Illustration. Image 10163230.">
            <a:extLst>
              <a:ext uri="{FF2B5EF4-FFF2-40B4-BE49-F238E27FC236}">
                <a16:creationId xmlns:a16="http://schemas.microsoft.com/office/drawing/2014/main" id="{248A2072-7927-4BDB-BEB1-3E52E2AAB152}"/>
              </a:ext>
            </a:extLst>
          </p:cNvPr>
          <p:cNvPicPr>
            <a:picLocks noChangeAspect="1"/>
          </p:cNvPicPr>
          <p:nvPr/>
        </p:nvPicPr>
        <p:blipFill>
          <a:blip r:embed="rId3" cstate="print"/>
          <a:stretch>
            <a:fillRect/>
          </a:stretch>
        </p:blipFill>
        <p:spPr>
          <a:xfrm>
            <a:off x="-7145" y="3956050"/>
            <a:ext cx="1021241" cy="1187450"/>
          </a:xfrm>
          <a:prstGeom prst="rect">
            <a:avLst/>
          </a:prstGeom>
          <a:noFill/>
          <a:ln w="9525">
            <a:noFill/>
          </a:ln>
        </p:spPr>
      </p:pic>
      <p:sp>
        <p:nvSpPr>
          <p:cNvPr id="29" name="Rectangle 28">
            <a:extLst>
              <a:ext uri="{FF2B5EF4-FFF2-40B4-BE49-F238E27FC236}">
                <a16:creationId xmlns:a16="http://schemas.microsoft.com/office/drawing/2014/main" id="{F6FAF410-924F-449A-9A14-22BBFE3AF110}"/>
              </a:ext>
            </a:extLst>
          </p:cNvPr>
          <p:cNvSpPr/>
          <p:nvPr/>
        </p:nvSpPr>
        <p:spPr>
          <a:xfrm>
            <a:off x="705754" y="1861902"/>
            <a:ext cx="642258" cy="52166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30" name="Rectangle 29">
            <a:extLst>
              <a:ext uri="{FF2B5EF4-FFF2-40B4-BE49-F238E27FC236}">
                <a16:creationId xmlns:a16="http://schemas.microsoft.com/office/drawing/2014/main" id="{46F33D5F-A165-455F-97AA-FEA578811F81}"/>
              </a:ext>
            </a:extLst>
          </p:cNvPr>
          <p:cNvSpPr/>
          <p:nvPr/>
        </p:nvSpPr>
        <p:spPr>
          <a:xfrm>
            <a:off x="710590" y="3262776"/>
            <a:ext cx="642258" cy="521669"/>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5" name="Rectangle 24">
            <a:extLst>
              <a:ext uri="{FF2B5EF4-FFF2-40B4-BE49-F238E27FC236}">
                <a16:creationId xmlns:a16="http://schemas.microsoft.com/office/drawing/2014/main" id="{3D6520AC-B266-4D95-BF12-7C71DFE97A93}"/>
              </a:ext>
            </a:extLst>
          </p:cNvPr>
          <p:cNvSpPr/>
          <p:nvPr/>
        </p:nvSpPr>
        <p:spPr>
          <a:xfrm>
            <a:off x="823423" y="1799571"/>
            <a:ext cx="406920" cy="64633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FF0000"/>
                </a:solidFill>
                <a:effectLst/>
                <a:uLnTx/>
                <a:uFillTx/>
                <a:latin typeface="Arial" panose="020B0604020202020204" pitchFamily="34" charset="0"/>
                <a:ea typeface="+mn-ea"/>
                <a:cs typeface="+mn-cs"/>
              </a:rPr>
              <a:t>Đ</a:t>
            </a:r>
          </a:p>
        </p:txBody>
      </p:sp>
      <p:sp>
        <p:nvSpPr>
          <p:cNvPr id="26" name="Rectangle 25">
            <a:extLst>
              <a:ext uri="{FF2B5EF4-FFF2-40B4-BE49-F238E27FC236}">
                <a16:creationId xmlns:a16="http://schemas.microsoft.com/office/drawing/2014/main" id="{8667189E-D5B9-4328-86AC-4C34B5373EB3}"/>
              </a:ext>
            </a:extLst>
          </p:cNvPr>
          <p:cNvSpPr/>
          <p:nvPr/>
        </p:nvSpPr>
        <p:spPr>
          <a:xfrm>
            <a:off x="823423" y="3200445"/>
            <a:ext cx="406921" cy="64633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3600" b="1" i="0" u="none" strike="noStrike" kern="1200" cap="none" spc="0" normalizeH="0" baseline="0" noProof="0" dirty="0">
                <a:ln w="22225">
                  <a:solidFill>
                    <a:schemeClr val="accent2"/>
                  </a:solidFill>
                  <a:prstDash val="solid"/>
                </a:ln>
                <a:solidFill>
                  <a:srgbClr val="FF0000"/>
                </a:solidFill>
                <a:effectLst/>
                <a:uLnTx/>
                <a:uFillTx/>
                <a:latin typeface="Arial" panose="020B0604020202020204" pitchFamily="34" charset="0"/>
                <a:ea typeface="+mn-ea"/>
                <a:cs typeface="+mn-cs"/>
              </a:rPr>
              <a:t>Đ</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ppt_x"/>
                                          </p:val>
                                        </p:tav>
                                        <p:tav tm="100000">
                                          <p:val>
                                            <p:strVal val="#ppt_x"/>
                                          </p:val>
                                        </p:tav>
                                      </p:tavLst>
                                    </p:anim>
                                    <p:anim calcmode="lin" valueType="num">
                                      <p:cBhvr additive="base">
                                        <p:cTn id="2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p:bldP spid="23" grpId="0"/>
      <p:bldP spid="27" grpId="0"/>
      <p:bldP spid="29" grpId="0" animBg="1"/>
      <p:bldP spid="30" grpId="0" animBg="1"/>
      <p:bldP spid="25" grpId="0"/>
      <p:bldP spid="2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ình nền đẹp cho bài giảng điện tử - Ảnh nền thiết kế bài giảng ..."/>
          <p:cNvPicPr>
            <a:picLocks noChangeAspect="1"/>
          </p:cNvPicPr>
          <p:nvPr/>
        </p:nvPicPr>
        <p:blipFill>
          <a:blip r:embed="rId2"/>
          <a:stretch>
            <a:fillRect/>
          </a:stretch>
        </p:blipFill>
        <p:spPr>
          <a:xfrm>
            <a:off x="0" y="0"/>
            <a:ext cx="9144000" cy="5143500"/>
          </a:xfrm>
          <a:prstGeom prst="rect">
            <a:avLst/>
          </a:prstGeom>
          <a:noFill/>
          <a:ln w="9525">
            <a:noFill/>
          </a:ln>
        </p:spPr>
      </p:pic>
      <p:sp>
        <p:nvSpPr>
          <p:cNvPr id="3" name="TextBox 2"/>
          <p:cNvSpPr txBox="1"/>
          <p:nvPr/>
        </p:nvSpPr>
        <p:spPr>
          <a:xfrm>
            <a:off x="2457450" y="971550"/>
            <a:ext cx="4643438" cy="1754326"/>
          </a:xfrm>
          <a:prstGeom prst="rect">
            <a:avLst/>
          </a:prstGeom>
          <a:solidFill>
            <a:schemeClr val="bg1"/>
          </a:solid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ctr" eaLnBrk="1" hangingPunct="1">
              <a:lnSpc>
                <a:spcPct val="100000"/>
              </a:lnSpc>
              <a:spcBef>
                <a:spcPct val="0"/>
              </a:spcBef>
              <a:buNone/>
            </a:pPr>
            <a:r>
              <a:rPr lang="en-US" altLang="en-US" sz="2700" b="1" i="1" u="sng" dirty="0" err="1">
                <a:latin typeface="Times New Roman" panose="02020603050405020304" pitchFamily="18" charset="0"/>
                <a:cs typeface="Times New Roman" panose="02020603050405020304" pitchFamily="18" charset="0"/>
              </a:rPr>
              <a:t>Dặn</a:t>
            </a:r>
            <a:r>
              <a:rPr lang="en-US" altLang="en-US" sz="2700" b="1" i="1" u="sng" dirty="0">
                <a:latin typeface="Times New Roman" panose="02020603050405020304" pitchFamily="18" charset="0"/>
                <a:cs typeface="Times New Roman" panose="02020603050405020304" pitchFamily="18" charset="0"/>
              </a:rPr>
              <a:t> </a:t>
            </a:r>
            <a:r>
              <a:rPr lang="en-US" altLang="en-US" sz="2700" b="1" i="1" u="sng" dirty="0" err="1">
                <a:latin typeface="Times New Roman" panose="02020603050405020304" pitchFamily="18" charset="0"/>
                <a:cs typeface="Times New Roman" panose="02020603050405020304" pitchFamily="18" charset="0"/>
              </a:rPr>
              <a:t>dò</a:t>
            </a:r>
            <a:r>
              <a:rPr lang="en-US" altLang="en-US" sz="2700" dirty="0">
                <a:latin typeface="Times New Roman" panose="02020603050405020304" pitchFamily="18" charset="0"/>
                <a:cs typeface="Times New Roman" panose="02020603050405020304" pitchFamily="18" charset="0"/>
              </a:rPr>
              <a:t>:</a:t>
            </a:r>
          </a:p>
          <a:p>
            <a:pPr marL="0" indent="0" algn="just" eaLnBrk="1" hangingPunct="1">
              <a:lnSpc>
                <a:spcPct val="100000"/>
              </a:lnSpc>
              <a:spcBef>
                <a:spcPct val="0"/>
              </a:spcBef>
              <a:buNone/>
            </a:pP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Hãy</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kể</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thêm</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những</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câu</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chuyện</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em</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đã</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được</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nghe</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được</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đọc</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về</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lòng</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nhân</a:t>
            </a:r>
            <a:r>
              <a:rPr lang="en-US" altLang="en-US" sz="2700" dirty="0">
                <a:latin typeface="Times New Roman" panose="02020603050405020304" pitchFamily="18" charset="0"/>
                <a:cs typeface="Times New Roman" panose="02020603050405020304" pitchFamily="18" charset="0"/>
              </a:rPr>
              <a:t> </a:t>
            </a:r>
            <a:r>
              <a:rPr lang="en-US" altLang="en-US" sz="2700" dirty="0" err="1">
                <a:latin typeface="Times New Roman" panose="02020603050405020304" pitchFamily="18" charset="0"/>
                <a:cs typeface="Times New Roman" panose="02020603050405020304" pitchFamily="18" charset="0"/>
              </a:rPr>
              <a:t>hậu</a:t>
            </a:r>
            <a:r>
              <a:rPr lang="en-US" altLang="en-US" sz="2700" dirty="0">
                <a:latin typeface="Times New Roman" panose="02020603050405020304" pitchFamily="18" charset="0"/>
                <a:cs typeface="Times New Roman" panose="02020603050405020304" pitchFamily="18" charset="0"/>
              </a:rPr>
              <a:t>. </a:t>
            </a:r>
            <a:endParaRPr lang="en-US" altLang="en-US" sz="2700" dirty="0">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7"/>
          <p:cNvSpPr txBox="1">
            <a:spLocks noGrp="1"/>
          </p:cNvSpPr>
          <p:nvPr>
            <p:ph type="subTitle" idx="1"/>
          </p:nvPr>
        </p:nvSpPr>
        <p:spPr>
          <a:xfrm>
            <a:off x="2160642" y="416739"/>
            <a:ext cx="5154557" cy="427800"/>
          </a:xfrm>
          <a:prstGeom prst="rect">
            <a:avLst/>
          </a:prstGeom>
        </p:spPr>
        <p:txBody>
          <a:bodyPr spcFirstLastPara="1" wrap="square" lIns="91425" tIns="91425" rIns="91425" bIns="91425" anchor="t" anchorCtr="0">
            <a:noAutofit/>
          </a:bodyPr>
          <a:lstStyle/>
          <a:p>
            <a:pPr marL="0" lvl="0" indent="0"/>
            <a:r>
              <a:rPr lang="en-US" sz="3500" u="sng">
                <a:solidFill>
                  <a:schemeClr val="tx2">
                    <a:lumMod val="50000"/>
                  </a:schemeClr>
                </a:solidFill>
                <a:latin typeface="Times New Roman" panose="02020603050405020304" pitchFamily="18" charset="0"/>
                <a:cs typeface="Times New Roman" panose="02020603050405020304" pitchFamily="18" charset="0"/>
              </a:rPr>
              <a:t>Tập đọc:</a:t>
            </a:r>
            <a:br>
              <a:rPr lang="en-US" sz="3500" u="sng">
                <a:solidFill>
                  <a:schemeClr val="tx2">
                    <a:lumMod val="50000"/>
                  </a:schemeClr>
                </a:solidFill>
                <a:latin typeface="Times New Roman" panose="02020603050405020304" pitchFamily="18" charset="0"/>
                <a:cs typeface="Times New Roman" panose="02020603050405020304" pitchFamily="18" charset="0"/>
              </a:rPr>
            </a:br>
            <a:r>
              <a:rPr lang="en-US" sz="3500">
                <a:solidFill>
                  <a:schemeClr val="tx2">
                    <a:lumMod val="50000"/>
                  </a:schemeClr>
                </a:solidFill>
                <a:latin typeface="Times New Roman" panose="02020603050405020304" pitchFamily="18" charset="0"/>
                <a:cs typeface="Times New Roman" panose="02020603050405020304" pitchFamily="18" charset="0"/>
              </a:rPr>
              <a:t>Ng</a:t>
            </a:r>
            <a:r>
              <a:rPr lang="vi-VN" sz="3500">
                <a:solidFill>
                  <a:schemeClr val="tx2">
                    <a:lumMod val="50000"/>
                  </a:schemeClr>
                </a:solidFill>
                <a:latin typeface="Times New Roman" panose="02020603050405020304" pitchFamily="18" charset="0"/>
                <a:cs typeface="Times New Roman" panose="02020603050405020304" pitchFamily="18" charset="0"/>
              </a:rPr>
              <a:t>ư</a:t>
            </a:r>
            <a:r>
              <a:rPr lang="en-US" sz="3500">
                <a:solidFill>
                  <a:schemeClr val="tx2">
                    <a:lumMod val="50000"/>
                  </a:schemeClr>
                </a:solidFill>
                <a:latin typeface="Times New Roman" panose="02020603050405020304" pitchFamily="18" charset="0"/>
                <a:cs typeface="Times New Roman" panose="02020603050405020304" pitchFamily="18" charset="0"/>
              </a:rPr>
              <a:t>ời ăn xin</a:t>
            </a:r>
            <a:br>
              <a:rPr lang="en-US" sz="3500">
                <a:solidFill>
                  <a:schemeClr val="tx2">
                    <a:lumMod val="50000"/>
                  </a:schemeClr>
                </a:solidFill>
                <a:latin typeface="Times New Roman" panose="02020603050405020304" pitchFamily="18" charset="0"/>
                <a:cs typeface="Times New Roman" panose="02020603050405020304" pitchFamily="18" charset="0"/>
              </a:rPr>
            </a:br>
            <a:endParaRPr sz="3500">
              <a:solidFill>
                <a:schemeClr val="tx2">
                  <a:lumMod val="50000"/>
                </a:schemeClr>
              </a:solidFill>
              <a:latin typeface="Times New Roman" panose="02020603050405020304" pitchFamily="18" charset="0"/>
              <a:cs typeface="Times New Roman" panose="02020603050405020304" pitchFamily="18" charset="0"/>
            </a:endParaRPr>
          </a:p>
        </p:txBody>
      </p:sp>
      <p:sp>
        <p:nvSpPr>
          <p:cNvPr id="77" name="Google Shape;77;p17"/>
          <p:cNvSpPr txBox="1">
            <a:spLocks noGrp="1"/>
          </p:cNvSpPr>
          <p:nvPr>
            <p:ph type="ctrTitle"/>
          </p:nvPr>
        </p:nvSpPr>
        <p:spPr>
          <a:xfrm>
            <a:off x="1425000" y="196193"/>
            <a:ext cx="6294000" cy="635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800">
                <a:solidFill>
                  <a:schemeClr val="tx1"/>
                </a:solidFill>
              </a:rPr>
              <a:t>Thứ 2, ngày 29/8/2022</a:t>
            </a:r>
            <a:br>
              <a:rPr lang="en-US" sz="2800">
                <a:solidFill>
                  <a:schemeClr val="tx1"/>
                </a:solidFill>
              </a:rPr>
            </a:br>
            <a:endParaRPr sz="2800" u="sng">
              <a:solidFill>
                <a:schemeClr val="tx1"/>
              </a:solidFill>
            </a:endParaRPr>
          </a:p>
        </p:txBody>
      </p:sp>
      <p:sp>
        <p:nvSpPr>
          <p:cNvPr id="2" name="Rectangle 1">
            <a:extLst>
              <a:ext uri="{FF2B5EF4-FFF2-40B4-BE49-F238E27FC236}">
                <a16:creationId xmlns:a16="http://schemas.microsoft.com/office/drawing/2014/main" id="{66136728-3F4B-42EF-8383-856DDB537EFA}"/>
              </a:ext>
            </a:extLst>
          </p:cNvPr>
          <p:cNvSpPr/>
          <p:nvPr/>
        </p:nvSpPr>
        <p:spPr>
          <a:xfrm>
            <a:off x="5478921" y="1754836"/>
            <a:ext cx="1983235" cy="307777"/>
          </a:xfrm>
          <a:prstGeom prst="rect">
            <a:avLst/>
          </a:prstGeom>
        </p:spPr>
        <p:txBody>
          <a:bodyPr wrap="none">
            <a:spAutoFit/>
          </a:bodyPr>
          <a:lstStyle/>
          <a:p>
            <a:r>
              <a:rPr lang="en-US">
                <a:solidFill>
                  <a:schemeClr val="tx1"/>
                </a:solidFill>
                <a:latin typeface="Times New Roman" panose="02020603050405020304" pitchFamily="18" charset="0"/>
                <a:cs typeface="Times New Roman" panose="02020603050405020304" pitchFamily="18" charset="0"/>
              </a:rPr>
              <a:t>- Theo Tuốc-Ghê-Nhép -</a:t>
            </a:r>
            <a:endParaRPr lang="en-US">
              <a:solidFill>
                <a:schemeClr val="tx1"/>
              </a:solidFill>
            </a:endParaRPr>
          </a:p>
        </p:txBody>
      </p:sp>
      <p:pic>
        <p:nvPicPr>
          <p:cNvPr id="6" name="Picture 2" descr="Soạn bài – Tập đọc: Người ăn xin - SGK Tiếng Việt lớp 4 Tập 1">
            <a:extLst>
              <a:ext uri="{FF2B5EF4-FFF2-40B4-BE49-F238E27FC236}">
                <a16:creationId xmlns:a16="http://schemas.microsoft.com/office/drawing/2014/main" id="{3CC31180-32DB-458C-8630-7A82F062CB9B}"/>
              </a:ext>
            </a:extLst>
          </p:cNvPr>
          <p:cNvPicPr>
            <a:picLocks noChangeAspect="1" noChangeArrowheads="1"/>
          </p:cNvPicPr>
          <p:nvPr/>
        </p:nvPicPr>
        <p:blipFill>
          <a:blip r:embed="rId3"/>
          <a:srcRect/>
          <a:stretch>
            <a:fillRect/>
          </a:stretch>
        </p:blipFill>
        <p:spPr bwMode="auto">
          <a:xfrm>
            <a:off x="702128" y="2171156"/>
            <a:ext cx="7772401" cy="2433501"/>
          </a:xfrm>
          <a:prstGeom prst="rect">
            <a:avLst/>
          </a:prstGeom>
          <a:ln w="57150">
            <a:solidFill>
              <a:schemeClr val="tx1"/>
            </a:solidFill>
          </a:ln>
          <a:effectLst>
            <a:softEdge rad="112500"/>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7E26CD-0DAB-4A7F-AEDB-D260BC6442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3996" y="445215"/>
            <a:ext cx="4139520" cy="4253069"/>
          </a:xfrm>
          <a:prstGeom prst="rect">
            <a:avLst/>
          </a:prstGeom>
        </p:spPr>
      </p:pic>
      <p:sp>
        <p:nvSpPr>
          <p:cNvPr id="7" name="TextBox 6">
            <a:extLst>
              <a:ext uri="{FF2B5EF4-FFF2-40B4-BE49-F238E27FC236}">
                <a16:creationId xmlns:a16="http://schemas.microsoft.com/office/drawing/2014/main" id="{F92EEBDD-A873-443C-A964-872112192E7D}"/>
              </a:ext>
            </a:extLst>
          </p:cNvPr>
          <p:cNvSpPr txBox="1"/>
          <p:nvPr/>
        </p:nvSpPr>
        <p:spPr>
          <a:xfrm>
            <a:off x="716799" y="1372855"/>
            <a:ext cx="3855201" cy="3046988"/>
          </a:xfrm>
          <a:prstGeom prst="rect">
            <a:avLst/>
          </a:prstGeom>
          <a:noFill/>
        </p:spPr>
        <p:txBody>
          <a:bodyPr wrap="square" rtlCol="0">
            <a:spAutoFit/>
          </a:bodyPr>
          <a:lstStyle/>
          <a:p>
            <a:pPr marL="342900" indent="-342900">
              <a:buFont typeface="Arial" pitchFamily="34" charset="0"/>
              <a:buChar char="•"/>
            </a:pPr>
            <a:r>
              <a:rPr lang="vi-VN" sz="3200" dirty="0">
                <a:solidFill>
                  <a:srgbClr val="0000CC"/>
                </a:solidFill>
                <a:latin typeface="+mj-lt"/>
              </a:rPr>
              <a:t>Tuốc-ghê-nhép</a:t>
            </a:r>
            <a:r>
              <a:rPr lang="vi-VN" sz="3200">
                <a:solidFill>
                  <a:srgbClr val="0000CC"/>
                </a:solidFill>
                <a:latin typeface="+mj-lt"/>
              </a:rPr>
              <a:t> </a:t>
            </a:r>
            <a:endParaRPr lang="en-US" sz="3200">
              <a:solidFill>
                <a:srgbClr val="0000CC"/>
              </a:solidFill>
              <a:latin typeface="+mj-lt"/>
            </a:endParaRPr>
          </a:p>
          <a:p>
            <a:r>
              <a:rPr lang="vi-VN" sz="3200">
                <a:solidFill>
                  <a:srgbClr val="0000CC"/>
                </a:solidFill>
                <a:latin typeface="+mj-lt"/>
              </a:rPr>
              <a:t>(</a:t>
            </a:r>
            <a:r>
              <a:rPr lang="en-US" sz="3200">
                <a:solidFill>
                  <a:srgbClr val="0000CC"/>
                </a:solidFill>
                <a:latin typeface="+mj-lt"/>
              </a:rPr>
              <a:t>1</a:t>
            </a:r>
            <a:r>
              <a:rPr lang="vi-VN" sz="3200">
                <a:solidFill>
                  <a:srgbClr val="0000CC"/>
                </a:solidFill>
                <a:latin typeface="+mj-lt"/>
              </a:rPr>
              <a:t>818 </a:t>
            </a:r>
            <a:r>
              <a:rPr lang="vi-VN" sz="3200" dirty="0">
                <a:solidFill>
                  <a:srgbClr val="0000CC"/>
                </a:solidFill>
                <a:latin typeface="+mj-lt"/>
              </a:rPr>
              <a:t>- 1883)</a:t>
            </a:r>
          </a:p>
          <a:p>
            <a:r>
              <a:rPr lang="vi-VN" sz="3200" dirty="0">
                <a:solidFill>
                  <a:srgbClr val="0000CC"/>
                </a:solidFill>
                <a:latin typeface="+mj-lt"/>
              </a:rPr>
              <a:t>là một nhà văn, nhà soạn kịch nổi tiếng của Nga thế kỉ XIX. </a:t>
            </a:r>
          </a:p>
          <a:p>
            <a:endParaRPr lang="vi-VN" sz="3200" dirty="0">
              <a:solidFill>
                <a:srgbClr val="0000CC"/>
              </a:solidFill>
              <a:latin typeface="+mj-lt"/>
            </a:endParaRPr>
          </a:p>
        </p:txBody>
      </p:sp>
    </p:spTree>
    <p:extLst>
      <p:ext uri="{BB962C8B-B14F-4D97-AF65-F5344CB8AC3E}">
        <p14:creationId xmlns:p14="http://schemas.microsoft.com/office/powerpoint/2010/main" val="261265084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29C37D5-ECEC-4B78-A8FE-E52DE6F86E3B}"/>
              </a:ext>
            </a:extLst>
          </p:cNvPr>
          <p:cNvPicPr>
            <a:picLocks noChangeAspect="1"/>
          </p:cNvPicPr>
          <p:nvPr/>
        </p:nvPicPr>
        <p:blipFill>
          <a:blip r:embed="rId2"/>
          <a:stretch>
            <a:fillRect/>
          </a:stretch>
        </p:blipFill>
        <p:spPr>
          <a:xfrm>
            <a:off x="706762" y="1275501"/>
            <a:ext cx="3714426" cy="3283799"/>
          </a:xfrm>
          <a:prstGeom prst="rect">
            <a:avLst/>
          </a:prstGeom>
          <a:noFill/>
          <a:ln w="9525">
            <a:noFill/>
          </a:ln>
        </p:spPr>
      </p:pic>
      <p:sp>
        <p:nvSpPr>
          <p:cNvPr id="5" name="Thought Bubble: Cloud 4">
            <a:extLst>
              <a:ext uri="{FF2B5EF4-FFF2-40B4-BE49-F238E27FC236}">
                <a16:creationId xmlns:a16="http://schemas.microsoft.com/office/drawing/2014/main" id="{4C4C55B2-B924-4987-930C-5F13A8912803}"/>
              </a:ext>
            </a:extLst>
          </p:cNvPr>
          <p:cNvSpPr/>
          <p:nvPr/>
        </p:nvSpPr>
        <p:spPr>
          <a:xfrm>
            <a:off x="5290457" y="1017641"/>
            <a:ext cx="3342724" cy="2213659"/>
          </a:xfrm>
          <a:prstGeom prst="cloudCallout">
            <a:avLst>
              <a:gd name="adj1" fmla="val -88368"/>
              <a:gd name="adj2" fmla="val 5498"/>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2" name="Title 1">
            <a:extLst>
              <a:ext uri="{FF2B5EF4-FFF2-40B4-BE49-F238E27FC236}">
                <a16:creationId xmlns:a16="http://schemas.microsoft.com/office/drawing/2014/main" id="{DA340D88-67D9-48FD-85AF-726ECCAA8AE1}"/>
              </a:ext>
            </a:extLst>
          </p:cNvPr>
          <p:cNvSpPr>
            <a:spLocks noGrp="1"/>
          </p:cNvSpPr>
          <p:nvPr>
            <p:ph type="title"/>
          </p:nvPr>
        </p:nvSpPr>
        <p:spPr>
          <a:xfrm>
            <a:off x="3109819" y="1551770"/>
            <a:ext cx="7704000" cy="572700"/>
          </a:xfrm>
        </p:spPr>
        <p:txBody>
          <a:bodyPr/>
          <a:lstStyle/>
          <a:p>
            <a:r>
              <a:rPr lang="en-US"/>
              <a:t>I. LUYỆN ĐỌC</a:t>
            </a:r>
            <a:br>
              <a:rPr lang="en-US"/>
            </a:br>
            <a:r>
              <a:rPr lang="en-US"/>
              <a:t> </a:t>
            </a:r>
          </a:p>
        </p:txBody>
      </p:sp>
    </p:spTree>
    <p:extLst>
      <p:ext uri="{BB962C8B-B14F-4D97-AF65-F5344CB8AC3E}">
        <p14:creationId xmlns:p14="http://schemas.microsoft.com/office/powerpoint/2010/main" val="4088830783"/>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279" name="Picture 3">
            <a:extLst>
              <a:ext uri="{FF2B5EF4-FFF2-40B4-BE49-F238E27FC236}">
                <a16:creationId xmlns:a16="http://schemas.microsoft.com/office/drawing/2014/main" id="{A48C5EF9-0045-496F-9F94-3478D18ADCD0}"/>
              </a:ext>
            </a:extLst>
          </p:cNvPr>
          <p:cNvPicPr>
            <a:picLocks noChangeAspect="1" noChangeArrowheads="1"/>
          </p:cNvPicPr>
          <p:nvPr/>
        </p:nvPicPr>
        <p:blipFill>
          <a:blip r:embed="rId3">
            <a:biLevel thresh="75000"/>
          </a:blip>
          <a:srcRect/>
          <a:stretch>
            <a:fillRect/>
          </a:stretch>
        </p:blipFill>
        <p:spPr bwMode="auto">
          <a:xfrm>
            <a:off x="793022" y="613909"/>
            <a:ext cx="7557956" cy="3915682"/>
          </a:xfrm>
          <a:prstGeom prst="rect">
            <a:avLst/>
          </a:prstGeom>
          <a:gradFill rotWithShape="1">
            <a:gsLst>
              <a:gs pos="0">
                <a:srgbClr val="FBA3D7"/>
              </a:gs>
              <a:gs pos="50000">
                <a:schemeClr val="bg1"/>
              </a:gs>
              <a:gs pos="100000">
                <a:srgbClr val="FBA3D7"/>
              </a:gs>
            </a:gsLst>
            <a:lin ang="5400000" scaled="1"/>
          </a:gradFill>
        </p:spPr>
      </p:pic>
      <p:sp>
        <p:nvSpPr>
          <p:cNvPr id="281" name="Text Box 7">
            <a:extLst>
              <a:ext uri="{FF2B5EF4-FFF2-40B4-BE49-F238E27FC236}">
                <a16:creationId xmlns:a16="http://schemas.microsoft.com/office/drawing/2014/main" id="{0B540DF1-C6FE-46A4-85B9-05CAF0E223E7}"/>
              </a:ext>
            </a:extLst>
          </p:cNvPr>
          <p:cNvSpPr txBox="1"/>
          <p:nvPr/>
        </p:nvSpPr>
        <p:spPr>
          <a:xfrm>
            <a:off x="3276600" y="-139926"/>
            <a:ext cx="2593975" cy="70802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n-US" sz="4000" b="1" u="sng" dirty="0">
                <a:latin typeface="Times New Roman" panose="02020603050405020304" pitchFamily="18" charset="0"/>
                <a:cs typeface="Times New Roman" panose="02020603050405020304" pitchFamily="18" charset="0"/>
              </a:rPr>
              <a:t>Giọng đọc:</a:t>
            </a:r>
            <a:endParaRPr lang="en-US" altLang="en-US" sz="4000" b="1" u="sng" dirty="0">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229CFB75-38A7-4D1E-967D-08325D86AA89}"/>
              </a:ext>
            </a:extLst>
          </p:cNvPr>
          <p:cNvSpPr/>
          <p:nvPr/>
        </p:nvSpPr>
        <p:spPr>
          <a:xfrm>
            <a:off x="2563584" y="1125200"/>
            <a:ext cx="4555673" cy="2893100"/>
          </a:xfrm>
          <a:prstGeom prst="rect">
            <a:avLst/>
          </a:prstGeom>
        </p:spPr>
        <p:txBody>
          <a:bodyPr wrap="square">
            <a:spAutoFit/>
          </a:bodyPr>
          <a:lstStyle/>
          <a:p>
            <a:pPr marL="0" lvl="0" indent="0" eaLnBrk="1" hangingPunct="1">
              <a:spcBef>
                <a:spcPct val="0"/>
              </a:spcBef>
              <a:buNone/>
            </a:pPr>
            <a:r>
              <a:rPr lang="en-US" altLang="en-US" sz="2600">
                <a:latin typeface="Times New Roman" panose="02020603050405020304" pitchFamily="18" charset="0"/>
                <a:cs typeface="Times New Roman" panose="02020603050405020304" pitchFamily="18" charset="0"/>
              </a:rPr>
              <a:t> </a:t>
            </a:r>
            <a:r>
              <a:rPr lang="en-US" altLang="en-US" sz="2600" b="1">
                <a:solidFill>
                  <a:srgbClr val="FF0000"/>
                </a:solidFill>
                <a:latin typeface="Times New Roman" panose="02020603050405020304" pitchFamily="18" charset="0"/>
                <a:cs typeface="Times New Roman" panose="02020603050405020304" pitchFamily="18" charset="0"/>
              </a:rPr>
              <a:t>Giọng đọc nhẹ nh</a:t>
            </a:r>
            <a:r>
              <a:rPr lang="en-US" altLang="en-US" sz="2600" b="1">
                <a:solidFill>
                  <a:srgbClr val="FF0000"/>
                </a:solidFill>
                <a:latin typeface="Times New Roman" panose="02020603050405020304" pitchFamily="18" charset="0"/>
                <a:ea typeface="Times New Roman" panose="02020603050405020304" pitchFamily="18" charset="0"/>
              </a:rPr>
              <a:t>à</a:t>
            </a:r>
            <a:r>
              <a:rPr lang="en-US" altLang="en-US" sz="2600" b="1">
                <a:solidFill>
                  <a:srgbClr val="FF0000"/>
                </a:solidFill>
                <a:latin typeface="Times New Roman" panose="02020603050405020304" pitchFamily="18" charset="0"/>
                <a:cs typeface="Times New Roman" panose="02020603050405020304" pitchFamily="18" charset="0"/>
              </a:rPr>
              <a:t>ng, thương </a:t>
            </a:r>
          </a:p>
          <a:p>
            <a:pPr marL="0" lvl="0" indent="0" eaLnBrk="1" hangingPunct="1">
              <a:spcBef>
                <a:spcPct val="0"/>
              </a:spcBef>
              <a:buNone/>
            </a:pPr>
            <a:r>
              <a:rPr lang="en-US" altLang="en-US" sz="2600" b="1">
                <a:solidFill>
                  <a:srgbClr val="FF0000"/>
                </a:solidFill>
                <a:latin typeface="Times New Roman" panose="02020603050405020304" pitchFamily="18" charset="0"/>
                <a:cs typeface="Times New Roman" panose="02020603050405020304" pitchFamily="18" charset="0"/>
              </a:rPr>
              <a:t>        cảm, ngậm ngùi, xót xa</a:t>
            </a:r>
            <a:endParaRPr lang="en-US" altLang="en-US" sz="2600" b="1">
              <a:solidFill>
                <a:srgbClr val="FF0000"/>
              </a:solidFill>
              <a:latin typeface="Times New Roman" panose="02020603050405020304" pitchFamily="18" charset="0"/>
              <a:ea typeface="Times New Roman" panose="02020603050405020304" pitchFamily="18" charset="0"/>
            </a:endParaRPr>
          </a:p>
          <a:p>
            <a:pPr marL="0" lvl="0" indent="0" eaLnBrk="1" hangingPunct="1">
              <a:spcBef>
                <a:spcPct val="0"/>
              </a:spcBef>
              <a:buNone/>
            </a:pPr>
            <a:endParaRPr lang="en-US" altLang="en-US" sz="2600">
              <a:latin typeface="Times New Roman" panose="02020603050405020304" pitchFamily="18" charset="0"/>
              <a:cs typeface="Times New Roman" panose="02020603050405020304" pitchFamily="18" charset="0"/>
            </a:endParaRPr>
          </a:p>
          <a:p>
            <a:pPr marL="0" lvl="0" indent="0" eaLnBrk="1" hangingPunct="1">
              <a:spcBef>
                <a:spcPct val="0"/>
              </a:spcBef>
              <a:buNone/>
            </a:pPr>
            <a:r>
              <a:rPr lang="en-US" altLang="en-US" sz="2600" i="1">
                <a:solidFill>
                  <a:srgbClr val="0033CC"/>
                </a:solidFill>
                <a:latin typeface="Times New Roman" panose="02020603050405020304" pitchFamily="18" charset="0"/>
                <a:cs typeface="Times New Roman" panose="02020603050405020304" pitchFamily="18" charset="0"/>
              </a:rPr>
              <a:t>- </a:t>
            </a:r>
            <a:r>
              <a:rPr lang="en-US" altLang="en-US" sz="2600" b="1" i="1">
                <a:solidFill>
                  <a:srgbClr val="0033CC"/>
                </a:solidFill>
                <a:latin typeface="Times New Roman" panose="02020603050405020304" pitchFamily="18" charset="0"/>
                <a:cs typeface="Times New Roman" panose="02020603050405020304" pitchFamily="18" charset="0"/>
              </a:rPr>
              <a:t>Lời của cậu bé: xót thương ông lão.</a:t>
            </a:r>
          </a:p>
          <a:p>
            <a:pPr marL="0" lvl="0" indent="0" eaLnBrk="1" hangingPunct="1">
              <a:spcBef>
                <a:spcPct val="0"/>
              </a:spcBef>
              <a:buNone/>
            </a:pPr>
            <a:r>
              <a:rPr lang="en-US" altLang="en-US" sz="2600" b="1" i="1">
                <a:solidFill>
                  <a:srgbClr val="0033CC"/>
                </a:solidFill>
                <a:latin typeface="Times New Roman" panose="02020603050405020304" pitchFamily="18" charset="0"/>
                <a:cs typeface="Times New Roman" panose="02020603050405020304" pitchFamily="18" charset="0"/>
              </a:rPr>
              <a:t>- Lời của ông lão: xúc động trước tấm lòng của</a:t>
            </a:r>
            <a:r>
              <a:rPr lang="en-US" altLang="en-US" sz="2600" i="1">
                <a:solidFill>
                  <a:srgbClr val="0033CC"/>
                </a:solidFill>
                <a:latin typeface="Times New Roman" panose="02020603050405020304" pitchFamily="18" charset="0"/>
                <a:cs typeface="Times New Roman" panose="02020603050405020304" pitchFamily="18" charset="0"/>
              </a:rPr>
              <a:t> </a:t>
            </a:r>
            <a:r>
              <a:rPr lang="en-US" altLang="en-US" sz="2600" b="1" i="1">
                <a:solidFill>
                  <a:srgbClr val="0033CC"/>
                </a:solidFill>
                <a:latin typeface="Times New Roman" panose="02020603050405020304" pitchFamily="18" charset="0"/>
                <a:cs typeface="Times New Roman" panose="02020603050405020304" pitchFamily="18" charset="0"/>
              </a:rPr>
              <a:t>cậu bé.</a:t>
            </a:r>
            <a:endParaRPr lang="en-US" altLang="en-US" sz="2600" b="1" i="1" dirty="0">
              <a:solidFill>
                <a:srgbClr val="0033CC"/>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104" name="Picture 17" descr="Mothers Day Carnation Bouquet Background Material, Mothers Day, Bouquet,  Carnation Background Image for Free Download">
            <a:extLst>
              <a:ext uri="{FF2B5EF4-FFF2-40B4-BE49-F238E27FC236}">
                <a16:creationId xmlns:a16="http://schemas.microsoft.com/office/drawing/2014/main" id="{E209BBF4-882C-436E-B29B-D9969E170116}"/>
              </a:ext>
            </a:extLst>
          </p:cNvPr>
          <p:cNvPicPr>
            <a:picLocks noChangeAspect="1"/>
          </p:cNvPicPr>
          <p:nvPr/>
        </p:nvPicPr>
        <p:blipFill>
          <a:blip r:embed="rId3"/>
          <a:stretch>
            <a:fillRect/>
          </a:stretch>
        </p:blipFill>
        <p:spPr>
          <a:xfrm>
            <a:off x="543880" y="557690"/>
            <a:ext cx="8056240" cy="4028120"/>
          </a:xfrm>
          <a:prstGeom prst="rect">
            <a:avLst/>
          </a:prstGeom>
          <a:noFill/>
          <a:ln w="9525">
            <a:noFill/>
          </a:ln>
        </p:spPr>
      </p:pic>
      <p:sp>
        <p:nvSpPr>
          <p:cNvPr id="4" name="Rectangle 3">
            <a:extLst>
              <a:ext uri="{FF2B5EF4-FFF2-40B4-BE49-F238E27FC236}">
                <a16:creationId xmlns:a16="http://schemas.microsoft.com/office/drawing/2014/main" id="{F4F577F0-D1B0-491C-A4E9-2A6C5FBDA08B}"/>
              </a:ext>
            </a:extLst>
          </p:cNvPr>
          <p:cNvSpPr/>
          <p:nvPr/>
        </p:nvSpPr>
        <p:spPr>
          <a:xfrm>
            <a:off x="1855963" y="736019"/>
            <a:ext cx="3951723" cy="707886"/>
          </a:xfrm>
          <a:prstGeom prst="rect">
            <a:avLst/>
          </a:prstGeom>
        </p:spPr>
        <p:txBody>
          <a:bodyPr wrap="none">
            <a:spAutoFit/>
          </a:bodyPr>
          <a:lstStyle/>
          <a:p>
            <a:r>
              <a:rPr lang="en-US" sz="4000">
                <a:latin typeface="Times New Roman" panose="02020603050405020304" pitchFamily="18" charset="0"/>
                <a:cs typeface="Times New Roman" panose="02020603050405020304" pitchFamily="18" charset="0"/>
              </a:rPr>
              <a:t>Luyện đọc từ khó:</a:t>
            </a:r>
          </a:p>
        </p:txBody>
      </p:sp>
      <p:sp>
        <p:nvSpPr>
          <p:cNvPr id="5" name="Rectangle 4">
            <a:extLst>
              <a:ext uri="{FF2B5EF4-FFF2-40B4-BE49-F238E27FC236}">
                <a16:creationId xmlns:a16="http://schemas.microsoft.com/office/drawing/2014/main" id="{7045B51F-34AF-4776-8150-7C69668D7E23}"/>
              </a:ext>
            </a:extLst>
          </p:cNvPr>
          <p:cNvSpPr/>
          <p:nvPr/>
        </p:nvSpPr>
        <p:spPr>
          <a:xfrm>
            <a:off x="2890158" y="1483604"/>
            <a:ext cx="4572000" cy="2923877"/>
          </a:xfrm>
          <a:prstGeom prst="rect">
            <a:avLst/>
          </a:prstGeom>
        </p:spPr>
        <p:txBody>
          <a:bodyPr>
            <a:spAutoFit/>
          </a:bodyPr>
          <a:lstStyle/>
          <a:p>
            <a:pPr marL="342900" indent="-342900" eaLnBrk="1" hangingPunct="1">
              <a:spcBef>
                <a:spcPct val="20000"/>
              </a:spcBef>
              <a:buChar char="•"/>
            </a:pPr>
            <a:r>
              <a:rPr lang="en-US" sz="4000">
                <a:solidFill>
                  <a:srgbClr val="00B050"/>
                </a:solidFill>
                <a:latin typeface="Times New Roman" panose="02020603050405020304" pitchFamily="18" charset="0"/>
                <a:cs typeface="Times New Roman" panose="02020603050405020304" pitchFamily="18" charset="0"/>
              </a:rPr>
              <a:t>lọm khọm</a:t>
            </a:r>
          </a:p>
          <a:p>
            <a:pPr marL="342900" indent="-342900" eaLnBrk="1" hangingPunct="1">
              <a:spcBef>
                <a:spcPct val="20000"/>
              </a:spcBef>
              <a:buChar char="•"/>
            </a:pPr>
            <a:r>
              <a:rPr lang="en-US" sz="4000">
                <a:solidFill>
                  <a:srgbClr val="00B050"/>
                </a:solidFill>
                <a:latin typeface="Times New Roman" panose="02020603050405020304" pitchFamily="18" charset="0"/>
                <a:cs typeface="Times New Roman" panose="02020603050405020304" pitchFamily="18" charset="0"/>
              </a:rPr>
              <a:t>lẩy bẩy</a:t>
            </a:r>
          </a:p>
          <a:p>
            <a:pPr marL="342900" indent="-342900" eaLnBrk="1" hangingPunct="1">
              <a:spcBef>
                <a:spcPct val="20000"/>
              </a:spcBef>
              <a:buChar char="•"/>
            </a:pPr>
            <a:r>
              <a:rPr lang="en-US" sz="4000">
                <a:solidFill>
                  <a:srgbClr val="00B050"/>
                </a:solidFill>
                <a:latin typeface="Times New Roman" panose="02020603050405020304" pitchFamily="18" charset="0"/>
                <a:cs typeface="Times New Roman" panose="02020603050405020304" pitchFamily="18" charset="0"/>
              </a:rPr>
              <a:t>gi</a:t>
            </a:r>
            <a:r>
              <a:rPr lang="en-US" sz="4000">
                <a:solidFill>
                  <a:srgbClr val="00B050"/>
                </a:solidFill>
                <a:latin typeface="Times New Roman" panose="02020603050405020304" pitchFamily="18" charset="0"/>
                <a:ea typeface="Times New Roman" panose="02020603050405020304" pitchFamily="18" charset="0"/>
              </a:rPr>
              <a:t>à</a:t>
            </a:r>
            <a:r>
              <a:rPr lang="en-US" sz="4000">
                <a:solidFill>
                  <a:srgbClr val="00B050"/>
                </a:solidFill>
                <a:latin typeface="Times New Roman" panose="02020603050405020304" pitchFamily="18" charset="0"/>
                <a:cs typeface="Times New Roman" panose="02020603050405020304" pitchFamily="18" charset="0"/>
              </a:rPr>
              <a:t>n giụa</a:t>
            </a:r>
          </a:p>
          <a:p>
            <a:pPr marL="342900" indent="-342900" eaLnBrk="1" hangingPunct="1">
              <a:spcBef>
                <a:spcPct val="20000"/>
              </a:spcBef>
              <a:buChar char="•"/>
            </a:pPr>
            <a:r>
              <a:rPr lang="en-US" sz="4000">
                <a:solidFill>
                  <a:srgbClr val="00B050"/>
                </a:solidFill>
                <a:latin typeface="Times New Roman" panose="02020603050405020304" pitchFamily="18" charset="0"/>
                <a:cs typeface="Times New Roman" panose="02020603050405020304" pitchFamily="18" charset="0"/>
              </a:rPr>
              <a:t>bẩn thỉu</a:t>
            </a:r>
            <a:endParaRPr lang="en-US" sz="4000" dirty="0">
              <a:solidFill>
                <a:srgbClr val="00B050"/>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13" descr="Top 50 Hình Nền Pp Đẹp Đơn Giản Mà Đẹp, Hình Nền Powerpoint Đơn Giản Mà Đẹp"/>
          <p:cNvPicPr>
            <a:picLocks noChangeAspect="1"/>
          </p:cNvPicPr>
          <p:nvPr/>
        </p:nvPicPr>
        <p:blipFill>
          <a:blip r:embed="rId2"/>
          <a:stretch>
            <a:fillRect/>
          </a:stretch>
        </p:blipFill>
        <p:spPr>
          <a:xfrm>
            <a:off x="0" y="0"/>
            <a:ext cx="9230916" cy="5143500"/>
          </a:xfrm>
          <a:prstGeom prst="rect">
            <a:avLst/>
          </a:prstGeom>
          <a:noFill/>
          <a:ln w="9525">
            <a:noFill/>
          </a:ln>
        </p:spPr>
      </p:pic>
      <p:sp>
        <p:nvSpPr>
          <p:cNvPr id="4" name="TextBox 3"/>
          <p:cNvSpPr txBox="1"/>
          <p:nvPr/>
        </p:nvSpPr>
        <p:spPr>
          <a:xfrm>
            <a:off x="171450" y="490538"/>
            <a:ext cx="8686800" cy="4247317"/>
          </a:xfrm>
          <a:prstGeom prst="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a:spAutoFit/>
          </a:bodyP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lvl="0" algn="just" eaLnBrk="1" hangingPunct="1">
              <a:buNone/>
            </a:pPr>
            <a:r>
              <a:rPr sz="1650" dirty="0">
                <a:solidFill>
                  <a:srgbClr val="000000"/>
                </a:solidFill>
                <a:latin typeface="Times New Roman" panose="02020603050405020304" pitchFamily="18" charset="0"/>
                <a:cs typeface="Times New Roman" panose="02020603050405020304" pitchFamily="18" charset="0"/>
              </a:rPr>
              <a:t>      </a:t>
            </a:r>
            <a:r>
              <a:rPr lang="vi-VN" altLang="x-none" dirty="0">
                <a:solidFill>
                  <a:srgbClr val="000000"/>
                </a:solidFill>
                <a:latin typeface="Times New Roman" panose="02020603050405020304" pitchFamily="18" charset="0"/>
                <a:cs typeface="Times New Roman" panose="02020603050405020304" pitchFamily="18" charset="0"/>
              </a:rPr>
              <a:t>Lúc ấy, tôi đang đi trên phố. Một người ăn xin gi</a:t>
            </a:r>
            <a:r>
              <a:rPr lang="vi-VN" altLang="x-none" dirty="0">
                <a:solidFill>
                  <a:srgbClr val="000000"/>
                </a:solidFill>
                <a:latin typeface="Times New Roman" panose="02020603050405020304" pitchFamily="18" charset="0"/>
                <a:ea typeface="Times New Roman" panose="02020603050405020304" pitchFamily="18" charset="0"/>
              </a:rPr>
              <a:t>à</a:t>
            </a:r>
            <a:r>
              <a:rPr lang="vi-VN" altLang="x-none" dirty="0">
                <a:solidFill>
                  <a:srgbClr val="000000"/>
                </a:solidFill>
                <a:latin typeface="Times New Roman" panose="02020603050405020304" pitchFamily="18" charset="0"/>
                <a:cs typeface="Times New Roman" panose="02020603050405020304" pitchFamily="18" charset="0"/>
              </a:rPr>
              <a:t> lọm khọm đứng ngay trước mặt tôi. </a:t>
            </a:r>
          </a:p>
          <a:p>
            <a:pPr lvl="0" algn="just" eaLnBrk="1" hangingPunct="1">
              <a:buNone/>
            </a:pPr>
            <a:r>
              <a:rPr lang="vi-VN" altLang="x-none" dirty="0">
                <a:solidFill>
                  <a:srgbClr val="000000"/>
                </a:solidFill>
                <a:latin typeface="Times New Roman" panose="02020603050405020304" pitchFamily="18" charset="0"/>
                <a:cs typeface="Times New Roman" panose="02020603050405020304" pitchFamily="18" charset="0"/>
              </a:rPr>
              <a:t>    Đôi mắt ông lão đỏ đọc v</a:t>
            </a:r>
            <a:r>
              <a:rPr lang="vi-VN" altLang="x-none" dirty="0">
                <a:solidFill>
                  <a:srgbClr val="000000"/>
                </a:solidFill>
                <a:latin typeface="Times New Roman" panose="02020603050405020304" pitchFamily="18" charset="0"/>
                <a:ea typeface="Times New Roman" panose="02020603050405020304" pitchFamily="18" charset="0"/>
              </a:rPr>
              <a:t>à</a:t>
            </a:r>
            <a:r>
              <a:rPr lang="vi-VN" altLang="x-none" dirty="0">
                <a:solidFill>
                  <a:srgbClr val="000000"/>
                </a:solidFill>
                <a:latin typeface="Times New Roman" panose="02020603050405020304" pitchFamily="18" charset="0"/>
                <a:cs typeface="Times New Roman" panose="02020603050405020304" pitchFamily="18" charset="0"/>
              </a:rPr>
              <a:t> gi</a:t>
            </a:r>
            <a:r>
              <a:rPr lang="vi-VN" altLang="x-none" dirty="0">
                <a:solidFill>
                  <a:srgbClr val="000000"/>
                </a:solidFill>
                <a:latin typeface="Times New Roman" panose="02020603050405020304" pitchFamily="18" charset="0"/>
                <a:ea typeface="Times New Roman" panose="02020603050405020304" pitchFamily="18" charset="0"/>
              </a:rPr>
              <a:t>à</a:t>
            </a:r>
            <a:r>
              <a:rPr lang="vi-VN" altLang="x-none" dirty="0">
                <a:solidFill>
                  <a:srgbClr val="000000"/>
                </a:solidFill>
                <a:latin typeface="Times New Roman" panose="02020603050405020304" pitchFamily="18" charset="0"/>
                <a:cs typeface="Times New Roman" panose="02020603050405020304" pitchFamily="18" charset="0"/>
              </a:rPr>
              <a:t>n giụa nước mắt. Đôi môi tái nhợt, áo quần tả tơi thảm hại... Chao ôi! Cảnh nghèo đói đã gặm nát con người đau khổ kia th</a:t>
            </a:r>
            <a:r>
              <a:rPr lang="vi-VN" altLang="x-none" dirty="0">
                <a:solidFill>
                  <a:srgbClr val="000000"/>
                </a:solidFill>
                <a:latin typeface="Times New Roman" panose="02020603050405020304" pitchFamily="18" charset="0"/>
                <a:ea typeface="Times New Roman" panose="02020603050405020304" pitchFamily="18" charset="0"/>
              </a:rPr>
              <a:t>à</a:t>
            </a:r>
            <a:r>
              <a:rPr lang="vi-VN" altLang="x-none" dirty="0">
                <a:solidFill>
                  <a:srgbClr val="000000"/>
                </a:solidFill>
                <a:latin typeface="Times New Roman" panose="02020603050405020304" pitchFamily="18" charset="0"/>
                <a:cs typeface="Times New Roman" panose="02020603050405020304" pitchFamily="18" charset="0"/>
              </a:rPr>
              <a:t>nh xấu xí biết nhường n</a:t>
            </a:r>
            <a:r>
              <a:rPr lang="vi-VN" altLang="x-none" dirty="0">
                <a:solidFill>
                  <a:srgbClr val="000000"/>
                </a:solidFill>
                <a:latin typeface="Times New Roman" panose="02020603050405020304" pitchFamily="18" charset="0"/>
                <a:ea typeface="Times New Roman" panose="02020603050405020304" pitchFamily="18" charset="0"/>
              </a:rPr>
              <a:t>à</a:t>
            </a:r>
            <a:r>
              <a:rPr lang="vi-VN" altLang="x-none" dirty="0">
                <a:solidFill>
                  <a:srgbClr val="000000"/>
                </a:solidFill>
                <a:latin typeface="Times New Roman" panose="02020603050405020304" pitchFamily="18" charset="0"/>
                <a:cs typeface="Times New Roman" panose="02020603050405020304" pitchFamily="18" charset="0"/>
              </a:rPr>
              <a:t>o!</a:t>
            </a:r>
          </a:p>
          <a:p>
            <a:pPr lvl="0" algn="just" eaLnBrk="1" hangingPunct="1">
              <a:buNone/>
            </a:pPr>
            <a:r>
              <a:rPr lang="vi-VN" altLang="x-none" dirty="0">
                <a:solidFill>
                  <a:srgbClr val="000000"/>
                </a:solidFill>
                <a:latin typeface="Times New Roman" panose="02020603050405020304" pitchFamily="18" charset="0"/>
                <a:cs typeface="Times New Roman" panose="02020603050405020304" pitchFamily="18" charset="0"/>
              </a:rPr>
              <a:t>    Ông gi</a:t>
            </a:r>
            <a:r>
              <a:rPr lang="vi-VN" altLang="x-none" dirty="0">
                <a:solidFill>
                  <a:srgbClr val="000000"/>
                </a:solidFill>
                <a:latin typeface="Times New Roman" panose="02020603050405020304" pitchFamily="18" charset="0"/>
                <a:ea typeface="Times New Roman" panose="02020603050405020304" pitchFamily="18" charset="0"/>
              </a:rPr>
              <a:t>à</a:t>
            </a:r>
            <a:r>
              <a:rPr lang="vi-VN" altLang="x-none" dirty="0">
                <a:solidFill>
                  <a:srgbClr val="000000"/>
                </a:solidFill>
                <a:latin typeface="Times New Roman" panose="02020603050405020304" pitchFamily="18" charset="0"/>
                <a:cs typeface="Times New Roman" panose="02020603050405020304" pitchFamily="18" charset="0"/>
              </a:rPr>
              <a:t> chìa trước mặt tôi b</a:t>
            </a:r>
            <a:r>
              <a:rPr lang="vi-VN" altLang="x-none" dirty="0">
                <a:solidFill>
                  <a:srgbClr val="000000"/>
                </a:solidFill>
                <a:latin typeface="Times New Roman" panose="02020603050405020304" pitchFamily="18" charset="0"/>
                <a:ea typeface="Times New Roman" panose="02020603050405020304" pitchFamily="18" charset="0"/>
              </a:rPr>
              <a:t>à</a:t>
            </a:r>
            <a:r>
              <a:rPr lang="vi-VN" altLang="x-none" dirty="0">
                <a:solidFill>
                  <a:srgbClr val="000000"/>
                </a:solidFill>
                <a:latin typeface="Times New Roman" panose="02020603050405020304" pitchFamily="18" charset="0"/>
                <a:cs typeface="Times New Roman" panose="02020603050405020304" pitchFamily="18" charset="0"/>
              </a:rPr>
              <a:t>n tay sưng húp, bẩn thỉu. Ông rên rỉ cầu xin cứu giúp.</a:t>
            </a:r>
          </a:p>
          <a:p>
            <a:pPr lvl="0" algn="just" eaLnBrk="1" hangingPunct="1">
              <a:buNone/>
            </a:pPr>
            <a:r>
              <a:rPr lang="vi-VN" altLang="x-none" dirty="0">
                <a:solidFill>
                  <a:srgbClr val="000000"/>
                </a:solidFill>
                <a:latin typeface="Times New Roman" panose="02020603050405020304" pitchFamily="18" charset="0"/>
                <a:cs typeface="Times New Roman" panose="02020603050405020304" pitchFamily="18" charset="0"/>
              </a:rPr>
              <a:t>    Tôi lục tìm hết túi nọ túi kia, không có tiền, không có đồng hồ, không có cả một chiếc khăn tay. Trên người tôi chẳng có t</a:t>
            </a:r>
            <a:r>
              <a:rPr lang="vi-VN" altLang="x-none" dirty="0">
                <a:solidFill>
                  <a:srgbClr val="000000"/>
                </a:solidFill>
                <a:latin typeface="Times New Roman" panose="02020603050405020304" pitchFamily="18" charset="0"/>
                <a:ea typeface="Times New Roman" panose="02020603050405020304" pitchFamily="18" charset="0"/>
              </a:rPr>
              <a:t>à</a:t>
            </a:r>
            <a:r>
              <a:rPr lang="vi-VN" altLang="x-none" dirty="0">
                <a:solidFill>
                  <a:srgbClr val="000000"/>
                </a:solidFill>
                <a:latin typeface="Times New Roman" panose="02020603050405020304" pitchFamily="18" charset="0"/>
                <a:cs typeface="Times New Roman" panose="02020603050405020304" pitchFamily="18" charset="0"/>
              </a:rPr>
              <a:t>i sản gì.</a:t>
            </a:r>
          </a:p>
          <a:p>
            <a:pPr lvl="0" algn="just" eaLnBrk="1" hangingPunct="1">
              <a:buNone/>
            </a:pPr>
            <a:r>
              <a:rPr lang="vi-VN" altLang="x-none" dirty="0">
                <a:solidFill>
                  <a:srgbClr val="000000"/>
                </a:solidFill>
                <a:latin typeface="Times New Roman" panose="02020603050405020304" pitchFamily="18" charset="0"/>
                <a:cs typeface="Times New Roman" panose="02020603050405020304" pitchFamily="18" charset="0"/>
              </a:rPr>
              <a:t>    Người ăn xin vẫn đợi tôi. Tay vẫn chìa ra, run lẩy bẩy.</a:t>
            </a:r>
          </a:p>
          <a:p>
            <a:pPr lvl="0" algn="just" eaLnBrk="1" hangingPunct="1">
              <a:buNone/>
            </a:pPr>
            <a:r>
              <a:rPr lang="vi-VN" altLang="x-none" dirty="0">
                <a:solidFill>
                  <a:srgbClr val="000000"/>
                </a:solidFill>
                <a:latin typeface="Times New Roman" panose="02020603050405020304" pitchFamily="18" charset="0"/>
                <a:cs typeface="Times New Roman" panose="02020603050405020304" pitchFamily="18" charset="0"/>
              </a:rPr>
              <a:t>    Tôi chẳng biết l</a:t>
            </a:r>
            <a:r>
              <a:rPr lang="vi-VN" altLang="x-none" dirty="0">
                <a:solidFill>
                  <a:srgbClr val="000000"/>
                </a:solidFill>
                <a:latin typeface="Times New Roman" panose="02020603050405020304" pitchFamily="18" charset="0"/>
                <a:ea typeface="Times New Roman" panose="02020603050405020304" pitchFamily="18" charset="0"/>
              </a:rPr>
              <a:t>à</a:t>
            </a:r>
            <a:r>
              <a:rPr lang="vi-VN" altLang="x-none" dirty="0">
                <a:solidFill>
                  <a:srgbClr val="000000"/>
                </a:solidFill>
                <a:latin typeface="Times New Roman" panose="02020603050405020304" pitchFamily="18" charset="0"/>
                <a:cs typeface="Times New Roman" panose="02020603050405020304" pitchFamily="18" charset="0"/>
              </a:rPr>
              <a:t>m cách n</a:t>
            </a:r>
            <a:r>
              <a:rPr lang="vi-VN" altLang="x-none" dirty="0">
                <a:solidFill>
                  <a:srgbClr val="000000"/>
                </a:solidFill>
                <a:latin typeface="Times New Roman" panose="02020603050405020304" pitchFamily="18" charset="0"/>
                <a:ea typeface="Times New Roman" panose="02020603050405020304" pitchFamily="18" charset="0"/>
              </a:rPr>
              <a:t>à</a:t>
            </a:r>
            <a:r>
              <a:rPr lang="vi-VN" altLang="x-none" dirty="0">
                <a:solidFill>
                  <a:srgbClr val="000000"/>
                </a:solidFill>
                <a:latin typeface="Times New Roman" panose="02020603050405020304" pitchFamily="18" charset="0"/>
                <a:cs typeface="Times New Roman" panose="02020603050405020304" pitchFamily="18" charset="0"/>
              </a:rPr>
              <a:t>o. Tôi nắm chặt lấy b</a:t>
            </a:r>
            <a:r>
              <a:rPr lang="vi-VN" altLang="x-none" dirty="0">
                <a:solidFill>
                  <a:srgbClr val="000000"/>
                </a:solidFill>
                <a:latin typeface="Times New Roman" panose="02020603050405020304" pitchFamily="18" charset="0"/>
                <a:ea typeface="Times New Roman" panose="02020603050405020304" pitchFamily="18" charset="0"/>
              </a:rPr>
              <a:t>à</a:t>
            </a:r>
            <a:r>
              <a:rPr lang="vi-VN" altLang="x-none" dirty="0">
                <a:solidFill>
                  <a:srgbClr val="000000"/>
                </a:solidFill>
                <a:latin typeface="Times New Roman" panose="02020603050405020304" pitchFamily="18" charset="0"/>
                <a:cs typeface="Times New Roman" panose="02020603050405020304" pitchFamily="18" charset="0"/>
              </a:rPr>
              <a:t>n tay run rẩy kia:</a:t>
            </a:r>
          </a:p>
          <a:p>
            <a:pPr lvl="0" algn="just" eaLnBrk="1" hangingPunct="1">
              <a:buNone/>
            </a:pPr>
            <a:r>
              <a:rPr dirty="0">
                <a:solidFill>
                  <a:srgbClr val="000000"/>
                </a:solidFill>
                <a:latin typeface="Times New Roman" panose="02020603050405020304" pitchFamily="18" charset="0"/>
                <a:cs typeface="Times New Roman" panose="02020603050405020304" pitchFamily="18" charset="0"/>
              </a:rPr>
              <a:t>         </a:t>
            </a:r>
            <a:r>
              <a:rPr lang="vi-VN" altLang="x-none" dirty="0">
                <a:solidFill>
                  <a:srgbClr val="000000"/>
                </a:solidFill>
                <a:latin typeface="Times New Roman" panose="02020603050405020304" pitchFamily="18" charset="0"/>
                <a:cs typeface="Times New Roman" panose="02020603050405020304" pitchFamily="18" charset="0"/>
              </a:rPr>
              <a:t>- Ông đừng giận cháu, cháu không có gì để cho ông cả.</a:t>
            </a:r>
          </a:p>
          <a:p>
            <a:pPr lvl="0" algn="just" eaLnBrk="1" hangingPunct="1">
              <a:buNone/>
            </a:pPr>
            <a:r>
              <a:rPr lang="vi-VN" altLang="x-none" dirty="0">
                <a:solidFill>
                  <a:srgbClr val="000000"/>
                </a:solidFill>
                <a:latin typeface="Times New Roman" panose="02020603050405020304" pitchFamily="18" charset="0"/>
                <a:cs typeface="Times New Roman" panose="02020603050405020304" pitchFamily="18" charset="0"/>
              </a:rPr>
              <a:t>    Người ăn xin nhìn tôi chằm chằm bằng đôi mắt ướt đẫm. Đôi môi tái nhợt nở nụ cười v</a:t>
            </a:r>
            <a:r>
              <a:rPr lang="vi-VN" altLang="x-none" dirty="0">
                <a:solidFill>
                  <a:srgbClr val="000000"/>
                </a:solidFill>
                <a:latin typeface="Times New Roman" panose="02020603050405020304" pitchFamily="18" charset="0"/>
                <a:ea typeface="Times New Roman" panose="02020603050405020304" pitchFamily="18" charset="0"/>
              </a:rPr>
              <a:t>à</a:t>
            </a:r>
            <a:r>
              <a:rPr lang="vi-VN" altLang="x-none" dirty="0">
                <a:solidFill>
                  <a:srgbClr val="000000"/>
                </a:solidFill>
                <a:latin typeface="Times New Roman" panose="02020603050405020304" pitchFamily="18" charset="0"/>
                <a:cs typeface="Times New Roman" panose="02020603050405020304" pitchFamily="18" charset="0"/>
              </a:rPr>
              <a:t> tay ông cũng xiết lấy tay tôi: </a:t>
            </a:r>
          </a:p>
          <a:p>
            <a:pPr lvl="0" algn="just" eaLnBrk="1" hangingPunct="1">
              <a:buNone/>
            </a:pPr>
            <a:r>
              <a:rPr dirty="0">
                <a:solidFill>
                  <a:srgbClr val="000000"/>
                </a:solidFill>
                <a:latin typeface="Times New Roman" panose="02020603050405020304" pitchFamily="18" charset="0"/>
                <a:cs typeface="Times New Roman" panose="02020603050405020304" pitchFamily="18" charset="0"/>
              </a:rPr>
              <a:t>         </a:t>
            </a:r>
            <a:r>
              <a:rPr lang="vi-VN" altLang="x-none" dirty="0">
                <a:solidFill>
                  <a:srgbClr val="000000"/>
                </a:solidFill>
                <a:latin typeface="Times New Roman" panose="02020603050405020304" pitchFamily="18" charset="0"/>
                <a:cs typeface="Times New Roman" panose="02020603050405020304" pitchFamily="18" charset="0"/>
              </a:rPr>
              <a:t>- Cháu ơi, cảm ơn cháu! Như vậy l</a:t>
            </a:r>
            <a:r>
              <a:rPr lang="vi-VN" altLang="x-none" dirty="0">
                <a:solidFill>
                  <a:srgbClr val="000000"/>
                </a:solidFill>
                <a:latin typeface="Times New Roman" panose="02020603050405020304" pitchFamily="18" charset="0"/>
                <a:ea typeface="Times New Roman" panose="02020603050405020304" pitchFamily="18" charset="0"/>
              </a:rPr>
              <a:t>à</a:t>
            </a:r>
            <a:r>
              <a:rPr lang="vi-VN" altLang="x-none" dirty="0">
                <a:solidFill>
                  <a:srgbClr val="000000"/>
                </a:solidFill>
                <a:latin typeface="Times New Roman" panose="02020603050405020304" pitchFamily="18" charset="0"/>
                <a:cs typeface="Times New Roman" panose="02020603050405020304" pitchFamily="18" charset="0"/>
              </a:rPr>
              <a:t> cháu đã cho lão rồi. - Ông lão nói bằng giọng khản đặc.</a:t>
            </a:r>
          </a:p>
          <a:p>
            <a:pPr lvl="0" algn="just" eaLnBrk="1" hangingPunct="1">
              <a:buNone/>
            </a:pPr>
            <a:r>
              <a:rPr lang="vi-VN" altLang="x-none" dirty="0">
                <a:solidFill>
                  <a:srgbClr val="000000"/>
                </a:solidFill>
                <a:latin typeface="Times New Roman" panose="02020603050405020304" pitchFamily="18" charset="0"/>
                <a:cs typeface="Times New Roman" panose="02020603050405020304" pitchFamily="18" charset="0"/>
              </a:rPr>
              <a:t>    Khi ấy, tôi chợt hiểu rằng: cả tôi nữa, tôi cũng vừa nhận được chút gì của ông lão.</a:t>
            </a:r>
          </a:p>
          <a:p>
            <a:pPr lvl="0" algn="r" eaLnBrk="1" hangingPunct="1">
              <a:buNone/>
            </a:pPr>
            <a:r>
              <a:rPr lang="vi-VN" altLang="x-none" dirty="0">
                <a:solidFill>
                  <a:srgbClr val="000000"/>
                </a:solidFill>
                <a:latin typeface="Times New Roman" panose="02020603050405020304" pitchFamily="18" charset="0"/>
                <a:cs typeface="Times New Roman" panose="02020603050405020304" pitchFamily="18" charset="0"/>
              </a:rPr>
              <a:t> </a:t>
            </a:r>
            <a:r>
              <a:rPr i="1" dirty="0">
                <a:solidFill>
                  <a:srgbClr val="000000"/>
                </a:solidFill>
                <a:latin typeface="Times New Roman" panose="02020603050405020304" pitchFamily="18" charset="0"/>
                <a:cs typeface="Times New Roman" panose="02020603050405020304" pitchFamily="18" charset="0"/>
              </a:rPr>
              <a:t>T</a:t>
            </a:r>
            <a:r>
              <a:rPr lang="vi-VN" altLang="x-none" i="1" dirty="0">
                <a:solidFill>
                  <a:srgbClr val="000000"/>
                </a:solidFill>
                <a:latin typeface="Times New Roman" panose="02020603050405020304" pitchFamily="18" charset="0"/>
                <a:cs typeface="Times New Roman" panose="02020603050405020304" pitchFamily="18" charset="0"/>
              </a:rPr>
              <a:t>heo</a:t>
            </a:r>
            <a:r>
              <a:rPr lang="vi-VN" altLang="x-none" dirty="0">
                <a:solidFill>
                  <a:srgbClr val="000000"/>
                </a:solidFill>
                <a:latin typeface="Times New Roman" panose="02020603050405020304" pitchFamily="18" charset="0"/>
                <a:cs typeface="Times New Roman" panose="02020603050405020304" pitchFamily="18" charset="0"/>
              </a:rPr>
              <a:t> </a:t>
            </a:r>
            <a:r>
              <a:rPr lang="vi-VN" altLang="x-none" b="1" dirty="0">
                <a:solidFill>
                  <a:srgbClr val="000000"/>
                </a:solidFill>
                <a:latin typeface="Times New Roman" panose="02020603050405020304" pitchFamily="18" charset="0"/>
                <a:cs typeface="Times New Roman" panose="02020603050405020304" pitchFamily="18" charset="0"/>
              </a:rPr>
              <a:t>Tuốc-ghê-nhép</a:t>
            </a:r>
            <a:endParaRPr lang="vi-VN" altLang="x-none" dirty="0">
              <a:solidFill>
                <a:srgbClr val="000000"/>
              </a:solidFill>
              <a:latin typeface="Times New Roman" panose="02020603050405020304" pitchFamily="18" charset="0"/>
              <a:ea typeface="Times New Roman" panose="02020603050405020304" pitchFamily="18" charset="0"/>
            </a:endParaRPr>
          </a:p>
        </p:txBody>
      </p:sp>
      <p:sp>
        <p:nvSpPr>
          <p:cNvPr id="2" name="Rectangle 1"/>
          <p:cNvSpPr/>
          <p:nvPr/>
        </p:nvSpPr>
        <p:spPr>
          <a:xfrm>
            <a:off x="2171700" y="3572"/>
            <a:ext cx="4572000" cy="41549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indent="0" algn="ctr" eaLnBrk="1" hangingPunct="1">
              <a:lnSpc>
                <a:spcPct val="100000"/>
              </a:lnSpc>
              <a:spcBef>
                <a:spcPct val="0"/>
              </a:spcBef>
              <a:buNone/>
            </a:pPr>
            <a:r>
              <a:rPr lang="en-US" altLang="en-US" sz="2100" b="1" dirty="0">
                <a:solidFill>
                  <a:srgbClr val="0033CC"/>
                </a:solidFill>
                <a:latin typeface="Times New Roman" panose="02020603050405020304" pitchFamily="18" charset="0"/>
                <a:cs typeface="Times New Roman" panose="02020603050405020304" pitchFamily="18" charset="0"/>
              </a:rPr>
              <a:t>NGƯỜI ĂN XIN</a:t>
            </a:r>
            <a:endParaRPr lang="en-US" altLang="en-US" sz="2100" b="1" dirty="0">
              <a:solidFill>
                <a:srgbClr val="0033CC"/>
              </a:solidFill>
              <a:latin typeface="Times New Roman" panose="02020603050405020304" pitchFamily="18" charset="0"/>
              <a:ea typeface="Times New Roman" panose="02020603050405020304" pitchFamily="18" charset="0"/>
            </a:endParaRPr>
          </a:p>
        </p:txBody>
      </p:sp>
      <p:cxnSp>
        <p:nvCxnSpPr>
          <p:cNvPr id="7" name="Straight Connector 6"/>
          <p:cNvCxnSpPr/>
          <p:nvPr/>
        </p:nvCxnSpPr>
        <p:spPr>
          <a:xfrm flipH="1">
            <a:off x="5199460" y="800100"/>
            <a:ext cx="9155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057400" y="1085850"/>
            <a:ext cx="56316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028950" y="1085850"/>
            <a:ext cx="8239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7829550" y="1085850"/>
            <a:ext cx="7500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686051" y="3257550"/>
            <a:ext cx="9072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2000">
        <p15:prstTrans prst="fallOve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499"/>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499"/>
                                          </p:stCondLst>
                                        </p:cTn>
                                        <p:tgtEl>
                                          <p:spTgt spid="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499"/>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499"/>
                                          </p:stCondLst>
                                        </p:cTn>
                                        <p:tgtEl>
                                          <p:spTgt spid="1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499"/>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theme/theme1.xml><?xml version="1.0" encoding="utf-8"?>
<a:theme xmlns:a="http://schemas.openxmlformats.org/drawingml/2006/main" name="2022 Marketing Plan Infographics by Slidesgo">
  <a:themeElements>
    <a:clrScheme name="Simple Light">
      <a:dk1>
        <a:srgbClr val="313131"/>
      </a:dk1>
      <a:lt1>
        <a:srgbClr val="FFFFFF"/>
      </a:lt1>
      <a:dk2>
        <a:srgbClr val="A4DFCB"/>
      </a:dk2>
      <a:lt2>
        <a:srgbClr val="FABDAB"/>
      </a:lt2>
      <a:accent1>
        <a:srgbClr val="759FD3"/>
      </a:accent1>
      <a:accent2>
        <a:srgbClr val="EBD89E"/>
      </a:accent2>
      <a:accent3>
        <a:srgbClr val="A4DFCB"/>
      </a:accent3>
      <a:accent4>
        <a:srgbClr val="FABDAB"/>
      </a:accent4>
      <a:accent5>
        <a:srgbClr val="B7CEEB"/>
      </a:accent5>
      <a:accent6>
        <a:srgbClr val="EBD89E"/>
      </a:accent6>
      <a:hlink>
        <a:srgbClr val="B7CEE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1963</Words>
  <Application>Microsoft Office PowerPoint</Application>
  <PresentationFormat>On-screen Show (16:9)</PresentationFormat>
  <Paragraphs>152</Paragraphs>
  <Slides>30</Slides>
  <Notes>10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30</vt:i4>
      </vt:variant>
    </vt:vector>
  </HeadingPairs>
  <TitlesOfParts>
    <vt:vector size="43" baseType="lpstr">
      <vt:lpstr>Catamaran</vt:lpstr>
      <vt:lpstr>等线</vt:lpstr>
      <vt:lpstr>Cambria</vt:lpstr>
      <vt:lpstr>Times New Roman</vt:lpstr>
      <vt:lpstr>Wingdings</vt:lpstr>
      <vt:lpstr>.VnArial</vt:lpstr>
      <vt:lpstr>Times</vt:lpstr>
      <vt:lpstr>Arial</vt:lpstr>
      <vt:lpstr>Roboto Condensed Light</vt:lpstr>
      <vt:lpstr>HP001 5Ha</vt:lpstr>
      <vt:lpstr>Calibri</vt:lpstr>
      <vt:lpstr>Cormorant Garamond</vt:lpstr>
      <vt:lpstr>2022 Marketing Plan Infographics by Slidesgo</vt:lpstr>
      <vt:lpstr>PowerPoint Presentation</vt:lpstr>
      <vt:lpstr>PowerPoint Presentation</vt:lpstr>
      <vt:lpstr>PowerPoint Presentation</vt:lpstr>
      <vt:lpstr>Thứ 2, ngày 29/8/2022 </vt:lpstr>
      <vt:lpstr>PowerPoint Presentation</vt:lpstr>
      <vt:lpstr>I. LUYỆN ĐỌC  </vt:lpstr>
      <vt:lpstr>PowerPoint Presentation</vt:lpstr>
      <vt:lpstr>PowerPoint Presentation</vt:lpstr>
      <vt:lpstr>PowerPoint Presentation</vt:lpstr>
      <vt:lpstr>PowerPoint Presentation</vt:lpstr>
      <vt:lpstr>PowerPoint Presentation</vt:lpstr>
      <vt:lpstr>PowerPoint Presentation</vt:lpstr>
      <vt:lpstr>Chia đoạn </vt:lpstr>
      <vt:lpstr>PowerPoint Presentation</vt:lpstr>
      <vt:lpstr> LUYỆN ĐỌC NHÓM </vt:lpstr>
      <vt:lpstr>PowerPoint Presentation</vt:lpstr>
      <vt:lpstr>PowerPoint Presentation</vt:lpstr>
      <vt:lpstr>PowerPoint Presentation</vt:lpstr>
      <vt:lpstr>PowerPoint Presentation</vt:lpstr>
      <vt:lpstr>PowerPoint Presentation</vt:lpstr>
      <vt:lpstr>    Đọc thầm nội dung đoạn 2:  Tôi lục tìm hết túi nọ túi kia, không có tiền, không có đồng hồ, không có cả một chiếc khăn tay. Trên người tôi chẳng có tài sản gì.     Người ăn xin vẫn đợi tôi. Tay vẫn chìa ra, run lẩy bẩy.     Tôi chẳng biết làm cách nào. Tôi nắm chặt lấy bàn tay run rẩy kia:          - Ông đừng giận cháu, cháu không có gì để cho ông cả.</vt:lpstr>
      <vt:lpstr>PowerPoint Presentation</vt:lpstr>
      <vt:lpstr>PowerPoint Presentation</vt:lpstr>
      <vt:lpstr>PowerPoint Presentation</vt:lpstr>
      <vt:lpstr>PowerPoint Presentation</vt:lpstr>
      <vt:lpstr>PowerPoint Presentation</vt:lpstr>
      <vt:lpstr>Câu chuyện giúp em hiểu ra điều gì?</vt:lpstr>
      <vt:lpstr> LUYỆN ĐỌC DIỄN CẢM</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MARKETING PLAN INFOGRAPHICS </dc:title>
  <dc:creator>My Quỳnh</dc:creator>
  <cp:lastModifiedBy>quinhmie</cp:lastModifiedBy>
  <cp:revision>12</cp:revision>
  <dcterms:modified xsi:type="dcterms:W3CDTF">2022-08-27T17:39:16Z</dcterms:modified>
</cp:coreProperties>
</file>