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3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4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5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6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9" r:id="rId3"/>
    <p:sldMasterId id="2147483720" r:id="rId4"/>
    <p:sldMasterId id="2147483731" r:id="rId5"/>
    <p:sldMasterId id="2147483742" r:id="rId6"/>
    <p:sldMasterId id="2147483753" r:id="rId7"/>
    <p:sldMasterId id="2147483764" r:id="rId8"/>
    <p:sldMasterId id="2147483775" r:id="rId9"/>
    <p:sldMasterId id="2147483786" r:id="rId10"/>
    <p:sldMasterId id="2147483797" r:id="rId11"/>
    <p:sldMasterId id="2147483808" r:id="rId12"/>
    <p:sldMasterId id="2147483819" r:id="rId13"/>
    <p:sldMasterId id="2147483830" r:id="rId14"/>
    <p:sldMasterId id="2147483841" r:id="rId15"/>
    <p:sldMasterId id="2147483852" r:id="rId16"/>
    <p:sldMasterId id="2147483863" r:id="rId17"/>
  </p:sldMasterIdLst>
  <p:notesMasterIdLst>
    <p:notesMasterId r:id="rId34"/>
  </p:notesMasterIdLst>
  <p:sldIdLst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64" r:id="rId27"/>
    <p:sldId id="282" r:id="rId28"/>
    <p:sldId id="283" r:id="rId29"/>
    <p:sldId id="284" r:id="rId30"/>
    <p:sldId id="285" r:id="rId31"/>
    <p:sldId id="289" r:id="rId32"/>
    <p:sldId id="29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9900"/>
    <a:srgbClr val="9900CC"/>
    <a:srgbClr val="7B1A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89A3D-8072-4E24-98A4-E8D26196D50E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F677F-D4DD-4B3A-8C95-6699EA7C2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38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26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26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26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26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26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26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26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26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26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26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26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99F2-6919-4C8C-BEDC-F9039301B58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A830-EF11-48CE-B147-C55D34568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38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99F2-6919-4C8C-BEDC-F9039301B58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A830-EF11-48CE-B147-C55D34568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0719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80"/>
            <a:ext cx="3124012" cy="16004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83"/>
            <a:ext cx="4629150" cy="540479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816"/>
            <a:ext cx="3124012" cy="3812255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133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89"/>
            <a:ext cx="1971675" cy="581285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4" y="365189"/>
            <a:ext cx="5800725" cy="581285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142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89"/>
            <a:ext cx="7886700" cy="58128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030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35093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662"/>
            <a:ext cx="6858000" cy="238801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671"/>
            <a:ext cx="6858000" cy="165605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746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039"/>
            <a:ext cx="7886700" cy="2853236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90369"/>
            <a:ext cx="7886700" cy="1500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829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851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89"/>
            <a:ext cx="7886700" cy="13257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749"/>
            <a:ext cx="3655181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848"/>
            <a:ext cx="3655181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749"/>
            <a:ext cx="3673182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848"/>
            <a:ext cx="3673182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146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839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1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99F2-6919-4C8C-BEDC-F9039301B58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A830-EF11-48CE-B147-C55D34568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719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80"/>
            <a:ext cx="3124012" cy="16004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83"/>
            <a:ext cx="4629150" cy="540479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816"/>
            <a:ext cx="3124012" cy="3812255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133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89"/>
            <a:ext cx="1971675" cy="581285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4" y="365189"/>
            <a:ext cx="5800725" cy="581285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142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89"/>
            <a:ext cx="7886700" cy="58128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030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35093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652"/>
            <a:ext cx="6858000" cy="238801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671"/>
            <a:ext cx="6858000" cy="165605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746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039"/>
            <a:ext cx="7886700" cy="2853236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90358"/>
            <a:ext cx="7886700" cy="1500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829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851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89"/>
            <a:ext cx="7886700" cy="13257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749"/>
            <a:ext cx="3655181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848"/>
            <a:ext cx="3655181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749"/>
            <a:ext cx="3673182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848"/>
            <a:ext cx="3673182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146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8396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1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7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AE44E-5C0B-487B-9A07-77407FEC56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78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80"/>
            <a:ext cx="3124012" cy="16004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83"/>
            <a:ext cx="4629150" cy="540479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816"/>
            <a:ext cx="3124012" cy="3812255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133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89"/>
            <a:ext cx="1971675" cy="581285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4" y="365189"/>
            <a:ext cx="5800725" cy="581285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142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89"/>
            <a:ext cx="7886700" cy="58128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030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35093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640"/>
            <a:ext cx="6858000" cy="238801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671"/>
            <a:ext cx="6858000" cy="165605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746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039"/>
            <a:ext cx="7886700" cy="2853236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90346"/>
            <a:ext cx="7886700" cy="1500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8298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85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89"/>
            <a:ext cx="7886700" cy="13257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749"/>
            <a:ext cx="3655181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848"/>
            <a:ext cx="3655181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749"/>
            <a:ext cx="3673182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848"/>
            <a:ext cx="3673182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1468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839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1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DA06F-3460-4D6A-A3C6-531B925BAB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05327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80"/>
            <a:ext cx="3124012" cy="16004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83"/>
            <a:ext cx="4629150" cy="540479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816"/>
            <a:ext cx="3124012" cy="3812255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1334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89"/>
            <a:ext cx="1971675" cy="581285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4" y="365189"/>
            <a:ext cx="5800725" cy="581285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1420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89"/>
            <a:ext cx="7886700" cy="58128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030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35093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626"/>
            <a:ext cx="6858000" cy="238801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671"/>
            <a:ext cx="6858000" cy="165605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7469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039"/>
            <a:ext cx="7886700" cy="2853236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90333"/>
            <a:ext cx="7886700" cy="1500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829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851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89"/>
            <a:ext cx="7886700" cy="13257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749"/>
            <a:ext cx="3655181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848"/>
            <a:ext cx="3655181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749"/>
            <a:ext cx="3673182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848"/>
            <a:ext cx="3673182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1468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8396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1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07788-8DBD-4533-AE0B-1DCB34D940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93826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80"/>
            <a:ext cx="3124012" cy="16004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83"/>
            <a:ext cx="4629150" cy="540479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816"/>
            <a:ext cx="3124012" cy="3812255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133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89"/>
            <a:ext cx="1971675" cy="581285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4" y="365189"/>
            <a:ext cx="5800725" cy="581285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1420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89"/>
            <a:ext cx="7886700" cy="58128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0306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35093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612"/>
            <a:ext cx="6858000" cy="238801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671"/>
            <a:ext cx="6858000" cy="165605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7469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039"/>
            <a:ext cx="7886700" cy="2853236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90318"/>
            <a:ext cx="7886700" cy="1500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8298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851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89"/>
            <a:ext cx="7886700" cy="13257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749"/>
            <a:ext cx="3655181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848"/>
            <a:ext cx="3655181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749"/>
            <a:ext cx="3673182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848"/>
            <a:ext cx="3673182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1468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8396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1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33207-F80D-4262-90A7-A0B92B25E6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2194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80"/>
            <a:ext cx="3124012" cy="16004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83"/>
            <a:ext cx="4629150" cy="540479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811"/>
            <a:ext cx="3124012" cy="3812255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1334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89"/>
            <a:ext cx="1971675" cy="581285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4" y="365189"/>
            <a:ext cx="5800725" cy="581285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1420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89"/>
            <a:ext cx="7886700" cy="58128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0306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35093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596"/>
            <a:ext cx="6858000" cy="238801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671"/>
            <a:ext cx="6858000" cy="165605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7469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039"/>
            <a:ext cx="7886700" cy="2853236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90302"/>
            <a:ext cx="7886700" cy="1500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8298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851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89"/>
            <a:ext cx="7886700" cy="13257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749"/>
            <a:ext cx="3655181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848"/>
            <a:ext cx="3655181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749"/>
            <a:ext cx="3673182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848"/>
            <a:ext cx="3673182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1468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8396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1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7026C-B281-45BD-AE74-97A80E7073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2082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80"/>
            <a:ext cx="3124012" cy="16004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83"/>
            <a:ext cx="4629150" cy="540479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795"/>
            <a:ext cx="3124012" cy="3812255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1334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89"/>
            <a:ext cx="1971675" cy="581285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4" y="365189"/>
            <a:ext cx="5800725" cy="581285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1420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89"/>
            <a:ext cx="7886700" cy="58128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0306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35093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561"/>
            <a:ext cx="6858000" cy="238801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669"/>
            <a:ext cx="6858000" cy="165605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819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038"/>
            <a:ext cx="7886700" cy="2853236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90268"/>
            <a:ext cx="7886700" cy="1500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8295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945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945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5023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89"/>
            <a:ext cx="7886700" cy="13257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2" y="1778749"/>
            <a:ext cx="3655181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2" y="2665846"/>
            <a:ext cx="3655181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749"/>
            <a:ext cx="3673182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846"/>
            <a:ext cx="3673182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62875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53134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15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7491C-E20C-40FD-B853-A2EF63EB82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8445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80"/>
            <a:ext cx="3124012" cy="16004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82"/>
            <a:ext cx="4629150" cy="540479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761"/>
            <a:ext cx="3124012" cy="3812255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2082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89"/>
            <a:ext cx="1971675" cy="581285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89"/>
            <a:ext cx="5800725" cy="581285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2123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89"/>
            <a:ext cx="7886700" cy="58128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35177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26902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FE38C-18CA-4786-9CF4-F39396687D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960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9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3EEDD-9791-4E67-9381-B878CCE95D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793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99F2-6919-4C8C-BEDC-F9039301B58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A830-EF11-48CE-B147-C55D34568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24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81"/>
            <a:ext cx="54864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1AAA4-5F10-449C-86DF-F97CEFA844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473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D6D06-3984-45B3-8D5C-CD20817BC0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1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48C7B-70CD-46B3-910D-FD2B154B4A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43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282C4-A47A-4AC7-AE89-344790F983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930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704"/>
            <a:ext cx="6858000" cy="238801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671"/>
            <a:ext cx="6858000" cy="165605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2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039"/>
            <a:ext cx="7886700" cy="2853236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90410"/>
            <a:ext cx="7886700" cy="1500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389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4589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89"/>
            <a:ext cx="7886700" cy="13257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749"/>
            <a:ext cx="3655181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848"/>
            <a:ext cx="3655181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749"/>
            <a:ext cx="3673182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848"/>
            <a:ext cx="3673182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421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090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746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99F2-6919-4C8C-BEDC-F9039301B58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A830-EF11-48CE-B147-C55D34568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487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80"/>
            <a:ext cx="3124012" cy="16004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83"/>
            <a:ext cx="4629150" cy="540479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816"/>
            <a:ext cx="3124012" cy="3812255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62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89"/>
            <a:ext cx="1971675" cy="581285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4" y="365189"/>
            <a:ext cx="5800725" cy="581285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248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89"/>
            <a:ext cx="7886700" cy="58128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336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279286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701"/>
            <a:ext cx="6858000" cy="238801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671"/>
            <a:ext cx="6858000" cy="165605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7462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039"/>
            <a:ext cx="7886700" cy="2853236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90408"/>
            <a:ext cx="7886700" cy="1500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611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5012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89"/>
            <a:ext cx="7886700" cy="13257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749"/>
            <a:ext cx="3655181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848"/>
            <a:ext cx="3655181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749"/>
            <a:ext cx="3673182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848"/>
            <a:ext cx="3673182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0201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756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19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99F2-6919-4C8C-BEDC-F9039301B58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A830-EF11-48CE-B147-C55D34568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43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80"/>
            <a:ext cx="3124012" cy="16004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83"/>
            <a:ext cx="4629150" cy="540479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816"/>
            <a:ext cx="3124012" cy="3812255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6606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89"/>
            <a:ext cx="1971675" cy="581285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4" y="365189"/>
            <a:ext cx="5800725" cy="581285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55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89"/>
            <a:ext cx="7886700" cy="58128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6962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19383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698"/>
            <a:ext cx="6858000" cy="238801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671"/>
            <a:ext cx="6858000" cy="165605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746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039"/>
            <a:ext cx="7886700" cy="2853236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90405"/>
            <a:ext cx="7886700" cy="1500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829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85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89"/>
            <a:ext cx="7886700" cy="13257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749"/>
            <a:ext cx="3655181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848"/>
            <a:ext cx="3655181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749"/>
            <a:ext cx="3673182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848"/>
            <a:ext cx="3673182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146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83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1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99F2-6919-4C8C-BEDC-F9039301B58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A830-EF11-48CE-B147-C55D34568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302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80"/>
            <a:ext cx="3124012" cy="16004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83"/>
            <a:ext cx="4629150" cy="540479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816"/>
            <a:ext cx="3124012" cy="3812255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133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89"/>
            <a:ext cx="1971675" cy="581285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4" y="365189"/>
            <a:ext cx="5800725" cy="581285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142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89"/>
            <a:ext cx="7886700" cy="58128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030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35093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696"/>
            <a:ext cx="6858000" cy="238801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671"/>
            <a:ext cx="6858000" cy="165605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746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039"/>
            <a:ext cx="7886700" cy="2853236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90402"/>
            <a:ext cx="7886700" cy="1500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829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85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89"/>
            <a:ext cx="7886700" cy="13257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749"/>
            <a:ext cx="3655181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848"/>
            <a:ext cx="3655181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749"/>
            <a:ext cx="3673182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848"/>
            <a:ext cx="3673182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146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839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1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99F2-6919-4C8C-BEDC-F9039301B58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A830-EF11-48CE-B147-C55D34568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314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80"/>
            <a:ext cx="3124012" cy="16004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83"/>
            <a:ext cx="4629150" cy="540479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816"/>
            <a:ext cx="3124012" cy="3812255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133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89"/>
            <a:ext cx="1971675" cy="581285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4" y="365189"/>
            <a:ext cx="5800725" cy="581285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142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89"/>
            <a:ext cx="7886700" cy="58128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030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35093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692"/>
            <a:ext cx="6858000" cy="238801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671"/>
            <a:ext cx="6858000" cy="165605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746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039"/>
            <a:ext cx="7886700" cy="2853236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90398"/>
            <a:ext cx="7886700" cy="1500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829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85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89"/>
            <a:ext cx="7886700" cy="13257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749"/>
            <a:ext cx="3655181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848"/>
            <a:ext cx="3655181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749"/>
            <a:ext cx="3673182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848"/>
            <a:ext cx="3673182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146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839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99F2-6919-4C8C-BEDC-F9039301B58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A830-EF11-48CE-B147-C55D34568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198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80"/>
            <a:ext cx="3124012" cy="16004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83"/>
            <a:ext cx="4629150" cy="540479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816"/>
            <a:ext cx="3124012" cy="3812255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133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89"/>
            <a:ext cx="1971675" cy="581285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4" y="365189"/>
            <a:ext cx="5800725" cy="581285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142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89"/>
            <a:ext cx="7886700" cy="58128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030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35093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686"/>
            <a:ext cx="6858000" cy="238801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671"/>
            <a:ext cx="6858000" cy="165605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746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039"/>
            <a:ext cx="7886700" cy="2853236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90393"/>
            <a:ext cx="7886700" cy="1500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829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85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89"/>
            <a:ext cx="7886700" cy="13257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749"/>
            <a:ext cx="3655181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848"/>
            <a:ext cx="3655181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749"/>
            <a:ext cx="3673182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848"/>
            <a:ext cx="3673182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146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839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1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9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99F2-6919-4C8C-BEDC-F9039301B58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A830-EF11-48CE-B147-C55D34568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934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80"/>
            <a:ext cx="3124012" cy="16004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83"/>
            <a:ext cx="4629150" cy="540479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816"/>
            <a:ext cx="3124012" cy="3812255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133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89"/>
            <a:ext cx="1971675" cy="581285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4" y="365189"/>
            <a:ext cx="5800725" cy="581285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142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89"/>
            <a:ext cx="7886700" cy="58128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030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35093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680"/>
            <a:ext cx="6858000" cy="238801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671"/>
            <a:ext cx="6858000" cy="165605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746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039"/>
            <a:ext cx="7886700" cy="2853236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90386"/>
            <a:ext cx="7886700" cy="1500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829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85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89"/>
            <a:ext cx="7886700" cy="13257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749"/>
            <a:ext cx="3655181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848"/>
            <a:ext cx="3655181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749"/>
            <a:ext cx="3673182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848"/>
            <a:ext cx="3673182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146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839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1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7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99F2-6919-4C8C-BEDC-F9039301B58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A830-EF11-48CE-B147-C55D34568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207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80"/>
            <a:ext cx="3124012" cy="16004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83"/>
            <a:ext cx="4629150" cy="540479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816"/>
            <a:ext cx="3124012" cy="3812255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133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89"/>
            <a:ext cx="1971675" cy="581285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4" y="365189"/>
            <a:ext cx="5800725" cy="581285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142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89"/>
            <a:ext cx="7886700" cy="58128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030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35093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672"/>
            <a:ext cx="6858000" cy="238801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671"/>
            <a:ext cx="6858000" cy="165605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746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039"/>
            <a:ext cx="7886700" cy="2853236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90378"/>
            <a:ext cx="7886700" cy="1500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829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947"/>
            <a:ext cx="38862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85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89"/>
            <a:ext cx="7886700" cy="13257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749"/>
            <a:ext cx="3655181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848"/>
            <a:ext cx="3655181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749"/>
            <a:ext cx="3673182" cy="824056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848"/>
            <a:ext cx="3673182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146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rgbClr val="FEB6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839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96252" y="-102669"/>
            <a:ext cx="9240252" cy="7071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theme" Target="../theme/theme1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theme" Target="../theme/theme15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theme" Target="../theme/theme16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theme" Target="../theme/theme17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99F2-6919-4C8C-BEDC-F9039301B58F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6A830-EF11-48CE-B147-C55D34568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0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AE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89"/>
            <a:ext cx="7886700" cy="1325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947"/>
            <a:ext cx="7886700" cy="435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4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图片 15" descr="webp.webp (217)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1" y="0"/>
            <a:ext cx="9191625" cy="691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081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AE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89"/>
            <a:ext cx="7886700" cy="1325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947"/>
            <a:ext cx="7886700" cy="435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4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图片 15" descr="webp.webp (217)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1" y="0"/>
            <a:ext cx="9191625" cy="691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081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AE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89"/>
            <a:ext cx="7886700" cy="1325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947"/>
            <a:ext cx="7886700" cy="435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4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图片 15" descr="webp.webp (217)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1" y="0"/>
            <a:ext cx="9191625" cy="691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081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AE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89"/>
            <a:ext cx="7886700" cy="1325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947"/>
            <a:ext cx="7886700" cy="435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4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图片 15" descr="webp.webp (217)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1" y="0"/>
            <a:ext cx="9191625" cy="691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081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AE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89"/>
            <a:ext cx="7886700" cy="1325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947"/>
            <a:ext cx="7886700" cy="435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4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图片 15" descr="webp.webp (217)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1" y="0"/>
            <a:ext cx="9191625" cy="691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081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AE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89"/>
            <a:ext cx="7886700" cy="1325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947"/>
            <a:ext cx="7886700" cy="435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4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图片 15" descr="webp.webp (217)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1" y="0"/>
            <a:ext cx="9191625" cy="691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081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AE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89"/>
            <a:ext cx="7886700" cy="1325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947"/>
            <a:ext cx="7886700" cy="435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4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图片 15" descr="webp.webp (217)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1" y="0"/>
            <a:ext cx="9191625" cy="691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081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AE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89"/>
            <a:ext cx="7886700" cy="1325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945"/>
            <a:ext cx="7886700" cy="435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3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3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3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图片 15" descr="webp.webp (217)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" y="0"/>
            <a:ext cx="9191625" cy="691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081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>
              <a:defRPr sz="1100" smtClean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ctr">
              <a:defRPr sz="1100" smtClean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r">
              <a:defRPr sz="1100" smtClean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5E4C37E-2036-4418-A874-7D8183B99814}" type="slidenum">
              <a:rPr lang="en-US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9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AE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89"/>
            <a:ext cx="7886700" cy="1325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947"/>
            <a:ext cx="7886700" cy="435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4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图片 15" descr="webp.webp (217)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1" y="0"/>
            <a:ext cx="9191625" cy="691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3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081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AE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89"/>
            <a:ext cx="7886700" cy="1325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947"/>
            <a:ext cx="7886700" cy="435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4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图片 15" descr="webp.webp (217)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1" y="0"/>
            <a:ext cx="9191625" cy="691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9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081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AE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89"/>
            <a:ext cx="7886700" cy="1325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947"/>
            <a:ext cx="7886700" cy="435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4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图片 15" descr="webp.webp (217)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1" y="0"/>
            <a:ext cx="9191625" cy="691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081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AE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89"/>
            <a:ext cx="7886700" cy="1325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947"/>
            <a:ext cx="7886700" cy="435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4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图片 15" descr="webp.webp (217)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1" y="0"/>
            <a:ext cx="9191625" cy="691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081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AE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89"/>
            <a:ext cx="7886700" cy="1325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947"/>
            <a:ext cx="7886700" cy="435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4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图片 15" descr="webp.webp (217)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1" y="0"/>
            <a:ext cx="9191625" cy="691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081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AE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89"/>
            <a:ext cx="7886700" cy="1325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947"/>
            <a:ext cx="7886700" cy="435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4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图片 15" descr="webp.webp (217)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1" y="0"/>
            <a:ext cx="9191625" cy="691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081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AE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89"/>
            <a:ext cx="7886700" cy="1325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947"/>
            <a:ext cx="7886700" cy="435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4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4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图片 15" descr="webp.webp (217)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1" y="0"/>
            <a:ext cx="9191625" cy="691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081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G:\Tuoi%20hong.mp3" TargetMode="Externa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G:\Tuoi%20hong.mp3" TargetMode="Externa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-123825" y="5791200"/>
            <a:ext cx="9372600" cy="1066800"/>
          </a:xfrm>
          <a:prstGeom prst="rect">
            <a:avLst/>
          </a:prstGeom>
          <a:solidFill>
            <a:srgbClr val="000066"/>
          </a:solidFill>
          <a:ln w="50800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9" tIns="34289" rIns="68579" bIns="34289" anchor="ctr"/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5607" name="Tuoi h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953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Hoa ti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43"/>
          <a:stretch>
            <a:fillRect/>
          </a:stretch>
        </p:blipFill>
        <p:spPr bwMode="auto">
          <a:xfrm>
            <a:off x="38135" y="1282256"/>
            <a:ext cx="1718271" cy="175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9" descr="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7500" y="2851151"/>
            <a:ext cx="5715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3" t="29068"/>
          <a:stretch>
            <a:fillRect/>
          </a:stretch>
        </p:blipFill>
        <p:spPr bwMode="auto">
          <a:xfrm>
            <a:off x="7205804" y="2352005"/>
            <a:ext cx="2209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1" descr="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38100"/>
            <a:ext cx="5715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Hình chữ nhật 1"/>
          <p:cNvSpPr/>
          <p:nvPr/>
        </p:nvSpPr>
        <p:spPr>
          <a:xfrm>
            <a:off x="380246" y="1739930"/>
            <a:ext cx="7392154" cy="2593807"/>
          </a:xfrm>
          <a:prstGeom prst="rect">
            <a:avLst/>
          </a:prstGeom>
          <a:noFill/>
        </p:spPr>
        <p:txBody>
          <a:bodyPr wrap="none" lIns="68579" tIns="34289" rIns="68579" bIns="34289">
            <a:prstTxWarp prst="textCanUp">
              <a:avLst/>
            </a:prstTxWarp>
            <a:spAutoFit/>
            <a:scene3d>
              <a:camera prst="perspectiveLef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 defTabSz="685783">
              <a:defRPr/>
            </a:pPr>
            <a:r>
              <a:rPr lang="en-US" sz="2400" b="1" kern="0" spc="38" dirty="0">
                <a:ln w="0">
                  <a:solidFill>
                    <a:sysClr val="windowText" lastClr="000000"/>
                  </a:solidFill>
                </a:ln>
                <a:solidFill>
                  <a:srgbClr val="E44A55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TẬP </a:t>
            </a:r>
            <a:r>
              <a:rPr lang="en-US" sz="2400" b="1" kern="0" spc="38" dirty="0" smtClean="0">
                <a:ln w="0">
                  <a:solidFill>
                    <a:sysClr val="windowText" lastClr="000000"/>
                  </a:solidFill>
                </a:ln>
                <a:solidFill>
                  <a:srgbClr val="E44A55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ĐỌC LỚP 4</a:t>
            </a:r>
            <a:endParaRPr lang="en-US" sz="2400" b="1" kern="0" spc="38" dirty="0">
              <a:ln w="0">
                <a:solidFill>
                  <a:sysClr val="windowText" lastClr="000000"/>
                </a:solidFill>
              </a:ln>
              <a:solidFill>
                <a:srgbClr val="E44A55"/>
              </a:solidFill>
              <a:effectLst>
                <a:glow rad="101600">
                  <a:srgbClr val="BBE0E3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defTabSz="685783">
              <a:defRPr/>
            </a:pPr>
            <a:r>
              <a:rPr lang="en-US" sz="2400" b="1" kern="0" spc="38" dirty="0" smtClean="0">
                <a:ln w="0">
                  <a:solidFill>
                    <a:sysClr val="windowText" lastClr="000000"/>
                  </a:solidFill>
                </a:ln>
                <a:solidFill>
                  <a:srgbClr val="E44A55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BÀI: THƯ </a:t>
            </a:r>
            <a:r>
              <a:rPr lang="en-US" sz="2400" b="1" kern="0" spc="38" dirty="0" smtClean="0">
                <a:ln w="0">
                  <a:solidFill>
                    <a:sysClr val="windowText" lastClr="000000"/>
                  </a:solidFill>
                </a:ln>
                <a:solidFill>
                  <a:srgbClr val="E44A55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THĂM BẠN</a:t>
            </a:r>
            <a:endParaRPr lang="vi-VN" sz="2400" b="1" kern="0" spc="38" dirty="0">
              <a:ln w="0">
                <a:solidFill>
                  <a:sysClr val="windowText" lastClr="000000"/>
                </a:solidFill>
              </a:ln>
              <a:solidFill>
                <a:srgbClr val="E44A55"/>
              </a:solidFill>
              <a:effectLst>
                <a:glow rad="101600">
                  <a:srgbClr val="BBE0E3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59" name="TextBox 23"/>
          <p:cNvSpPr txBox="1">
            <a:spLocks noChangeArrowheads="1"/>
          </p:cNvSpPr>
          <p:nvPr/>
        </p:nvSpPr>
        <p:spPr bwMode="auto">
          <a:xfrm>
            <a:off x="728756" y="51799"/>
            <a:ext cx="7956550" cy="507827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78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rgbClr val="3333FF"/>
                </a:solidFill>
                <a:latin typeface="Aaril"/>
                <a:cs typeface="Times New Roman" pitchFamily="18" charset="0"/>
              </a:rPr>
              <a:t>TRƯỜNG TIỂU HỌC </a:t>
            </a:r>
            <a:r>
              <a:rPr lang="en-US" sz="2700" b="1" dirty="0" smtClean="0">
                <a:solidFill>
                  <a:srgbClr val="3333FF"/>
                </a:solidFill>
                <a:latin typeface="Aaril"/>
                <a:cs typeface="Times New Roman" pitchFamily="18" charset="0"/>
              </a:rPr>
              <a:t>ÁI MỘ A</a:t>
            </a:r>
            <a:endParaRPr lang="en-US" sz="2700" b="1" dirty="0">
              <a:solidFill>
                <a:srgbClr val="3333FF"/>
              </a:solidFill>
              <a:latin typeface="Aaril"/>
              <a:cs typeface="Times New Roman" pitchFamily="18" charset="0"/>
            </a:endParaRPr>
          </a:p>
        </p:txBody>
      </p:sp>
      <p:pic>
        <p:nvPicPr>
          <p:cNvPr id="13" name="图片 9" descr="图片包含 玩具, 玩偶&#10;&#10;已生成极高可信度的说明">
            <a:extLst>
              <a:ext uri="{FF2B5EF4-FFF2-40B4-BE49-F238E27FC236}">
                <a16:creationId xmlns:a16="http://schemas.microsoft.com/office/drawing/2014/main" xmlns="" id="{4A4EF67B-CA99-41B9-8E0E-9F1206323D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2857" y="4790407"/>
            <a:ext cx="1723226" cy="2230188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685A4AC2-F072-4B4D-A78C-D06DE7156A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5681" flipH="1">
            <a:off x="1188124" y="4241747"/>
            <a:ext cx="2274462" cy="168322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6" descr="图片包含 餐桌&#10;&#10;已生成极高可信度的说明">
            <a:extLst>
              <a:ext uri="{FF2B5EF4-FFF2-40B4-BE49-F238E27FC236}">
                <a16:creationId xmlns:a16="http://schemas.microsoft.com/office/drawing/2014/main" xmlns="" id="{9D63AE6F-4EE6-4A25-8946-2BA5C9C8E9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5402" y="3811943"/>
            <a:ext cx="2100804" cy="3208652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xmlns="" id="{C701FA28-B7ED-4143-91DE-30BA50787C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508" y="-253497"/>
            <a:ext cx="2641288" cy="7311824"/>
          </a:xfrm>
          <a:prstGeom prst="rect">
            <a:avLst/>
          </a:prstGeom>
        </p:spPr>
      </p:pic>
      <p:pic>
        <p:nvPicPr>
          <p:cNvPr id="18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7136" y="666955"/>
            <a:ext cx="1142191" cy="13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2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41" fill="hold"/>
                                        <p:tgtEl>
                                          <p:spTgt spid="256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8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7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11264" y="1354452"/>
            <a:ext cx="5338208" cy="705348"/>
            <a:chOff x="2286000" y="1519473"/>
            <a:chExt cx="5338208" cy="816699"/>
          </a:xfrm>
        </p:grpSpPr>
        <p:grpSp>
          <p:nvGrpSpPr>
            <p:cNvPr id="5" name="Group 4"/>
            <p:cNvGrpSpPr/>
            <p:nvPr/>
          </p:nvGrpSpPr>
          <p:grpSpPr>
            <a:xfrm>
              <a:off x="2286000" y="1519473"/>
              <a:ext cx="5338208" cy="816699"/>
              <a:chOff x="207963" y="122238"/>
              <a:chExt cx="7613650" cy="1019175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auto">
              <a:xfrm>
                <a:off x="254000" y="174625"/>
                <a:ext cx="7310438" cy="966788"/>
              </a:xfrm>
              <a:custGeom>
                <a:avLst/>
                <a:gdLst>
                  <a:gd name="T0" fmla="*/ 2835 w 2835"/>
                  <a:gd name="T1" fmla="*/ 347 h 375"/>
                  <a:gd name="T2" fmla="*/ 2412 w 2835"/>
                  <a:gd name="T3" fmla="*/ 348 h 375"/>
                  <a:gd name="T4" fmla="*/ 1265 w 2835"/>
                  <a:gd name="T5" fmla="*/ 357 h 375"/>
                  <a:gd name="T6" fmla="*/ 120 w 2835"/>
                  <a:gd name="T7" fmla="*/ 321 h 375"/>
                  <a:gd name="T8" fmla="*/ 59 w 2835"/>
                  <a:gd name="T9" fmla="*/ 311 h 375"/>
                  <a:gd name="T10" fmla="*/ 13 w 2835"/>
                  <a:gd name="T11" fmla="*/ 294 h 375"/>
                  <a:gd name="T12" fmla="*/ 26 w 2835"/>
                  <a:gd name="T13" fmla="*/ 195 h 375"/>
                  <a:gd name="T14" fmla="*/ 27 w 2835"/>
                  <a:gd name="T15" fmla="*/ 97 h 375"/>
                  <a:gd name="T16" fmla="*/ 19 w 2835"/>
                  <a:gd name="T17" fmla="*/ 47 h 375"/>
                  <a:gd name="T18" fmla="*/ 13 w 2835"/>
                  <a:gd name="T19" fmla="*/ 22 h 375"/>
                  <a:gd name="T20" fmla="*/ 27 w 2835"/>
                  <a:gd name="T21" fmla="*/ 0 h 375"/>
                  <a:gd name="T22" fmla="*/ 11 w 2835"/>
                  <a:gd name="T23" fmla="*/ 22 h 375"/>
                  <a:gd name="T24" fmla="*/ 15 w 2835"/>
                  <a:gd name="T25" fmla="*/ 48 h 375"/>
                  <a:gd name="T26" fmla="*/ 21 w 2835"/>
                  <a:gd name="T27" fmla="*/ 98 h 375"/>
                  <a:gd name="T28" fmla="*/ 14 w 2835"/>
                  <a:gd name="T29" fmla="*/ 194 h 375"/>
                  <a:gd name="T30" fmla="*/ 0 w 2835"/>
                  <a:gd name="T31" fmla="*/ 299 h 375"/>
                  <a:gd name="T32" fmla="*/ 56 w 2835"/>
                  <a:gd name="T33" fmla="*/ 326 h 375"/>
                  <a:gd name="T34" fmla="*/ 118 w 2835"/>
                  <a:gd name="T35" fmla="*/ 336 h 375"/>
                  <a:gd name="T36" fmla="*/ 1265 w 2835"/>
                  <a:gd name="T37" fmla="*/ 373 h 375"/>
                  <a:gd name="T38" fmla="*/ 2412 w 2835"/>
                  <a:gd name="T39" fmla="*/ 363 h 375"/>
                  <a:gd name="T40" fmla="*/ 2835 w 2835"/>
                  <a:gd name="T41" fmla="*/ 347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35" h="375">
                    <a:moveTo>
                      <a:pt x="2835" y="347"/>
                    </a:moveTo>
                    <a:cubicBezTo>
                      <a:pt x="2688" y="346"/>
                      <a:pt x="2588" y="345"/>
                      <a:pt x="2412" y="348"/>
                    </a:cubicBezTo>
                    <a:cubicBezTo>
                      <a:pt x="2221" y="352"/>
                      <a:pt x="1265" y="359"/>
                      <a:pt x="1265" y="357"/>
                    </a:cubicBezTo>
                    <a:cubicBezTo>
                      <a:pt x="1265" y="358"/>
                      <a:pt x="308" y="355"/>
                      <a:pt x="120" y="321"/>
                    </a:cubicBezTo>
                    <a:cubicBezTo>
                      <a:pt x="98" y="318"/>
                      <a:pt x="78" y="315"/>
                      <a:pt x="59" y="311"/>
                    </a:cubicBezTo>
                    <a:cubicBezTo>
                      <a:pt x="41" y="307"/>
                      <a:pt x="18" y="301"/>
                      <a:pt x="13" y="294"/>
                    </a:cubicBezTo>
                    <a:cubicBezTo>
                      <a:pt x="17" y="265"/>
                      <a:pt x="23" y="226"/>
                      <a:pt x="26" y="195"/>
                    </a:cubicBezTo>
                    <a:cubicBezTo>
                      <a:pt x="29" y="162"/>
                      <a:pt x="30" y="130"/>
                      <a:pt x="27" y="97"/>
                    </a:cubicBezTo>
                    <a:cubicBezTo>
                      <a:pt x="26" y="81"/>
                      <a:pt x="24" y="64"/>
                      <a:pt x="19" y="47"/>
                    </a:cubicBezTo>
                    <a:cubicBezTo>
                      <a:pt x="17" y="39"/>
                      <a:pt x="13" y="31"/>
                      <a:pt x="13" y="22"/>
                    </a:cubicBezTo>
                    <a:cubicBezTo>
                      <a:pt x="14" y="14"/>
                      <a:pt x="21" y="7"/>
                      <a:pt x="27" y="0"/>
                    </a:cubicBezTo>
                    <a:cubicBezTo>
                      <a:pt x="20" y="7"/>
                      <a:pt x="13" y="13"/>
                      <a:pt x="11" y="22"/>
                    </a:cubicBezTo>
                    <a:cubicBezTo>
                      <a:pt x="10" y="32"/>
                      <a:pt x="14" y="40"/>
                      <a:pt x="15" y="48"/>
                    </a:cubicBezTo>
                    <a:cubicBezTo>
                      <a:pt x="19" y="65"/>
                      <a:pt x="20" y="81"/>
                      <a:pt x="21" y="98"/>
                    </a:cubicBezTo>
                    <a:cubicBezTo>
                      <a:pt x="21" y="130"/>
                      <a:pt x="18" y="162"/>
                      <a:pt x="14" y="194"/>
                    </a:cubicBezTo>
                    <a:cubicBezTo>
                      <a:pt x="11" y="228"/>
                      <a:pt x="3" y="256"/>
                      <a:pt x="0" y="299"/>
                    </a:cubicBezTo>
                    <a:cubicBezTo>
                      <a:pt x="16" y="321"/>
                      <a:pt x="36" y="319"/>
                      <a:pt x="56" y="326"/>
                    </a:cubicBezTo>
                    <a:cubicBezTo>
                      <a:pt x="75" y="330"/>
                      <a:pt x="96" y="334"/>
                      <a:pt x="118" y="336"/>
                    </a:cubicBezTo>
                    <a:cubicBezTo>
                      <a:pt x="309" y="371"/>
                      <a:pt x="1265" y="374"/>
                      <a:pt x="1265" y="373"/>
                    </a:cubicBezTo>
                    <a:cubicBezTo>
                      <a:pt x="1265" y="375"/>
                      <a:pt x="2221" y="368"/>
                      <a:pt x="2412" y="363"/>
                    </a:cubicBezTo>
                    <a:cubicBezTo>
                      <a:pt x="2588" y="360"/>
                      <a:pt x="2688" y="356"/>
                      <a:pt x="2835" y="347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07963" y="122238"/>
                <a:ext cx="7613650" cy="925512"/>
              </a:xfrm>
              <a:custGeom>
                <a:avLst/>
                <a:gdLst>
                  <a:gd name="T0" fmla="*/ 7 w 2953"/>
                  <a:gd name="T1" fmla="*/ 21 h 359"/>
                  <a:gd name="T2" fmla="*/ 15 w 2953"/>
                  <a:gd name="T3" fmla="*/ 29 h 359"/>
                  <a:gd name="T4" fmla="*/ 16 w 2953"/>
                  <a:gd name="T5" fmla="*/ 30 h 359"/>
                  <a:gd name="T6" fmla="*/ 20 w 2953"/>
                  <a:gd name="T7" fmla="*/ 18 h 359"/>
                  <a:gd name="T8" fmla="*/ 21 w 2953"/>
                  <a:gd name="T9" fmla="*/ 18 h 359"/>
                  <a:gd name="T10" fmla="*/ 25 w 2953"/>
                  <a:gd name="T11" fmla="*/ 19 h 359"/>
                  <a:gd name="T12" fmla="*/ 33 w 2953"/>
                  <a:gd name="T13" fmla="*/ 19 h 359"/>
                  <a:gd name="T14" fmla="*/ 51 w 2953"/>
                  <a:gd name="T15" fmla="*/ 20 h 359"/>
                  <a:gd name="T16" fmla="*/ 86 w 2953"/>
                  <a:gd name="T17" fmla="*/ 21 h 359"/>
                  <a:gd name="T18" fmla="*/ 157 w 2953"/>
                  <a:gd name="T19" fmla="*/ 21 h 359"/>
                  <a:gd name="T20" fmla="*/ 299 w 2953"/>
                  <a:gd name="T21" fmla="*/ 21 h 359"/>
                  <a:gd name="T22" fmla="*/ 582 w 2953"/>
                  <a:gd name="T23" fmla="*/ 18 h 359"/>
                  <a:gd name="T24" fmla="*/ 1150 w 2953"/>
                  <a:gd name="T25" fmla="*/ 11 h 359"/>
                  <a:gd name="T26" fmla="*/ 2285 w 2953"/>
                  <a:gd name="T27" fmla="*/ 0 h 359"/>
                  <a:gd name="T28" fmla="*/ 2776 w 2953"/>
                  <a:gd name="T29" fmla="*/ 10 h 359"/>
                  <a:gd name="T30" fmla="*/ 2899 w 2953"/>
                  <a:gd name="T31" fmla="*/ 18 h 359"/>
                  <a:gd name="T32" fmla="*/ 2930 w 2953"/>
                  <a:gd name="T33" fmla="*/ 24 h 359"/>
                  <a:gd name="T34" fmla="*/ 2937 w 2953"/>
                  <a:gd name="T35" fmla="*/ 56 h 359"/>
                  <a:gd name="T36" fmla="*/ 2944 w 2953"/>
                  <a:gd name="T37" fmla="*/ 117 h 359"/>
                  <a:gd name="T38" fmla="*/ 2918 w 2953"/>
                  <a:gd name="T39" fmla="*/ 359 h 359"/>
                  <a:gd name="T40" fmla="*/ 2937 w 2953"/>
                  <a:gd name="T41" fmla="*/ 110 h 359"/>
                  <a:gd name="T42" fmla="*/ 2928 w 2953"/>
                  <a:gd name="T43" fmla="*/ 47 h 359"/>
                  <a:gd name="T44" fmla="*/ 2926 w 2953"/>
                  <a:gd name="T45" fmla="*/ 31 h 359"/>
                  <a:gd name="T46" fmla="*/ 2917 w 2953"/>
                  <a:gd name="T47" fmla="*/ 29 h 359"/>
                  <a:gd name="T48" fmla="*/ 2886 w 2953"/>
                  <a:gd name="T49" fmla="*/ 26 h 359"/>
                  <a:gd name="T50" fmla="*/ 2760 w 2953"/>
                  <a:gd name="T51" fmla="*/ 22 h 359"/>
                  <a:gd name="T52" fmla="*/ 2253 w 2953"/>
                  <a:gd name="T53" fmla="*/ 25 h 359"/>
                  <a:gd name="T54" fmla="*/ 1134 w 2953"/>
                  <a:gd name="T55" fmla="*/ 36 h 359"/>
                  <a:gd name="T56" fmla="*/ 575 w 2953"/>
                  <a:gd name="T57" fmla="*/ 43 h 359"/>
                  <a:gd name="T58" fmla="*/ 295 w 2953"/>
                  <a:gd name="T59" fmla="*/ 45 h 359"/>
                  <a:gd name="T60" fmla="*/ 155 w 2953"/>
                  <a:gd name="T61" fmla="*/ 46 h 359"/>
                  <a:gd name="T62" fmla="*/ 85 w 2953"/>
                  <a:gd name="T63" fmla="*/ 46 h 359"/>
                  <a:gd name="T64" fmla="*/ 49 w 2953"/>
                  <a:gd name="T65" fmla="*/ 45 h 359"/>
                  <a:gd name="T66" fmla="*/ 32 w 2953"/>
                  <a:gd name="T67" fmla="*/ 44 h 359"/>
                  <a:gd name="T68" fmla="*/ 23 w 2953"/>
                  <a:gd name="T69" fmla="*/ 44 h 359"/>
                  <a:gd name="T70" fmla="*/ 18 w 2953"/>
                  <a:gd name="T71" fmla="*/ 43 h 359"/>
                  <a:gd name="T72" fmla="*/ 14 w 2953"/>
                  <a:gd name="T73" fmla="*/ 43 h 359"/>
                  <a:gd name="T74" fmla="*/ 11 w 2953"/>
                  <a:gd name="T75" fmla="*/ 41 h 359"/>
                  <a:gd name="T76" fmla="*/ 8 w 2953"/>
                  <a:gd name="T77" fmla="*/ 40 h 359"/>
                  <a:gd name="T78" fmla="*/ 7 w 2953"/>
                  <a:gd name="T79" fmla="*/ 21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3" h="359">
                    <a:moveTo>
                      <a:pt x="7" y="21"/>
                    </a:move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1"/>
                      <a:pt x="20" y="20"/>
                      <a:pt x="20" y="18"/>
                    </a:cubicBezTo>
                    <a:cubicBezTo>
                      <a:pt x="20" y="18"/>
                      <a:pt x="20" y="18"/>
                      <a:pt x="21" y="18"/>
                    </a:cubicBezTo>
                    <a:cubicBezTo>
                      <a:pt x="22" y="19"/>
                      <a:pt x="23" y="19"/>
                      <a:pt x="2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86" y="21"/>
                      <a:pt x="86" y="21"/>
                      <a:pt x="86" y="21"/>
                    </a:cubicBezTo>
                    <a:cubicBezTo>
                      <a:pt x="157" y="21"/>
                      <a:pt x="157" y="21"/>
                      <a:pt x="157" y="21"/>
                    </a:cubicBezTo>
                    <a:cubicBezTo>
                      <a:pt x="204" y="21"/>
                      <a:pt x="251" y="21"/>
                      <a:pt x="299" y="21"/>
                    </a:cubicBezTo>
                    <a:cubicBezTo>
                      <a:pt x="393" y="20"/>
                      <a:pt x="488" y="19"/>
                      <a:pt x="582" y="18"/>
                    </a:cubicBezTo>
                    <a:cubicBezTo>
                      <a:pt x="772" y="16"/>
                      <a:pt x="961" y="13"/>
                      <a:pt x="1150" y="11"/>
                    </a:cubicBezTo>
                    <a:cubicBezTo>
                      <a:pt x="1528" y="6"/>
                      <a:pt x="1907" y="1"/>
                      <a:pt x="2285" y="0"/>
                    </a:cubicBezTo>
                    <a:cubicBezTo>
                      <a:pt x="2449" y="2"/>
                      <a:pt x="2613" y="4"/>
                      <a:pt x="2776" y="10"/>
                    </a:cubicBezTo>
                    <a:cubicBezTo>
                      <a:pt x="2817" y="12"/>
                      <a:pt x="2858" y="14"/>
                      <a:pt x="2899" y="18"/>
                    </a:cubicBezTo>
                    <a:cubicBezTo>
                      <a:pt x="2909" y="19"/>
                      <a:pt x="2919" y="20"/>
                      <a:pt x="2930" y="24"/>
                    </a:cubicBezTo>
                    <a:cubicBezTo>
                      <a:pt x="2939" y="38"/>
                      <a:pt x="2933" y="45"/>
                      <a:pt x="2937" y="56"/>
                    </a:cubicBezTo>
                    <a:cubicBezTo>
                      <a:pt x="2939" y="76"/>
                      <a:pt x="2942" y="97"/>
                      <a:pt x="2944" y="117"/>
                    </a:cubicBezTo>
                    <a:cubicBezTo>
                      <a:pt x="2953" y="198"/>
                      <a:pt x="2945" y="282"/>
                      <a:pt x="2918" y="359"/>
                    </a:cubicBezTo>
                    <a:cubicBezTo>
                      <a:pt x="2944" y="279"/>
                      <a:pt x="2950" y="193"/>
                      <a:pt x="2937" y="110"/>
                    </a:cubicBezTo>
                    <a:cubicBezTo>
                      <a:pt x="2934" y="89"/>
                      <a:pt x="2930" y="68"/>
                      <a:pt x="2928" y="47"/>
                    </a:cubicBezTo>
                    <a:cubicBezTo>
                      <a:pt x="2927" y="42"/>
                      <a:pt x="2927" y="36"/>
                      <a:pt x="2926" y="31"/>
                    </a:cubicBezTo>
                    <a:cubicBezTo>
                      <a:pt x="2930" y="34"/>
                      <a:pt x="2921" y="29"/>
                      <a:pt x="2917" y="29"/>
                    </a:cubicBezTo>
                    <a:cubicBezTo>
                      <a:pt x="2907" y="28"/>
                      <a:pt x="2897" y="27"/>
                      <a:pt x="2886" y="26"/>
                    </a:cubicBezTo>
                    <a:cubicBezTo>
                      <a:pt x="2844" y="23"/>
                      <a:pt x="2802" y="23"/>
                      <a:pt x="2760" y="22"/>
                    </a:cubicBezTo>
                    <a:cubicBezTo>
                      <a:pt x="2591" y="20"/>
                      <a:pt x="2422" y="23"/>
                      <a:pt x="2253" y="25"/>
                    </a:cubicBezTo>
                    <a:cubicBezTo>
                      <a:pt x="1880" y="26"/>
                      <a:pt x="1507" y="31"/>
                      <a:pt x="1134" y="36"/>
                    </a:cubicBezTo>
                    <a:cubicBezTo>
                      <a:pt x="948" y="38"/>
                      <a:pt x="761" y="41"/>
                      <a:pt x="575" y="43"/>
                    </a:cubicBezTo>
                    <a:cubicBezTo>
                      <a:pt x="481" y="44"/>
                      <a:pt x="388" y="45"/>
                      <a:pt x="295" y="45"/>
                    </a:cubicBezTo>
                    <a:cubicBezTo>
                      <a:pt x="248" y="46"/>
                      <a:pt x="201" y="46"/>
                      <a:pt x="155" y="46"/>
                    </a:cubicBezTo>
                    <a:cubicBezTo>
                      <a:pt x="85" y="46"/>
                      <a:pt x="85" y="46"/>
                      <a:pt x="85" y="46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1" y="44"/>
                      <a:pt x="19" y="43"/>
                      <a:pt x="18" y="43"/>
                    </a:cubicBezTo>
                    <a:cubicBezTo>
                      <a:pt x="17" y="43"/>
                      <a:pt x="15" y="43"/>
                      <a:pt x="14" y="43"/>
                    </a:cubicBezTo>
                    <a:cubicBezTo>
                      <a:pt x="14" y="43"/>
                      <a:pt x="13" y="42"/>
                      <a:pt x="11" y="41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6" y="43"/>
                      <a:pt x="0" y="23"/>
                      <a:pt x="7" y="2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759838" y="1559132"/>
              <a:ext cx="4421505" cy="71272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>
                <a:defRPr/>
              </a:pPr>
              <a:r>
                <a:rPr lang="en-US" sz="3400" b="1" spc="15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  </a:t>
              </a:r>
              <a:r>
                <a:rPr lang="en-US" sz="3200" b="1" spc="150" smtClean="0">
                  <a:ln w="11430"/>
                  <a:solidFill>
                    <a:schemeClr val="accent3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THƯ THĂM BẠN</a:t>
              </a:r>
              <a:endParaRPr lang="en-US" sz="3200" b="1" spc="150">
                <a:ln w="11430"/>
                <a:solidFill>
                  <a:schemeClr val="accent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843680" y="411979"/>
            <a:ext cx="4221437" cy="853064"/>
            <a:chOff x="2590800" y="686923"/>
            <a:chExt cx="4491192" cy="1154576"/>
          </a:xfrm>
        </p:grpSpPr>
        <p:grpSp>
          <p:nvGrpSpPr>
            <p:cNvPr id="10" name="Group 9"/>
            <p:cNvGrpSpPr/>
            <p:nvPr/>
          </p:nvGrpSpPr>
          <p:grpSpPr>
            <a:xfrm>
              <a:off x="2590800" y="822324"/>
              <a:ext cx="4491192" cy="1019175"/>
              <a:chOff x="207963" y="122238"/>
              <a:chExt cx="7613650" cy="1019175"/>
            </a:xfrm>
          </p:grpSpPr>
          <p:sp>
            <p:nvSpPr>
              <p:cNvPr id="12" name="Freeform 5"/>
              <p:cNvSpPr>
                <a:spLocks/>
              </p:cNvSpPr>
              <p:nvPr/>
            </p:nvSpPr>
            <p:spPr bwMode="auto">
              <a:xfrm>
                <a:off x="254000" y="174625"/>
                <a:ext cx="7310438" cy="966788"/>
              </a:xfrm>
              <a:custGeom>
                <a:avLst/>
                <a:gdLst>
                  <a:gd name="T0" fmla="*/ 2835 w 2835"/>
                  <a:gd name="T1" fmla="*/ 347 h 375"/>
                  <a:gd name="T2" fmla="*/ 2412 w 2835"/>
                  <a:gd name="T3" fmla="*/ 348 h 375"/>
                  <a:gd name="T4" fmla="*/ 1265 w 2835"/>
                  <a:gd name="T5" fmla="*/ 357 h 375"/>
                  <a:gd name="T6" fmla="*/ 120 w 2835"/>
                  <a:gd name="T7" fmla="*/ 321 h 375"/>
                  <a:gd name="T8" fmla="*/ 59 w 2835"/>
                  <a:gd name="T9" fmla="*/ 311 h 375"/>
                  <a:gd name="T10" fmla="*/ 13 w 2835"/>
                  <a:gd name="T11" fmla="*/ 294 h 375"/>
                  <a:gd name="T12" fmla="*/ 26 w 2835"/>
                  <a:gd name="T13" fmla="*/ 195 h 375"/>
                  <a:gd name="T14" fmla="*/ 27 w 2835"/>
                  <a:gd name="T15" fmla="*/ 97 h 375"/>
                  <a:gd name="T16" fmla="*/ 19 w 2835"/>
                  <a:gd name="T17" fmla="*/ 47 h 375"/>
                  <a:gd name="T18" fmla="*/ 13 w 2835"/>
                  <a:gd name="T19" fmla="*/ 22 h 375"/>
                  <a:gd name="T20" fmla="*/ 27 w 2835"/>
                  <a:gd name="T21" fmla="*/ 0 h 375"/>
                  <a:gd name="T22" fmla="*/ 11 w 2835"/>
                  <a:gd name="T23" fmla="*/ 22 h 375"/>
                  <a:gd name="T24" fmla="*/ 15 w 2835"/>
                  <a:gd name="T25" fmla="*/ 48 h 375"/>
                  <a:gd name="T26" fmla="*/ 21 w 2835"/>
                  <a:gd name="T27" fmla="*/ 98 h 375"/>
                  <a:gd name="T28" fmla="*/ 14 w 2835"/>
                  <a:gd name="T29" fmla="*/ 194 h 375"/>
                  <a:gd name="T30" fmla="*/ 0 w 2835"/>
                  <a:gd name="T31" fmla="*/ 299 h 375"/>
                  <a:gd name="T32" fmla="*/ 56 w 2835"/>
                  <a:gd name="T33" fmla="*/ 326 h 375"/>
                  <a:gd name="T34" fmla="*/ 118 w 2835"/>
                  <a:gd name="T35" fmla="*/ 336 h 375"/>
                  <a:gd name="T36" fmla="*/ 1265 w 2835"/>
                  <a:gd name="T37" fmla="*/ 373 h 375"/>
                  <a:gd name="T38" fmla="*/ 2412 w 2835"/>
                  <a:gd name="T39" fmla="*/ 363 h 375"/>
                  <a:gd name="T40" fmla="*/ 2835 w 2835"/>
                  <a:gd name="T41" fmla="*/ 347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35" h="375">
                    <a:moveTo>
                      <a:pt x="2835" y="347"/>
                    </a:moveTo>
                    <a:cubicBezTo>
                      <a:pt x="2688" y="346"/>
                      <a:pt x="2588" y="345"/>
                      <a:pt x="2412" y="348"/>
                    </a:cubicBezTo>
                    <a:cubicBezTo>
                      <a:pt x="2221" y="352"/>
                      <a:pt x="1265" y="359"/>
                      <a:pt x="1265" y="357"/>
                    </a:cubicBezTo>
                    <a:cubicBezTo>
                      <a:pt x="1265" y="358"/>
                      <a:pt x="308" y="355"/>
                      <a:pt x="120" y="321"/>
                    </a:cubicBezTo>
                    <a:cubicBezTo>
                      <a:pt x="98" y="318"/>
                      <a:pt x="78" y="315"/>
                      <a:pt x="59" y="311"/>
                    </a:cubicBezTo>
                    <a:cubicBezTo>
                      <a:pt x="41" y="307"/>
                      <a:pt x="18" y="301"/>
                      <a:pt x="13" y="294"/>
                    </a:cubicBezTo>
                    <a:cubicBezTo>
                      <a:pt x="17" y="265"/>
                      <a:pt x="23" y="226"/>
                      <a:pt x="26" y="195"/>
                    </a:cubicBezTo>
                    <a:cubicBezTo>
                      <a:pt x="29" y="162"/>
                      <a:pt x="30" y="130"/>
                      <a:pt x="27" y="97"/>
                    </a:cubicBezTo>
                    <a:cubicBezTo>
                      <a:pt x="26" y="81"/>
                      <a:pt x="24" y="64"/>
                      <a:pt x="19" y="47"/>
                    </a:cubicBezTo>
                    <a:cubicBezTo>
                      <a:pt x="17" y="39"/>
                      <a:pt x="13" y="31"/>
                      <a:pt x="13" y="22"/>
                    </a:cubicBezTo>
                    <a:cubicBezTo>
                      <a:pt x="14" y="14"/>
                      <a:pt x="21" y="7"/>
                      <a:pt x="27" y="0"/>
                    </a:cubicBezTo>
                    <a:cubicBezTo>
                      <a:pt x="20" y="7"/>
                      <a:pt x="13" y="13"/>
                      <a:pt x="11" y="22"/>
                    </a:cubicBezTo>
                    <a:cubicBezTo>
                      <a:pt x="10" y="32"/>
                      <a:pt x="14" y="40"/>
                      <a:pt x="15" y="48"/>
                    </a:cubicBezTo>
                    <a:cubicBezTo>
                      <a:pt x="19" y="65"/>
                      <a:pt x="20" y="81"/>
                      <a:pt x="21" y="98"/>
                    </a:cubicBezTo>
                    <a:cubicBezTo>
                      <a:pt x="21" y="130"/>
                      <a:pt x="18" y="162"/>
                      <a:pt x="14" y="194"/>
                    </a:cubicBezTo>
                    <a:cubicBezTo>
                      <a:pt x="11" y="228"/>
                      <a:pt x="3" y="256"/>
                      <a:pt x="0" y="299"/>
                    </a:cubicBezTo>
                    <a:cubicBezTo>
                      <a:pt x="16" y="321"/>
                      <a:pt x="36" y="319"/>
                      <a:pt x="56" y="326"/>
                    </a:cubicBezTo>
                    <a:cubicBezTo>
                      <a:pt x="75" y="330"/>
                      <a:pt x="96" y="334"/>
                      <a:pt x="118" y="336"/>
                    </a:cubicBezTo>
                    <a:cubicBezTo>
                      <a:pt x="309" y="371"/>
                      <a:pt x="1265" y="374"/>
                      <a:pt x="1265" y="373"/>
                    </a:cubicBezTo>
                    <a:cubicBezTo>
                      <a:pt x="1265" y="375"/>
                      <a:pt x="2221" y="368"/>
                      <a:pt x="2412" y="363"/>
                    </a:cubicBezTo>
                    <a:cubicBezTo>
                      <a:pt x="2588" y="360"/>
                      <a:pt x="2688" y="356"/>
                      <a:pt x="2835" y="347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6"/>
              <p:cNvSpPr>
                <a:spLocks/>
              </p:cNvSpPr>
              <p:nvPr/>
            </p:nvSpPr>
            <p:spPr bwMode="auto">
              <a:xfrm>
                <a:off x="207963" y="122238"/>
                <a:ext cx="7613650" cy="925512"/>
              </a:xfrm>
              <a:custGeom>
                <a:avLst/>
                <a:gdLst>
                  <a:gd name="T0" fmla="*/ 7 w 2953"/>
                  <a:gd name="T1" fmla="*/ 21 h 359"/>
                  <a:gd name="T2" fmla="*/ 15 w 2953"/>
                  <a:gd name="T3" fmla="*/ 29 h 359"/>
                  <a:gd name="T4" fmla="*/ 16 w 2953"/>
                  <a:gd name="T5" fmla="*/ 30 h 359"/>
                  <a:gd name="T6" fmla="*/ 20 w 2953"/>
                  <a:gd name="T7" fmla="*/ 18 h 359"/>
                  <a:gd name="T8" fmla="*/ 21 w 2953"/>
                  <a:gd name="T9" fmla="*/ 18 h 359"/>
                  <a:gd name="T10" fmla="*/ 25 w 2953"/>
                  <a:gd name="T11" fmla="*/ 19 h 359"/>
                  <a:gd name="T12" fmla="*/ 33 w 2953"/>
                  <a:gd name="T13" fmla="*/ 19 h 359"/>
                  <a:gd name="T14" fmla="*/ 51 w 2953"/>
                  <a:gd name="T15" fmla="*/ 20 h 359"/>
                  <a:gd name="T16" fmla="*/ 86 w 2953"/>
                  <a:gd name="T17" fmla="*/ 21 h 359"/>
                  <a:gd name="T18" fmla="*/ 157 w 2953"/>
                  <a:gd name="T19" fmla="*/ 21 h 359"/>
                  <a:gd name="T20" fmla="*/ 299 w 2953"/>
                  <a:gd name="T21" fmla="*/ 21 h 359"/>
                  <a:gd name="T22" fmla="*/ 582 w 2953"/>
                  <a:gd name="T23" fmla="*/ 18 h 359"/>
                  <a:gd name="T24" fmla="*/ 1150 w 2953"/>
                  <a:gd name="T25" fmla="*/ 11 h 359"/>
                  <a:gd name="T26" fmla="*/ 2285 w 2953"/>
                  <a:gd name="T27" fmla="*/ 0 h 359"/>
                  <a:gd name="T28" fmla="*/ 2776 w 2953"/>
                  <a:gd name="T29" fmla="*/ 10 h 359"/>
                  <a:gd name="T30" fmla="*/ 2899 w 2953"/>
                  <a:gd name="T31" fmla="*/ 18 h 359"/>
                  <a:gd name="T32" fmla="*/ 2930 w 2953"/>
                  <a:gd name="T33" fmla="*/ 24 h 359"/>
                  <a:gd name="T34" fmla="*/ 2937 w 2953"/>
                  <a:gd name="T35" fmla="*/ 56 h 359"/>
                  <a:gd name="T36" fmla="*/ 2944 w 2953"/>
                  <a:gd name="T37" fmla="*/ 117 h 359"/>
                  <a:gd name="T38" fmla="*/ 2918 w 2953"/>
                  <a:gd name="T39" fmla="*/ 359 h 359"/>
                  <a:gd name="T40" fmla="*/ 2937 w 2953"/>
                  <a:gd name="T41" fmla="*/ 110 h 359"/>
                  <a:gd name="T42" fmla="*/ 2928 w 2953"/>
                  <a:gd name="T43" fmla="*/ 47 h 359"/>
                  <a:gd name="T44" fmla="*/ 2926 w 2953"/>
                  <a:gd name="T45" fmla="*/ 31 h 359"/>
                  <a:gd name="T46" fmla="*/ 2917 w 2953"/>
                  <a:gd name="T47" fmla="*/ 29 h 359"/>
                  <a:gd name="T48" fmla="*/ 2886 w 2953"/>
                  <a:gd name="T49" fmla="*/ 26 h 359"/>
                  <a:gd name="T50" fmla="*/ 2760 w 2953"/>
                  <a:gd name="T51" fmla="*/ 22 h 359"/>
                  <a:gd name="T52" fmla="*/ 2253 w 2953"/>
                  <a:gd name="T53" fmla="*/ 25 h 359"/>
                  <a:gd name="T54" fmla="*/ 1134 w 2953"/>
                  <a:gd name="T55" fmla="*/ 36 h 359"/>
                  <a:gd name="T56" fmla="*/ 575 w 2953"/>
                  <a:gd name="T57" fmla="*/ 43 h 359"/>
                  <a:gd name="T58" fmla="*/ 295 w 2953"/>
                  <a:gd name="T59" fmla="*/ 45 h 359"/>
                  <a:gd name="T60" fmla="*/ 155 w 2953"/>
                  <a:gd name="T61" fmla="*/ 46 h 359"/>
                  <a:gd name="T62" fmla="*/ 85 w 2953"/>
                  <a:gd name="T63" fmla="*/ 46 h 359"/>
                  <a:gd name="T64" fmla="*/ 49 w 2953"/>
                  <a:gd name="T65" fmla="*/ 45 h 359"/>
                  <a:gd name="T66" fmla="*/ 32 w 2953"/>
                  <a:gd name="T67" fmla="*/ 44 h 359"/>
                  <a:gd name="T68" fmla="*/ 23 w 2953"/>
                  <a:gd name="T69" fmla="*/ 44 h 359"/>
                  <a:gd name="T70" fmla="*/ 18 w 2953"/>
                  <a:gd name="T71" fmla="*/ 43 h 359"/>
                  <a:gd name="T72" fmla="*/ 14 w 2953"/>
                  <a:gd name="T73" fmla="*/ 43 h 359"/>
                  <a:gd name="T74" fmla="*/ 11 w 2953"/>
                  <a:gd name="T75" fmla="*/ 41 h 359"/>
                  <a:gd name="T76" fmla="*/ 8 w 2953"/>
                  <a:gd name="T77" fmla="*/ 40 h 359"/>
                  <a:gd name="T78" fmla="*/ 7 w 2953"/>
                  <a:gd name="T79" fmla="*/ 21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3" h="359">
                    <a:moveTo>
                      <a:pt x="7" y="21"/>
                    </a:move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1"/>
                      <a:pt x="20" y="20"/>
                      <a:pt x="20" y="18"/>
                    </a:cubicBezTo>
                    <a:cubicBezTo>
                      <a:pt x="20" y="18"/>
                      <a:pt x="20" y="18"/>
                      <a:pt x="21" y="18"/>
                    </a:cubicBezTo>
                    <a:cubicBezTo>
                      <a:pt x="22" y="19"/>
                      <a:pt x="23" y="19"/>
                      <a:pt x="2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86" y="21"/>
                      <a:pt x="86" y="21"/>
                      <a:pt x="86" y="21"/>
                    </a:cubicBezTo>
                    <a:cubicBezTo>
                      <a:pt x="157" y="21"/>
                      <a:pt x="157" y="21"/>
                      <a:pt x="157" y="21"/>
                    </a:cubicBezTo>
                    <a:cubicBezTo>
                      <a:pt x="204" y="21"/>
                      <a:pt x="251" y="21"/>
                      <a:pt x="299" y="21"/>
                    </a:cubicBezTo>
                    <a:cubicBezTo>
                      <a:pt x="393" y="20"/>
                      <a:pt x="488" y="19"/>
                      <a:pt x="582" y="18"/>
                    </a:cubicBezTo>
                    <a:cubicBezTo>
                      <a:pt x="772" y="16"/>
                      <a:pt x="961" y="13"/>
                      <a:pt x="1150" y="11"/>
                    </a:cubicBezTo>
                    <a:cubicBezTo>
                      <a:pt x="1528" y="6"/>
                      <a:pt x="1907" y="1"/>
                      <a:pt x="2285" y="0"/>
                    </a:cubicBezTo>
                    <a:cubicBezTo>
                      <a:pt x="2449" y="2"/>
                      <a:pt x="2613" y="4"/>
                      <a:pt x="2776" y="10"/>
                    </a:cubicBezTo>
                    <a:cubicBezTo>
                      <a:pt x="2817" y="12"/>
                      <a:pt x="2858" y="14"/>
                      <a:pt x="2899" y="18"/>
                    </a:cubicBezTo>
                    <a:cubicBezTo>
                      <a:pt x="2909" y="19"/>
                      <a:pt x="2919" y="20"/>
                      <a:pt x="2930" y="24"/>
                    </a:cubicBezTo>
                    <a:cubicBezTo>
                      <a:pt x="2939" y="38"/>
                      <a:pt x="2933" y="45"/>
                      <a:pt x="2937" y="56"/>
                    </a:cubicBezTo>
                    <a:cubicBezTo>
                      <a:pt x="2939" y="76"/>
                      <a:pt x="2942" y="97"/>
                      <a:pt x="2944" y="117"/>
                    </a:cubicBezTo>
                    <a:cubicBezTo>
                      <a:pt x="2953" y="198"/>
                      <a:pt x="2945" y="282"/>
                      <a:pt x="2918" y="359"/>
                    </a:cubicBezTo>
                    <a:cubicBezTo>
                      <a:pt x="2944" y="279"/>
                      <a:pt x="2950" y="193"/>
                      <a:pt x="2937" y="110"/>
                    </a:cubicBezTo>
                    <a:cubicBezTo>
                      <a:pt x="2934" y="89"/>
                      <a:pt x="2930" y="68"/>
                      <a:pt x="2928" y="47"/>
                    </a:cubicBezTo>
                    <a:cubicBezTo>
                      <a:pt x="2927" y="42"/>
                      <a:pt x="2927" y="36"/>
                      <a:pt x="2926" y="31"/>
                    </a:cubicBezTo>
                    <a:cubicBezTo>
                      <a:pt x="2930" y="34"/>
                      <a:pt x="2921" y="29"/>
                      <a:pt x="2917" y="29"/>
                    </a:cubicBezTo>
                    <a:cubicBezTo>
                      <a:pt x="2907" y="28"/>
                      <a:pt x="2897" y="27"/>
                      <a:pt x="2886" y="26"/>
                    </a:cubicBezTo>
                    <a:cubicBezTo>
                      <a:pt x="2844" y="23"/>
                      <a:pt x="2802" y="23"/>
                      <a:pt x="2760" y="22"/>
                    </a:cubicBezTo>
                    <a:cubicBezTo>
                      <a:pt x="2591" y="20"/>
                      <a:pt x="2422" y="23"/>
                      <a:pt x="2253" y="25"/>
                    </a:cubicBezTo>
                    <a:cubicBezTo>
                      <a:pt x="1880" y="26"/>
                      <a:pt x="1507" y="31"/>
                      <a:pt x="1134" y="36"/>
                    </a:cubicBezTo>
                    <a:cubicBezTo>
                      <a:pt x="948" y="38"/>
                      <a:pt x="761" y="41"/>
                      <a:pt x="575" y="43"/>
                    </a:cubicBezTo>
                    <a:cubicBezTo>
                      <a:pt x="481" y="44"/>
                      <a:pt x="388" y="45"/>
                      <a:pt x="295" y="45"/>
                    </a:cubicBezTo>
                    <a:cubicBezTo>
                      <a:pt x="248" y="46"/>
                      <a:pt x="201" y="46"/>
                      <a:pt x="155" y="46"/>
                    </a:cubicBezTo>
                    <a:cubicBezTo>
                      <a:pt x="85" y="46"/>
                      <a:pt x="85" y="46"/>
                      <a:pt x="85" y="46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1" y="44"/>
                      <a:pt x="19" y="43"/>
                      <a:pt x="18" y="43"/>
                    </a:cubicBezTo>
                    <a:cubicBezTo>
                      <a:pt x="17" y="43"/>
                      <a:pt x="15" y="43"/>
                      <a:pt x="14" y="43"/>
                    </a:cubicBezTo>
                    <a:cubicBezTo>
                      <a:pt x="14" y="43"/>
                      <a:pt x="13" y="42"/>
                      <a:pt x="11" y="41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6" y="43"/>
                      <a:pt x="0" y="23"/>
                      <a:pt x="7" y="2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3267154" y="686923"/>
              <a:ext cx="3138482" cy="1083053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perspectiveRelaxedModerately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>
                <a:defRPr/>
              </a:pPr>
              <a:r>
                <a:rPr lang="en-US" sz="4600" b="1" spc="50">
                  <a:ln w="11430"/>
                  <a:solidFill>
                    <a:srgbClr val="9900CC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 </a:t>
              </a:r>
              <a:r>
                <a:rPr lang="en-US" sz="3800" b="1" spc="50">
                  <a:ln w="11430"/>
                  <a:solidFill>
                    <a:srgbClr val="9900CC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TẬP ĐỌC</a:t>
              </a:r>
            </a:p>
          </p:txBody>
        </p:sp>
      </p:grp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3388231" y="2059750"/>
            <a:ext cx="31682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6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2706079"/>
            <a:ext cx="1600201" cy="8953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828800" y="2891701"/>
            <a:ext cx="7150101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9900"/>
            </a:contourClr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Vậy nội dung bức thư thể hiện điều gì ?</a:t>
            </a:r>
            <a:endParaRPr lang="en-US" sz="320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16381" y="4724400"/>
            <a:ext cx="8674099" cy="1569660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Tình cảm của Lương biết thương bạn, chia sẻ đau buồn cùng bạn khi bạn gặp đau thương mất mát trong cuộc sống</a:t>
            </a:r>
            <a:r>
              <a:rPr lang="en-US" sz="32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42943" y="3810143"/>
            <a:ext cx="3874861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NỘI DUNG BÀI</a:t>
            </a:r>
          </a:p>
        </p:txBody>
      </p:sp>
    </p:spTree>
    <p:extLst>
      <p:ext uri="{BB962C8B-B14F-4D97-AF65-F5344CB8AC3E}">
        <p14:creationId xmlns:p14="http://schemas.microsoft.com/office/powerpoint/2010/main" val="15624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79"/>
          <a:stretch>
            <a:fillRect/>
          </a:stretch>
        </p:blipFill>
        <p:spPr>
          <a:xfrm>
            <a:off x="-2514601" y="-242866"/>
            <a:ext cx="15620999" cy="71400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46" y="-255824"/>
            <a:ext cx="1322580" cy="17634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289F601B-43A3-4645-8A3A-F574C1C4C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39033" y="-1828800"/>
            <a:ext cx="9000064" cy="94214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694118-BA6C-4A28-A7DA-30131718001C}"/>
              </a:ext>
            </a:extLst>
          </p:cNvPr>
          <p:cNvSpPr txBox="1"/>
          <p:nvPr/>
        </p:nvSpPr>
        <p:spPr>
          <a:xfrm>
            <a:off x="3666654" y="1010377"/>
            <a:ext cx="4074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pic>
        <p:nvPicPr>
          <p:cNvPr id="12" name="图片 23">
            <a:extLst>
              <a:ext uri="{FF2B5EF4-FFF2-40B4-BE49-F238E27FC236}">
                <a16:creationId xmlns:a16="http://schemas.microsoft.com/office/drawing/2014/main" xmlns="" id="{8AC50A97-1382-490B-B643-749A3CB0EF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69" y="-682691"/>
            <a:ext cx="5106589" cy="30340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694118-BA6C-4A28-A7DA-30131718001C}"/>
              </a:ext>
            </a:extLst>
          </p:cNvPr>
          <p:cNvSpPr txBox="1"/>
          <p:nvPr/>
        </p:nvSpPr>
        <p:spPr>
          <a:xfrm>
            <a:off x="3819054" y="1162777"/>
            <a:ext cx="3267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Coiny" panose="02000903060500060000" pitchFamily="2" charset="0"/>
              </a:rPr>
              <a:t>VẬN DỤNG </a:t>
            </a:r>
            <a:endParaRPr lang="en-US" sz="400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703252" y="3297537"/>
            <a:ext cx="8001000" cy="2184029"/>
            <a:chOff x="811872" y="3876297"/>
            <a:chExt cx="8001000" cy="2362199"/>
          </a:xfrm>
        </p:grpSpPr>
        <p:grpSp>
          <p:nvGrpSpPr>
            <p:cNvPr id="16" name="Group 15"/>
            <p:cNvGrpSpPr/>
            <p:nvPr/>
          </p:nvGrpSpPr>
          <p:grpSpPr>
            <a:xfrm>
              <a:off x="811872" y="3876297"/>
              <a:ext cx="8001000" cy="2362199"/>
              <a:chOff x="1141193" y="4134813"/>
              <a:chExt cx="4734907" cy="2003425"/>
            </a:xfrm>
          </p:grpSpPr>
          <p:sp>
            <p:nvSpPr>
              <p:cNvPr id="19" name="Freeform 35"/>
              <p:cNvSpPr>
                <a:spLocks/>
              </p:cNvSpPr>
              <p:nvPr/>
            </p:nvSpPr>
            <p:spPr bwMode="auto">
              <a:xfrm>
                <a:off x="1276592" y="4134813"/>
                <a:ext cx="4599508" cy="928687"/>
              </a:xfrm>
              <a:custGeom>
                <a:avLst/>
                <a:gdLst>
                  <a:gd name="T0" fmla="*/ 1 w 900"/>
                  <a:gd name="T1" fmla="*/ 31 h 360"/>
                  <a:gd name="T2" fmla="*/ 0 w 900"/>
                  <a:gd name="T3" fmla="*/ 18 h 360"/>
                  <a:gd name="T4" fmla="*/ 383 w 900"/>
                  <a:gd name="T5" fmla="*/ 8 h 360"/>
                  <a:gd name="T6" fmla="*/ 575 w 900"/>
                  <a:gd name="T7" fmla="*/ 3 h 360"/>
                  <a:gd name="T8" fmla="*/ 670 w 900"/>
                  <a:gd name="T9" fmla="*/ 0 h 360"/>
                  <a:gd name="T10" fmla="*/ 676 w 900"/>
                  <a:gd name="T11" fmla="*/ 0 h 360"/>
                  <a:gd name="T12" fmla="*/ 678 w 900"/>
                  <a:gd name="T13" fmla="*/ 0 h 360"/>
                  <a:gd name="T14" fmla="*/ 678 w 900"/>
                  <a:gd name="T15" fmla="*/ 0 h 360"/>
                  <a:gd name="T16" fmla="*/ 684 w 900"/>
                  <a:gd name="T17" fmla="*/ 3 h 360"/>
                  <a:gd name="T18" fmla="*/ 684 w 900"/>
                  <a:gd name="T19" fmla="*/ 3 h 360"/>
                  <a:gd name="T20" fmla="*/ 684 w 900"/>
                  <a:gd name="T21" fmla="*/ 4 h 360"/>
                  <a:gd name="T22" fmla="*/ 686 w 900"/>
                  <a:gd name="T23" fmla="*/ 6 h 360"/>
                  <a:gd name="T24" fmla="*/ 693 w 900"/>
                  <a:gd name="T25" fmla="*/ 16 h 360"/>
                  <a:gd name="T26" fmla="*/ 707 w 900"/>
                  <a:gd name="T27" fmla="*/ 36 h 360"/>
                  <a:gd name="T28" fmla="*/ 734 w 900"/>
                  <a:gd name="T29" fmla="*/ 75 h 360"/>
                  <a:gd name="T30" fmla="*/ 823 w 900"/>
                  <a:gd name="T31" fmla="*/ 214 h 360"/>
                  <a:gd name="T32" fmla="*/ 900 w 900"/>
                  <a:gd name="T33" fmla="*/ 360 h 360"/>
                  <a:gd name="T34" fmla="*/ 815 w 900"/>
                  <a:gd name="T35" fmla="*/ 213 h 360"/>
                  <a:gd name="T36" fmla="*/ 717 w 900"/>
                  <a:gd name="T37" fmla="*/ 73 h 360"/>
                  <a:gd name="T38" fmla="*/ 691 w 900"/>
                  <a:gd name="T39" fmla="*/ 34 h 360"/>
                  <a:gd name="T40" fmla="*/ 677 w 900"/>
                  <a:gd name="T41" fmla="*/ 15 h 360"/>
                  <a:gd name="T42" fmla="*/ 674 w 900"/>
                  <a:gd name="T43" fmla="*/ 10 h 360"/>
                  <a:gd name="T44" fmla="*/ 673 w 900"/>
                  <a:gd name="T45" fmla="*/ 10 h 360"/>
                  <a:gd name="T46" fmla="*/ 679 w 900"/>
                  <a:gd name="T47" fmla="*/ 13 h 360"/>
                  <a:gd name="T48" fmla="*/ 678 w 900"/>
                  <a:gd name="T49" fmla="*/ 13 h 360"/>
                  <a:gd name="T50" fmla="*/ 677 w 900"/>
                  <a:gd name="T51" fmla="*/ 13 h 360"/>
                  <a:gd name="T52" fmla="*/ 676 w 900"/>
                  <a:gd name="T53" fmla="*/ 13 h 360"/>
                  <a:gd name="T54" fmla="*/ 673 w 900"/>
                  <a:gd name="T55" fmla="*/ 13 h 360"/>
                  <a:gd name="T56" fmla="*/ 661 w 900"/>
                  <a:gd name="T57" fmla="*/ 13 h 360"/>
                  <a:gd name="T58" fmla="*/ 567 w 900"/>
                  <a:gd name="T59" fmla="*/ 16 h 360"/>
                  <a:gd name="T60" fmla="*/ 378 w 900"/>
                  <a:gd name="T61" fmla="*/ 21 h 360"/>
                  <a:gd name="T62" fmla="*/ 1 w 900"/>
                  <a:gd name="T63" fmla="*/ 31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00" h="360">
                    <a:moveTo>
                      <a:pt x="1" y="31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383" y="8"/>
                      <a:pt x="383" y="8"/>
                      <a:pt x="383" y="8"/>
                    </a:cubicBezTo>
                    <a:cubicBezTo>
                      <a:pt x="575" y="3"/>
                      <a:pt x="575" y="3"/>
                      <a:pt x="575" y="3"/>
                    </a:cubicBezTo>
                    <a:cubicBezTo>
                      <a:pt x="670" y="0"/>
                      <a:pt x="670" y="0"/>
                      <a:pt x="670" y="0"/>
                    </a:cubicBezTo>
                    <a:cubicBezTo>
                      <a:pt x="676" y="0"/>
                      <a:pt x="676" y="0"/>
                      <a:pt x="676" y="0"/>
                    </a:cubicBezTo>
                    <a:cubicBezTo>
                      <a:pt x="678" y="0"/>
                      <a:pt x="678" y="0"/>
                      <a:pt x="678" y="0"/>
                    </a:cubicBezTo>
                    <a:cubicBezTo>
                      <a:pt x="678" y="0"/>
                      <a:pt x="678" y="0"/>
                      <a:pt x="678" y="0"/>
                    </a:cubicBezTo>
                    <a:cubicBezTo>
                      <a:pt x="689" y="5"/>
                      <a:pt x="681" y="2"/>
                      <a:pt x="684" y="3"/>
                    </a:cubicBezTo>
                    <a:cubicBezTo>
                      <a:pt x="684" y="3"/>
                      <a:pt x="684" y="3"/>
                      <a:pt x="684" y="3"/>
                    </a:cubicBezTo>
                    <a:cubicBezTo>
                      <a:pt x="684" y="4"/>
                      <a:pt x="684" y="4"/>
                      <a:pt x="684" y="4"/>
                    </a:cubicBezTo>
                    <a:cubicBezTo>
                      <a:pt x="686" y="6"/>
                      <a:pt x="686" y="6"/>
                      <a:pt x="686" y="6"/>
                    </a:cubicBezTo>
                    <a:cubicBezTo>
                      <a:pt x="693" y="16"/>
                      <a:pt x="693" y="16"/>
                      <a:pt x="693" y="16"/>
                    </a:cubicBezTo>
                    <a:cubicBezTo>
                      <a:pt x="707" y="36"/>
                      <a:pt x="707" y="36"/>
                      <a:pt x="707" y="36"/>
                    </a:cubicBezTo>
                    <a:cubicBezTo>
                      <a:pt x="734" y="75"/>
                      <a:pt x="734" y="75"/>
                      <a:pt x="734" y="75"/>
                    </a:cubicBezTo>
                    <a:cubicBezTo>
                      <a:pt x="764" y="121"/>
                      <a:pt x="794" y="167"/>
                      <a:pt x="823" y="214"/>
                    </a:cubicBezTo>
                    <a:cubicBezTo>
                      <a:pt x="851" y="262"/>
                      <a:pt x="884" y="308"/>
                      <a:pt x="900" y="360"/>
                    </a:cubicBezTo>
                    <a:cubicBezTo>
                      <a:pt x="882" y="307"/>
                      <a:pt x="845" y="261"/>
                      <a:pt x="815" y="213"/>
                    </a:cubicBezTo>
                    <a:cubicBezTo>
                      <a:pt x="783" y="166"/>
                      <a:pt x="751" y="119"/>
                      <a:pt x="717" y="73"/>
                    </a:cubicBezTo>
                    <a:cubicBezTo>
                      <a:pt x="691" y="34"/>
                      <a:pt x="691" y="34"/>
                      <a:pt x="691" y="34"/>
                    </a:cubicBezTo>
                    <a:cubicBezTo>
                      <a:pt x="677" y="15"/>
                      <a:pt x="677" y="15"/>
                      <a:pt x="677" y="15"/>
                    </a:cubicBezTo>
                    <a:cubicBezTo>
                      <a:pt x="674" y="10"/>
                      <a:pt x="674" y="10"/>
                      <a:pt x="674" y="10"/>
                    </a:cubicBezTo>
                    <a:cubicBezTo>
                      <a:pt x="673" y="10"/>
                      <a:pt x="673" y="10"/>
                      <a:pt x="673" y="10"/>
                    </a:cubicBezTo>
                    <a:cubicBezTo>
                      <a:pt x="676" y="11"/>
                      <a:pt x="668" y="7"/>
                      <a:pt x="679" y="13"/>
                    </a:cubicBezTo>
                    <a:cubicBezTo>
                      <a:pt x="678" y="13"/>
                      <a:pt x="678" y="13"/>
                      <a:pt x="678" y="13"/>
                    </a:cubicBezTo>
                    <a:cubicBezTo>
                      <a:pt x="677" y="13"/>
                      <a:pt x="677" y="13"/>
                      <a:pt x="677" y="13"/>
                    </a:cubicBezTo>
                    <a:cubicBezTo>
                      <a:pt x="676" y="13"/>
                      <a:pt x="676" y="13"/>
                      <a:pt x="676" y="13"/>
                    </a:cubicBezTo>
                    <a:cubicBezTo>
                      <a:pt x="673" y="13"/>
                      <a:pt x="673" y="13"/>
                      <a:pt x="673" y="13"/>
                    </a:cubicBezTo>
                    <a:cubicBezTo>
                      <a:pt x="661" y="13"/>
                      <a:pt x="661" y="13"/>
                      <a:pt x="661" y="13"/>
                    </a:cubicBezTo>
                    <a:cubicBezTo>
                      <a:pt x="567" y="16"/>
                      <a:pt x="567" y="16"/>
                      <a:pt x="567" y="16"/>
                    </a:cubicBezTo>
                    <a:cubicBezTo>
                      <a:pt x="378" y="21"/>
                      <a:pt x="378" y="21"/>
                      <a:pt x="378" y="21"/>
                    </a:cubicBezTo>
                    <a:lnTo>
                      <a:pt x="1" y="3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030A0">
                      <a:shade val="51000"/>
                      <a:satMod val="130000"/>
                    </a:srgbClr>
                  </a:gs>
                  <a:gs pos="80000">
                    <a:srgbClr val="7030A0">
                      <a:shade val="93000"/>
                      <a:satMod val="130000"/>
                    </a:srgbClr>
                  </a:gs>
                  <a:gs pos="100000">
                    <a:srgbClr val="7030A0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1141193" y="4258638"/>
                <a:ext cx="4684055" cy="1879600"/>
                <a:chOff x="2691125" y="3864267"/>
                <a:chExt cx="2443750" cy="1879600"/>
              </a:xfrm>
            </p:grpSpPr>
            <p:sp>
              <p:nvSpPr>
                <p:cNvPr id="21" name="Freeform 36"/>
                <p:cNvSpPr>
                  <a:spLocks/>
                </p:cNvSpPr>
                <p:nvPr/>
              </p:nvSpPr>
              <p:spPr bwMode="auto">
                <a:xfrm>
                  <a:off x="4474475" y="4669129"/>
                  <a:ext cx="660400" cy="1074738"/>
                </a:xfrm>
                <a:custGeom>
                  <a:avLst/>
                  <a:gdLst>
                    <a:gd name="T0" fmla="*/ 256 w 256"/>
                    <a:gd name="T1" fmla="*/ 0 h 417"/>
                    <a:gd name="T2" fmla="*/ 230 w 256"/>
                    <a:gd name="T3" fmla="*/ 61 h 417"/>
                    <a:gd name="T4" fmla="*/ 149 w 256"/>
                    <a:gd name="T5" fmla="*/ 221 h 417"/>
                    <a:gd name="T6" fmla="*/ 43 w 256"/>
                    <a:gd name="T7" fmla="*/ 366 h 417"/>
                    <a:gd name="T8" fmla="*/ 0 w 256"/>
                    <a:gd name="T9" fmla="*/ 417 h 417"/>
                    <a:gd name="T10" fmla="*/ 49 w 256"/>
                    <a:gd name="T11" fmla="*/ 371 h 417"/>
                    <a:gd name="T12" fmla="*/ 156 w 256"/>
                    <a:gd name="T13" fmla="*/ 226 h 417"/>
                    <a:gd name="T14" fmla="*/ 237 w 256"/>
                    <a:gd name="T15" fmla="*/ 64 h 417"/>
                    <a:gd name="T16" fmla="*/ 256 w 256"/>
                    <a:gd name="T17" fmla="*/ 0 h 4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6" h="417">
                      <a:moveTo>
                        <a:pt x="256" y="0"/>
                      </a:moveTo>
                      <a:cubicBezTo>
                        <a:pt x="247" y="22"/>
                        <a:pt x="241" y="36"/>
                        <a:pt x="230" y="61"/>
                      </a:cubicBezTo>
                      <a:cubicBezTo>
                        <a:pt x="222" y="91"/>
                        <a:pt x="151" y="223"/>
                        <a:pt x="149" y="221"/>
                      </a:cubicBezTo>
                      <a:cubicBezTo>
                        <a:pt x="151" y="223"/>
                        <a:pt x="65" y="346"/>
                        <a:pt x="43" y="366"/>
                      </a:cubicBezTo>
                      <a:cubicBezTo>
                        <a:pt x="25" y="387"/>
                        <a:pt x="15" y="399"/>
                        <a:pt x="0" y="417"/>
                      </a:cubicBezTo>
                      <a:cubicBezTo>
                        <a:pt x="18" y="403"/>
                        <a:pt x="30" y="392"/>
                        <a:pt x="49" y="371"/>
                      </a:cubicBezTo>
                      <a:cubicBezTo>
                        <a:pt x="71" y="351"/>
                        <a:pt x="158" y="227"/>
                        <a:pt x="156" y="226"/>
                      </a:cubicBezTo>
                      <a:cubicBezTo>
                        <a:pt x="158" y="227"/>
                        <a:pt x="229" y="94"/>
                        <a:pt x="237" y="64"/>
                      </a:cubicBezTo>
                      <a:cubicBezTo>
                        <a:pt x="248" y="39"/>
                        <a:pt x="252" y="23"/>
                        <a:pt x="256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7030A0">
                        <a:shade val="51000"/>
                        <a:satMod val="130000"/>
                      </a:srgbClr>
                    </a:gs>
                    <a:gs pos="80000">
                      <a:srgbClr val="7030A0">
                        <a:shade val="93000"/>
                        <a:satMod val="130000"/>
                      </a:srgbClr>
                    </a:gs>
                    <a:gs pos="100000">
                      <a:srgbClr val="7030A0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" name="Group 39"/>
                <p:cNvGrpSpPr>
                  <a:grpSpLocks/>
                </p:cNvGrpSpPr>
                <p:nvPr/>
              </p:nvGrpSpPr>
              <p:grpSpPr bwMode="auto">
                <a:xfrm>
                  <a:off x="2691125" y="3864267"/>
                  <a:ext cx="1708150" cy="1879600"/>
                  <a:chOff x="344" y="1569"/>
                  <a:chExt cx="1076" cy="1184"/>
                </a:xfrm>
              </p:grpSpPr>
              <p:sp>
                <p:nvSpPr>
                  <p:cNvPr id="23" name="Freeform 37"/>
                  <p:cNvSpPr>
                    <a:spLocks/>
                  </p:cNvSpPr>
                  <p:nvPr/>
                </p:nvSpPr>
                <p:spPr bwMode="auto">
                  <a:xfrm>
                    <a:off x="344" y="1569"/>
                    <a:ext cx="1030" cy="1164"/>
                  </a:xfrm>
                  <a:custGeom>
                    <a:avLst/>
                    <a:gdLst>
                      <a:gd name="T0" fmla="*/ 634 w 634"/>
                      <a:gd name="T1" fmla="*/ 707 h 717"/>
                      <a:gd name="T2" fmla="*/ 458 w 634"/>
                      <a:gd name="T3" fmla="*/ 707 h 717"/>
                      <a:gd name="T4" fmla="*/ 190 w 634"/>
                      <a:gd name="T5" fmla="*/ 706 h 717"/>
                      <a:gd name="T6" fmla="*/ 46 w 634"/>
                      <a:gd name="T7" fmla="*/ 694 h 717"/>
                      <a:gd name="T8" fmla="*/ 25 w 634"/>
                      <a:gd name="T9" fmla="*/ 686 h 717"/>
                      <a:gd name="T10" fmla="*/ 19 w 634"/>
                      <a:gd name="T11" fmla="*/ 669 h 717"/>
                      <a:gd name="T12" fmla="*/ 18 w 634"/>
                      <a:gd name="T13" fmla="*/ 652 h 717"/>
                      <a:gd name="T14" fmla="*/ 40 w 634"/>
                      <a:gd name="T15" fmla="*/ 176 h 717"/>
                      <a:gd name="T16" fmla="*/ 28 w 634"/>
                      <a:gd name="T17" fmla="*/ 0 h 717"/>
                      <a:gd name="T18" fmla="*/ 33 w 634"/>
                      <a:gd name="T19" fmla="*/ 175 h 717"/>
                      <a:gd name="T20" fmla="*/ 10 w 634"/>
                      <a:gd name="T21" fmla="*/ 652 h 717"/>
                      <a:gd name="T22" fmla="*/ 12 w 634"/>
                      <a:gd name="T23" fmla="*/ 670 h 717"/>
                      <a:gd name="T24" fmla="*/ 19 w 634"/>
                      <a:gd name="T25" fmla="*/ 690 h 717"/>
                      <a:gd name="T26" fmla="*/ 44 w 634"/>
                      <a:gd name="T27" fmla="*/ 702 h 717"/>
                      <a:gd name="T28" fmla="*/ 190 w 634"/>
                      <a:gd name="T29" fmla="*/ 714 h 717"/>
                      <a:gd name="T30" fmla="*/ 458 w 634"/>
                      <a:gd name="T31" fmla="*/ 715 h 717"/>
                      <a:gd name="T32" fmla="*/ 634 w 634"/>
                      <a:gd name="T33" fmla="*/ 707 h 7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634" h="717">
                        <a:moveTo>
                          <a:pt x="634" y="707"/>
                        </a:moveTo>
                        <a:cubicBezTo>
                          <a:pt x="573" y="707"/>
                          <a:pt x="532" y="706"/>
                          <a:pt x="458" y="707"/>
                        </a:cubicBezTo>
                        <a:cubicBezTo>
                          <a:pt x="419" y="708"/>
                          <a:pt x="299" y="709"/>
                          <a:pt x="190" y="706"/>
                        </a:cubicBezTo>
                        <a:cubicBezTo>
                          <a:pt x="136" y="704"/>
                          <a:pt x="83" y="702"/>
                          <a:pt x="46" y="694"/>
                        </a:cubicBezTo>
                        <a:cubicBezTo>
                          <a:pt x="37" y="692"/>
                          <a:pt x="28" y="690"/>
                          <a:pt x="25" y="686"/>
                        </a:cubicBezTo>
                        <a:cubicBezTo>
                          <a:pt x="21" y="681"/>
                          <a:pt x="20" y="674"/>
                          <a:pt x="19" y="669"/>
                        </a:cubicBezTo>
                        <a:cubicBezTo>
                          <a:pt x="18" y="658"/>
                          <a:pt x="17" y="652"/>
                          <a:pt x="18" y="652"/>
                        </a:cubicBezTo>
                        <a:cubicBezTo>
                          <a:pt x="8" y="652"/>
                          <a:pt x="40" y="255"/>
                          <a:pt x="40" y="176"/>
                        </a:cubicBezTo>
                        <a:cubicBezTo>
                          <a:pt x="41" y="103"/>
                          <a:pt x="42" y="60"/>
                          <a:pt x="28" y="0"/>
                        </a:cubicBezTo>
                        <a:cubicBezTo>
                          <a:pt x="37" y="61"/>
                          <a:pt x="34" y="102"/>
                          <a:pt x="33" y="175"/>
                        </a:cubicBezTo>
                        <a:cubicBezTo>
                          <a:pt x="32" y="255"/>
                          <a:pt x="0" y="651"/>
                          <a:pt x="10" y="652"/>
                        </a:cubicBezTo>
                        <a:cubicBezTo>
                          <a:pt x="10" y="652"/>
                          <a:pt x="10" y="659"/>
                          <a:pt x="12" y="670"/>
                        </a:cubicBezTo>
                        <a:cubicBezTo>
                          <a:pt x="13" y="675"/>
                          <a:pt x="13" y="682"/>
                          <a:pt x="19" y="690"/>
                        </a:cubicBezTo>
                        <a:cubicBezTo>
                          <a:pt x="25" y="698"/>
                          <a:pt x="35" y="699"/>
                          <a:pt x="44" y="702"/>
                        </a:cubicBezTo>
                        <a:cubicBezTo>
                          <a:pt x="83" y="709"/>
                          <a:pt x="135" y="712"/>
                          <a:pt x="190" y="714"/>
                        </a:cubicBezTo>
                        <a:cubicBezTo>
                          <a:pt x="299" y="717"/>
                          <a:pt x="419" y="715"/>
                          <a:pt x="458" y="715"/>
                        </a:cubicBezTo>
                        <a:cubicBezTo>
                          <a:pt x="532" y="714"/>
                          <a:pt x="573" y="712"/>
                          <a:pt x="634" y="70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7030A0">
                          <a:shade val="51000"/>
                          <a:satMod val="130000"/>
                        </a:srgbClr>
                      </a:gs>
                      <a:gs pos="80000">
                        <a:srgbClr val="7030A0">
                          <a:shade val="93000"/>
                          <a:satMod val="130000"/>
                        </a:srgbClr>
                      </a:gs>
                      <a:gs pos="100000">
                        <a:srgbClr val="7030A0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>
                    <a:noFill/>
                    <a:headEnd/>
                    <a:tailEnd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 38"/>
                  <p:cNvSpPr>
                    <a:spLocks/>
                  </p:cNvSpPr>
                  <p:nvPr/>
                </p:nvSpPr>
                <p:spPr bwMode="auto">
                  <a:xfrm>
                    <a:off x="346" y="1621"/>
                    <a:ext cx="1074" cy="1132"/>
                  </a:xfrm>
                  <a:custGeom>
                    <a:avLst/>
                    <a:gdLst>
                      <a:gd name="T0" fmla="*/ 661 w 661"/>
                      <a:gd name="T1" fmla="*/ 687 h 697"/>
                      <a:gd name="T2" fmla="*/ 488 w 661"/>
                      <a:gd name="T3" fmla="*/ 687 h 697"/>
                      <a:gd name="T4" fmla="*/ 224 w 661"/>
                      <a:gd name="T5" fmla="*/ 686 h 697"/>
                      <a:gd name="T6" fmla="*/ 81 w 661"/>
                      <a:gd name="T7" fmla="*/ 676 h 697"/>
                      <a:gd name="T8" fmla="*/ 43 w 661"/>
                      <a:gd name="T9" fmla="*/ 641 h 697"/>
                      <a:gd name="T10" fmla="*/ 23 w 661"/>
                      <a:gd name="T11" fmla="*/ 172 h 697"/>
                      <a:gd name="T12" fmla="*/ 0 w 661"/>
                      <a:gd name="T13" fmla="*/ 0 h 697"/>
                      <a:gd name="T14" fmla="*/ 15 w 661"/>
                      <a:gd name="T15" fmla="*/ 173 h 697"/>
                      <a:gd name="T16" fmla="*/ 36 w 661"/>
                      <a:gd name="T17" fmla="*/ 643 h 697"/>
                      <a:gd name="T18" fmla="*/ 40 w 661"/>
                      <a:gd name="T19" fmla="*/ 660 h 697"/>
                      <a:gd name="T20" fmla="*/ 54 w 661"/>
                      <a:gd name="T21" fmla="*/ 677 h 697"/>
                      <a:gd name="T22" fmla="*/ 80 w 661"/>
                      <a:gd name="T23" fmla="*/ 683 h 697"/>
                      <a:gd name="T24" fmla="*/ 223 w 661"/>
                      <a:gd name="T25" fmla="*/ 694 h 697"/>
                      <a:gd name="T26" fmla="*/ 488 w 661"/>
                      <a:gd name="T27" fmla="*/ 695 h 697"/>
                      <a:gd name="T28" fmla="*/ 661 w 661"/>
                      <a:gd name="T29" fmla="*/ 687 h 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661" h="697">
                        <a:moveTo>
                          <a:pt x="661" y="687"/>
                        </a:moveTo>
                        <a:cubicBezTo>
                          <a:pt x="601" y="687"/>
                          <a:pt x="560" y="686"/>
                          <a:pt x="488" y="687"/>
                        </a:cubicBezTo>
                        <a:cubicBezTo>
                          <a:pt x="449" y="688"/>
                          <a:pt x="331" y="689"/>
                          <a:pt x="224" y="686"/>
                        </a:cubicBezTo>
                        <a:cubicBezTo>
                          <a:pt x="170" y="684"/>
                          <a:pt x="118" y="682"/>
                          <a:pt x="81" y="676"/>
                        </a:cubicBezTo>
                        <a:cubicBezTo>
                          <a:pt x="38" y="675"/>
                          <a:pt x="46" y="639"/>
                          <a:pt x="43" y="641"/>
                        </a:cubicBezTo>
                        <a:cubicBezTo>
                          <a:pt x="32" y="643"/>
                          <a:pt x="27" y="251"/>
                          <a:pt x="23" y="172"/>
                        </a:cubicBezTo>
                        <a:cubicBezTo>
                          <a:pt x="18" y="100"/>
                          <a:pt x="16" y="59"/>
                          <a:pt x="0" y="0"/>
                        </a:cubicBezTo>
                        <a:cubicBezTo>
                          <a:pt x="11" y="60"/>
                          <a:pt x="11" y="101"/>
                          <a:pt x="15" y="173"/>
                        </a:cubicBezTo>
                        <a:cubicBezTo>
                          <a:pt x="19" y="251"/>
                          <a:pt x="24" y="643"/>
                          <a:pt x="36" y="643"/>
                        </a:cubicBezTo>
                        <a:cubicBezTo>
                          <a:pt x="36" y="643"/>
                          <a:pt x="37" y="649"/>
                          <a:pt x="40" y="660"/>
                        </a:cubicBezTo>
                        <a:cubicBezTo>
                          <a:pt x="42" y="665"/>
                          <a:pt x="45" y="673"/>
                          <a:pt x="54" y="677"/>
                        </a:cubicBezTo>
                        <a:cubicBezTo>
                          <a:pt x="62" y="680"/>
                          <a:pt x="71" y="682"/>
                          <a:pt x="80" y="683"/>
                        </a:cubicBezTo>
                        <a:cubicBezTo>
                          <a:pt x="118" y="690"/>
                          <a:pt x="169" y="692"/>
                          <a:pt x="223" y="694"/>
                        </a:cubicBezTo>
                        <a:cubicBezTo>
                          <a:pt x="331" y="697"/>
                          <a:pt x="449" y="695"/>
                          <a:pt x="488" y="695"/>
                        </a:cubicBezTo>
                        <a:cubicBezTo>
                          <a:pt x="560" y="694"/>
                          <a:pt x="601" y="692"/>
                          <a:pt x="661" y="6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7030A0">
                          <a:shade val="51000"/>
                          <a:satMod val="130000"/>
                        </a:srgbClr>
                      </a:gs>
                      <a:gs pos="80000">
                        <a:srgbClr val="7030A0">
                          <a:shade val="93000"/>
                          <a:satMod val="130000"/>
                        </a:srgbClr>
                      </a:gs>
                      <a:gs pos="100000">
                        <a:srgbClr val="7030A0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>
                    <a:noFill/>
                    <a:headEnd/>
                    <a:tailEnd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7" name="Rectangle 16"/>
            <p:cNvSpPr/>
            <p:nvPr/>
          </p:nvSpPr>
          <p:spPr>
            <a:xfrm>
              <a:off x="1299470" y="4326848"/>
              <a:ext cx="6229131" cy="16977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* 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Em đã bao giờ làm việc gì để giúp đỡ những người có hoàn cảnh khó khăn chưa? </a:t>
              </a: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24024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79"/>
          <a:stretch>
            <a:fillRect/>
          </a:stretch>
        </p:blipFill>
        <p:spPr>
          <a:xfrm>
            <a:off x="-3276600" y="-131299"/>
            <a:ext cx="15468599" cy="71400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46" y="-255824"/>
            <a:ext cx="1322580" cy="17634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289F601B-43A3-4645-8A3A-F574C1C4C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6600" y="-838200"/>
            <a:ext cx="5334000" cy="8278453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8AC50A97-1382-490B-B643-749A3CB0EF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69" y="-682691"/>
            <a:ext cx="5106589" cy="30340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694118-BA6C-4A28-A7DA-30131718001C}"/>
              </a:ext>
            </a:extLst>
          </p:cNvPr>
          <p:cNvSpPr txBox="1"/>
          <p:nvPr/>
        </p:nvSpPr>
        <p:spPr>
          <a:xfrm>
            <a:off x="3666654" y="1010377"/>
            <a:ext cx="4074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Coiny" panose="02000903060500060000" pitchFamily="2" charset="0"/>
              </a:rPr>
              <a:t>ĐỌC DIỄN CẢM</a:t>
            </a:r>
            <a:endParaRPr lang="en-US" sz="400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98934" y="2712855"/>
            <a:ext cx="11640671" cy="3539430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30A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       Hoà Bình, 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ngày 5</a:t>
            </a:r>
            <a:r>
              <a:rPr kumimoji="0" lang="en-US" sz="3200" b="1" i="0" u="none" strike="noStrike" kern="0" cap="all" spc="0" normalizeH="0" baseline="0" noProof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/>
                <a:ea typeface="+mn-ea"/>
                <a:cs typeface="Arial" charset="0"/>
              </a:rPr>
              <a:t>/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tháng 8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/ năm 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2000</a:t>
            </a:r>
            <a:r>
              <a:rPr kumimoji="0" lang="en-US" sz="3200" b="1" i="0" u="none" strike="noStrike" kern="0" cap="all" spc="0" normalizeH="0" baseline="0" noProof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/>
                <a:ea typeface="+mn-ea"/>
                <a:cs typeface="Arial" charset="0"/>
              </a:rPr>
              <a:t>/</a:t>
            </a:r>
            <a:endParaRPr kumimoji="0" lang="en-US" sz="3200" b="1" i="0" u="none" strike="noStrike" kern="0" cap="all" spc="0" normalizeH="0" baseline="0" noProof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/>
              <a:ea typeface="+mn-ea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 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 Bạn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Hồng thân 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mến,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   Mình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là Quách Tuấn Lương, học sinh lớp 4B </a:t>
            </a:r>
            <a:r>
              <a:rPr kumimoji="0" lang="en-US" sz="3200" b="1" i="0" u="none" strike="noStrike" kern="0" cap="all" spc="0" normalizeH="0" baseline="0" noProof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/>
                <a:ea typeface="+mn-ea"/>
                <a:cs typeface="Arial" charset="0"/>
              </a:rPr>
              <a:t>/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Trường tiểu học Cù Chính Lan, thị xã Hoà Bình. Hôm nay, đọc báo Thiếu niên Tiền phong, mình rất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xúc động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được biết </a:t>
            </a:r>
            <a:r>
              <a:rPr kumimoji="0" lang="en-US" sz="3200" b="1" i="0" u="none" strike="noStrike" kern="0" cap="all" spc="0" normalizeH="0" baseline="0" noProof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/>
                <a:ea typeface="+mn-ea"/>
                <a:cs typeface="Arial" charset="0"/>
              </a:rPr>
              <a:t>/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ba của Hồng đã hy sinh trong trận lũ lụt vừa rồi. Mình gửi bức thư này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chia buồn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với 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bạn. 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4024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79"/>
          <a:stretch>
            <a:fillRect/>
          </a:stretch>
        </p:blipFill>
        <p:spPr>
          <a:xfrm>
            <a:off x="-3236250" y="-131299"/>
            <a:ext cx="15849599" cy="71400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46" y="-255824"/>
            <a:ext cx="1322580" cy="17634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289F601B-43A3-4645-8A3A-F574C1C4C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24200" y="-533400"/>
            <a:ext cx="3882428" cy="8278453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8AC50A97-1382-490B-B643-749A3CB0EF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69" y="-682691"/>
            <a:ext cx="5106589" cy="30340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694118-BA6C-4A28-A7DA-30131718001C}"/>
              </a:ext>
            </a:extLst>
          </p:cNvPr>
          <p:cNvSpPr txBox="1"/>
          <p:nvPr/>
        </p:nvSpPr>
        <p:spPr>
          <a:xfrm>
            <a:off x="3329830" y="639593"/>
            <a:ext cx="4159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Coiny" panose="02000903060500060000" pitchFamily="2" charset="0"/>
              </a:rPr>
              <a:t>CỦNG CỐ</a:t>
            </a:r>
            <a:endParaRPr lang="en-US" sz="400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86828" y="16002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rgbClr val="7030A0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/>
                <a:ea typeface="+mn-ea"/>
                <a:cs typeface="+mn-cs"/>
              </a:rPr>
              <a:t>TRÒ CHƠI: CHỌN ĐÁP ÁN ĐÚNG</a:t>
            </a:r>
            <a:endParaRPr kumimoji="0" lang="en-US" sz="3200" b="1" i="0" u="none" strike="noStrike" kern="1200" cap="all" spc="0" normalizeH="0" baseline="0" noProof="0">
              <a:ln/>
              <a:solidFill>
                <a:srgbClr val="7030A0"/>
              </a:solidFill>
              <a:effectLst>
                <a:outerShdw blurRad="19685" dist="12700" dir="5400000" algn="tl" rotWithShape="0">
                  <a:srgbClr val="7030A0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571" y="2618585"/>
            <a:ext cx="8668871" cy="584775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30A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Câu 1: Bạn Lương viết thư thăm bạn để làm gì?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609381"/>
            <a:ext cx="8686800" cy="584775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30A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A. Để chúc mừng sinh nhật bạn Hồng.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6287" y="4508009"/>
            <a:ext cx="8686800" cy="584775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30A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B. Để chia buồn với Hồng.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6287" y="5309049"/>
            <a:ext cx="8686800" cy="584775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30A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C. Để kể cho Hồng nghe về ước mơ của mình.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4024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79"/>
          <a:stretch>
            <a:fillRect/>
          </a:stretch>
        </p:blipFill>
        <p:spPr>
          <a:xfrm>
            <a:off x="-3048000" y="-131299"/>
            <a:ext cx="15239999" cy="71400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46" y="-255824"/>
            <a:ext cx="1322580" cy="17634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289F601B-43A3-4645-8A3A-F574C1C4C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48000" y="-838200"/>
            <a:ext cx="3730028" cy="8278453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8AC50A97-1382-490B-B643-749A3CB0EF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69" y="-682691"/>
            <a:ext cx="5106589" cy="30340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694118-BA6C-4A28-A7DA-30131718001C}"/>
              </a:ext>
            </a:extLst>
          </p:cNvPr>
          <p:cNvSpPr txBox="1"/>
          <p:nvPr/>
        </p:nvSpPr>
        <p:spPr>
          <a:xfrm>
            <a:off x="3666654" y="1010377"/>
            <a:ext cx="4074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Coiny" panose="02000903060500060000" pitchFamily="2" charset="0"/>
              </a:rPr>
              <a:t>TRÒ CHƠI</a:t>
            </a:r>
            <a:endParaRPr lang="en-US" sz="400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536" y="2323525"/>
            <a:ext cx="8622953" cy="584775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30A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Câu 2: Lương an ủi Hồng như thế nào?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522" y="3301046"/>
            <a:ext cx="10331278" cy="646331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30A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A. Khơi gợi trong lòng Hồng về người cha dũng cảm.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551" y="4191019"/>
            <a:ext cx="10331279" cy="1200329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30A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B. Khuyến khích Hồng noi gương cha vượt qua nổi đau và làm cho Hồng yên tâm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0551" y="5554931"/>
            <a:ext cx="8527455" cy="646331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30A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C. Cả hai ý trên.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4024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79"/>
          <a:stretch>
            <a:fillRect/>
          </a:stretch>
        </p:blipFill>
        <p:spPr>
          <a:xfrm>
            <a:off x="-3048000" y="-131299"/>
            <a:ext cx="15239999" cy="71400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46" y="-255824"/>
            <a:ext cx="1322580" cy="17634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289F601B-43A3-4645-8A3A-F574C1C4C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48000" y="-838200"/>
            <a:ext cx="3730028" cy="8278453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8AC50A97-1382-490B-B643-749A3CB0EF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69" y="-682691"/>
            <a:ext cx="5106589" cy="30340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694118-BA6C-4A28-A7DA-30131718001C}"/>
              </a:ext>
            </a:extLst>
          </p:cNvPr>
          <p:cNvSpPr txBox="1"/>
          <p:nvPr/>
        </p:nvSpPr>
        <p:spPr>
          <a:xfrm>
            <a:off x="3666654" y="1010377"/>
            <a:ext cx="4074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Coiny" panose="02000903060500060000" pitchFamily="2" charset="0"/>
              </a:rPr>
              <a:t>TRÒ CHƠI</a:t>
            </a:r>
            <a:endParaRPr lang="en-US" sz="400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522" y="2323534"/>
            <a:ext cx="10331278" cy="1015663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30A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sz="3000" b="1" smtClean="0">
                <a:solidFill>
                  <a:srgbClr val="009900"/>
                </a:solidFill>
                <a:latin typeface="Times New Roman"/>
              </a:rPr>
              <a:t>Câu </a:t>
            </a:r>
            <a:r>
              <a:rPr lang="en-US" sz="3000" b="1">
                <a:solidFill>
                  <a:srgbClr val="009900"/>
                </a:solidFill>
                <a:latin typeface="Times New Roman"/>
              </a:rPr>
              <a:t>3: Tấm lòng của bạn Lương viết bức thư này như thế nào?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0522" y="3301046"/>
            <a:ext cx="10331278" cy="584775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30A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C00000"/>
                </a:solidFill>
                <a:latin typeface="Times New Roman"/>
              </a:rPr>
              <a:t>A. </a:t>
            </a:r>
            <a:r>
              <a:rPr lang="en-US" sz="3200" smtClean="0">
                <a:solidFill>
                  <a:srgbClr val="C00000"/>
                </a:solidFill>
                <a:latin typeface="Times New Roman"/>
              </a:rPr>
              <a:t>Muốn kết bạn để có thêm bạn mới.</a:t>
            </a:r>
            <a:endParaRPr lang="en-US" sz="320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551" y="4191021"/>
            <a:ext cx="10331279" cy="646331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30A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sz="3600" kern="0" smtClean="0">
                <a:solidFill>
                  <a:srgbClr val="FF0000"/>
                </a:solidFill>
                <a:latin typeface="Times New Roman"/>
              </a:rPr>
              <a:t>B</a:t>
            </a:r>
            <a:r>
              <a:rPr lang="en-US" sz="3200" smtClean="0">
                <a:solidFill>
                  <a:srgbClr val="C00000"/>
                </a:solidFill>
                <a:latin typeface="Times New Roman"/>
              </a:rPr>
              <a:t>. </a:t>
            </a:r>
            <a:r>
              <a:rPr lang="en-US" sz="3200">
                <a:solidFill>
                  <a:srgbClr val="C00000"/>
                </a:solidFill>
                <a:latin typeface="Times New Roman"/>
              </a:rPr>
              <a:t>Chúc mừng vì bạn có người cha dũng cảm.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8292" y="4970429"/>
            <a:ext cx="10283529" cy="584775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30A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C00000"/>
                </a:solidFill>
                <a:latin typeface="Times New Roman"/>
              </a:rPr>
              <a:t>C. Thương bạn, muốn chia sẻ đau buồn cùng bạn.</a:t>
            </a:r>
          </a:p>
        </p:txBody>
      </p:sp>
    </p:spTree>
    <p:extLst>
      <p:ext uri="{BB962C8B-B14F-4D97-AF65-F5344CB8AC3E}">
        <p14:creationId xmlns:p14="http://schemas.microsoft.com/office/powerpoint/2010/main" val="3152153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4F803CE-924D-48C8-B3D4-97DAFEA6A5A4}"/>
              </a:ext>
            </a:extLst>
          </p:cNvPr>
          <p:cNvGrpSpPr/>
          <p:nvPr/>
        </p:nvGrpSpPr>
        <p:grpSpPr>
          <a:xfrm>
            <a:off x="2501914" y="922036"/>
            <a:ext cx="4430047" cy="2436491"/>
            <a:chOff x="2415840" y="1152871"/>
            <a:chExt cx="7875639" cy="3248654"/>
          </a:xfrm>
        </p:grpSpPr>
        <p:sp>
          <p:nvSpPr>
            <p:cNvPr id="5" name="任意多边形: 形状 10">
              <a:extLst>
                <a:ext uri="{FF2B5EF4-FFF2-40B4-BE49-F238E27FC236}">
                  <a16:creationId xmlns:a16="http://schemas.microsoft.com/office/drawing/2014/main" xmlns="" id="{8611AC2B-E747-4F7C-B4DF-9E1759E9853D}"/>
                </a:ext>
              </a:extLst>
            </p:cNvPr>
            <p:cNvSpPr/>
            <p:nvPr/>
          </p:nvSpPr>
          <p:spPr>
            <a:xfrm>
              <a:off x="2415840" y="1152871"/>
              <a:ext cx="7875639" cy="3248654"/>
            </a:xfrm>
            <a:custGeom>
              <a:avLst/>
              <a:gdLst>
                <a:gd name="connsiteX0" fmla="*/ 382726 w 8927477"/>
                <a:gd name="connsiteY0" fmla="*/ 424867 h 3828467"/>
                <a:gd name="connsiteX1" fmla="*/ 293826 w 8927477"/>
                <a:gd name="connsiteY1" fmla="*/ 424867 h 3828467"/>
                <a:gd name="connsiteX2" fmla="*/ 2579826 w 8927477"/>
                <a:gd name="connsiteY2" fmla="*/ 18467 h 3828467"/>
                <a:gd name="connsiteX3" fmla="*/ 3900626 w 8927477"/>
                <a:gd name="connsiteY3" fmla="*/ 69267 h 3828467"/>
                <a:gd name="connsiteX4" fmla="*/ 5627826 w 8927477"/>
                <a:gd name="connsiteY4" fmla="*/ 69267 h 3828467"/>
                <a:gd name="connsiteX5" fmla="*/ 6961326 w 8927477"/>
                <a:gd name="connsiteY5" fmla="*/ 259767 h 3828467"/>
                <a:gd name="connsiteX6" fmla="*/ 8371026 w 8927477"/>
                <a:gd name="connsiteY6" fmla="*/ 424867 h 3828467"/>
                <a:gd name="connsiteX7" fmla="*/ 8891726 w 8927477"/>
                <a:gd name="connsiteY7" fmla="*/ 1110667 h 3828467"/>
                <a:gd name="connsiteX8" fmla="*/ 8828226 w 8927477"/>
                <a:gd name="connsiteY8" fmla="*/ 2456867 h 3828467"/>
                <a:gd name="connsiteX9" fmla="*/ 8396426 w 8927477"/>
                <a:gd name="connsiteY9" fmla="*/ 3345867 h 3828467"/>
                <a:gd name="connsiteX10" fmla="*/ 6300926 w 8927477"/>
                <a:gd name="connsiteY10" fmla="*/ 3625267 h 3828467"/>
                <a:gd name="connsiteX11" fmla="*/ 4091126 w 8927477"/>
                <a:gd name="connsiteY11" fmla="*/ 3828467 h 3828467"/>
                <a:gd name="connsiteX12" fmla="*/ 2643326 w 8927477"/>
                <a:gd name="connsiteY12" fmla="*/ 3625267 h 3828467"/>
                <a:gd name="connsiteX13" fmla="*/ 903426 w 8927477"/>
                <a:gd name="connsiteY13" fmla="*/ 3333167 h 3828467"/>
                <a:gd name="connsiteX14" fmla="*/ 90626 w 8927477"/>
                <a:gd name="connsiteY14" fmla="*/ 2266367 h 3828467"/>
                <a:gd name="connsiteX15" fmla="*/ 52526 w 8927477"/>
                <a:gd name="connsiteY15" fmla="*/ 1288467 h 3828467"/>
                <a:gd name="connsiteX16" fmla="*/ 382726 w 8927477"/>
                <a:gd name="connsiteY16" fmla="*/ 424867 h 3828467"/>
                <a:gd name="connsiteX0" fmla="*/ 382726 w 8927477"/>
                <a:gd name="connsiteY0" fmla="*/ 423907 h 3827507"/>
                <a:gd name="connsiteX1" fmla="*/ 393838 w 8927477"/>
                <a:gd name="connsiteY1" fmla="*/ 409619 h 3827507"/>
                <a:gd name="connsiteX2" fmla="*/ 2579826 w 8927477"/>
                <a:gd name="connsiteY2" fmla="*/ 17507 h 3827507"/>
                <a:gd name="connsiteX3" fmla="*/ 3900626 w 8927477"/>
                <a:gd name="connsiteY3" fmla="*/ 68307 h 3827507"/>
                <a:gd name="connsiteX4" fmla="*/ 5627826 w 8927477"/>
                <a:gd name="connsiteY4" fmla="*/ 68307 h 3827507"/>
                <a:gd name="connsiteX5" fmla="*/ 6961326 w 8927477"/>
                <a:gd name="connsiteY5" fmla="*/ 258807 h 3827507"/>
                <a:gd name="connsiteX6" fmla="*/ 8371026 w 8927477"/>
                <a:gd name="connsiteY6" fmla="*/ 423907 h 3827507"/>
                <a:gd name="connsiteX7" fmla="*/ 8891726 w 8927477"/>
                <a:gd name="connsiteY7" fmla="*/ 1109707 h 3827507"/>
                <a:gd name="connsiteX8" fmla="*/ 8828226 w 8927477"/>
                <a:gd name="connsiteY8" fmla="*/ 2455907 h 3827507"/>
                <a:gd name="connsiteX9" fmla="*/ 8396426 w 8927477"/>
                <a:gd name="connsiteY9" fmla="*/ 3344907 h 3827507"/>
                <a:gd name="connsiteX10" fmla="*/ 6300926 w 8927477"/>
                <a:gd name="connsiteY10" fmla="*/ 3624307 h 3827507"/>
                <a:gd name="connsiteX11" fmla="*/ 4091126 w 8927477"/>
                <a:gd name="connsiteY11" fmla="*/ 3827507 h 3827507"/>
                <a:gd name="connsiteX12" fmla="*/ 2643326 w 8927477"/>
                <a:gd name="connsiteY12" fmla="*/ 3624307 h 3827507"/>
                <a:gd name="connsiteX13" fmla="*/ 903426 w 8927477"/>
                <a:gd name="connsiteY13" fmla="*/ 3332207 h 3827507"/>
                <a:gd name="connsiteX14" fmla="*/ 90626 w 8927477"/>
                <a:gd name="connsiteY14" fmla="*/ 2265407 h 3827507"/>
                <a:gd name="connsiteX15" fmla="*/ 52526 w 8927477"/>
                <a:gd name="connsiteY15" fmla="*/ 1287507 h 3827507"/>
                <a:gd name="connsiteX16" fmla="*/ 382726 w 8927477"/>
                <a:gd name="connsiteY16" fmla="*/ 423907 h 3827507"/>
                <a:gd name="connsiteX0" fmla="*/ 347418 w 8925506"/>
                <a:gd name="connsiteY0" fmla="*/ 533444 h 3827507"/>
                <a:gd name="connsiteX1" fmla="*/ 391867 w 8925506"/>
                <a:gd name="connsiteY1" fmla="*/ 409619 h 3827507"/>
                <a:gd name="connsiteX2" fmla="*/ 2577855 w 8925506"/>
                <a:gd name="connsiteY2" fmla="*/ 17507 h 3827507"/>
                <a:gd name="connsiteX3" fmla="*/ 3898655 w 8925506"/>
                <a:gd name="connsiteY3" fmla="*/ 68307 h 3827507"/>
                <a:gd name="connsiteX4" fmla="*/ 5625855 w 8925506"/>
                <a:gd name="connsiteY4" fmla="*/ 68307 h 3827507"/>
                <a:gd name="connsiteX5" fmla="*/ 6959355 w 8925506"/>
                <a:gd name="connsiteY5" fmla="*/ 258807 h 3827507"/>
                <a:gd name="connsiteX6" fmla="*/ 8369055 w 8925506"/>
                <a:gd name="connsiteY6" fmla="*/ 423907 h 3827507"/>
                <a:gd name="connsiteX7" fmla="*/ 8889755 w 8925506"/>
                <a:gd name="connsiteY7" fmla="*/ 1109707 h 3827507"/>
                <a:gd name="connsiteX8" fmla="*/ 8826255 w 8925506"/>
                <a:gd name="connsiteY8" fmla="*/ 2455907 h 3827507"/>
                <a:gd name="connsiteX9" fmla="*/ 8394455 w 8925506"/>
                <a:gd name="connsiteY9" fmla="*/ 3344907 h 3827507"/>
                <a:gd name="connsiteX10" fmla="*/ 6298955 w 8925506"/>
                <a:gd name="connsiteY10" fmla="*/ 3624307 h 3827507"/>
                <a:gd name="connsiteX11" fmla="*/ 4089155 w 8925506"/>
                <a:gd name="connsiteY11" fmla="*/ 3827507 h 3827507"/>
                <a:gd name="connsiteX12" fmla="*/ 2641355 w 8925506"/>
                <a:gd name="connsiteY12" fmla="*/ 3624307 h 3827507"/>
                <a:gd name="connsiteX13" fmla="*/ 901455 w 8925506"/>
                <a:gd name="connsiteY13" fmla="*/ 3332207 h 3827507"/>
                <a:gd name="connsiteX14" fmla="*/ 88655 w 8925506"/>
                <a:gd name="connsiteY14" fmla="*/ 2265407 h 3827507"/>
                <a:gd name="connsiteX15" fmla="*/ 50555 w 8925506"/>
                <a:gd name="connsiteY15" fmla="*/ 1287507 h 3827507"/>
                <a:gd name="connsiteX16" fmla="*/ 347418 w 8925506"/>
                <a:gd name="connsiteY16" fmla="*/ 533444 h 3827507"/>
                <a:gd name="connsiteX0" fmla="*/ 347418 w 8925506"/>
                <a:gd name="connsiteY0" fmla="*/ 527522 h 3821585"/>
                <a:gd name="connsiteX1" fmla="*/ 853830 w 8925506"/>
                <a:gd name="connsiteY1" fmla="*/ 313210 h 3821585"/>
                <a:gd name="connsiteX2" fmla="*/ 2577855 w 8925506"/>
                <a:gd name="connsiteY2" fmla="*/ 11585 h 3821585"/>
                <a:gd name="connsiteX3" fmla="*/ 3898655 w 8925506"/>
                <a:gd name="connsiteY3" fmla="*/ 62385 h 3821585"/>
                <a:gd name="connsiteX4" fmla="*/ 5625855 w 8925506"/>
                <a:gd name="connsiteY4" fmla="*/ 62385 h 3821585"/>
                <a:gd name="connsiteX5" fmla="*/ 6959355 w 8925506"/>
                <a:gd name="connsiteY5" fmla="*/ 252885 h 3821585"/>
                <a:gd name="connsiteX6" fmla="*/ 8369055 w 8925506"/>
                <a:gd name="connsiteY6" fmla="*/ 417985 h 3821585"/>
                <a:gd name="connsiteX7" fmla="*/ 8889755 w 8925506"/>
                <a:gd name="connsiteY7" fmla="*/ 1103785 h 3821585"/>
                <a:gd name="connsiteX8" fmla="*/ 8826255 w 8925506"/>
                <a:gd name="connsiteY8" fmla="*/ 2449985 h 3821585"/>
                <a:gd name="connsiteX9" fmla="*/ 8394455 w 8925506"/>
                <a:gd name="connsiteY9" fmla="*/ 3338985 h 3821585"/>
                <a:gd name="connsiteX10" fmla="*/ 6298955 w 8925506"/>
                <a:gd name="connsiteY10" fmla="*/ 3618385 h 3821585"/>
                <a:gd name="connsiteX11" fmla="*/ 4089155 w 8925506"/>
                <a:gd name="connsiteY11" fmla="*/ 3821585 h 3821585"/>
                <a:gd name="connsiteX12" fmla="*/ 2641355 w 8925506"/>
                <a:gd name="connsiteY12" fmla="*/ 3618385 h 3821585"/>
                <a:gd name="connsiteX13" fmla="*/ 901455 w 8925506"/>
                <a:gd name="connsiteY13" fmla="*/ 3326285 h 3821585"/>
                <a:gd name="connsiteX14" fmla="*/ 88655 w 8925506"/>
                <a:gd name="connsiteY14" fmla="*/ 2259485 h 3821585"/>
                <a:gd name="connsiteX15" fmla="*/ 50555 w 8925506"/>
                <a:gd name="connsiteY15" fmla="*/ 1281585 h 3821585"/>
                <a:gd name="connsiteX16" fmla="*/ 347418 w 8925506"/>
                <a:gd name="connsiteY16" fmla="*/ 527522 h 382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25506" h="3821585">
                  <a:moveTo>
                    <a:pt x="347418" y="527522"/>
                  </a:moveTo>
                  <a:cubicBezTo>
                    <a:pt x="481297" y="366126"/>
                    <a:pt x="482091" y="399199"/>
                    <a:pt x="853830" y="313210"/>
                  </a:cubicBezTo>
                  <a:cubicBezTo>
                    <a:pt x="1225569" y="227221"/>
                    <a:pt x="2070384" y="53389"/>
                    <a:pt x="2577855" y="11585"/>
                  </a:cubicBezTo>
                  <a:cubicBezTo>
                    <a:pt x="3085326" y="-30219"/>
                    <a:pt x="3390655" y="53918"/>
                    <a:pt x="3898655" y="62385"/>
                  </a:cubicBezTo>
                  <a:cubicBezTo>
                    <a:pt x="4406655" y="70852"/>
                    <a:pt x="5115738" y="30635"/>
                    <a:pt x="5625855" y="62385"/>
                  </a:cubicBezTo>
                  <a:cubicBezTo>
                    <a:pt x="6135972" y="94135"/>
                    <a:pt x="6502155" y="193618"/>
                    <a:pt x="6959355" y="252885"/>
                  </a:cubicBezTo>
                  <a:cubicBezTo>
                    <a:pt x="7416555" y="312152"/>
                    <a:pt x="8047322" y="276168"/>
                    <a:pt x="8369055" y="417985"/>
                  </a:cubicBezTo>
                  <a:cubicBezTo>
                    <a:pt x="8690788" y="559802"/>
                    <a:pt x="8813555" y="765118"/>
                    <a:pt x="8889755" y="1103785"/>
                  </a:cubicBezTo>
                  <a:cubicBezTo>
                    <a:pt x="8965955" y="1442452"/>
                    <a:pt x="8908805" y="2077452"/>
                    <a:pt x="8826255" y="2449985"/>
                  </a:cubicBezTo>
                  <a:cubicBezTo>
                    <a:pt x="8743705" y="2822518"/>
                    <a:pt x="8815672" y="3144252"/>
                    <a:pt x="8394455" y="3338985"/>
                  </a:cubicBezTo>
                  <a:cubicBezTo>
                    <a:pt x="7973238" y="3533718"/>
                    <a:pt x="7016505" y="3537952"/>
                    <a:pt x="6298955" y="3618385"/>
                  </a:cubicBezTo>
                  <a:cubicBezTo>
                    <a:pt x="5581405" y="3698818"/>
                    <a:pt x="4698755" y="3821585"/>
                    <a:pt x="4089155" y="3821585"/>
                  </a:cubicBezTo>
                  <a:cubicBezTo>
                    <a:pt x="3479555" y="3821585"/>
                    <a:pt x="3172638" y="3700935"/>
                    <a:pt x="2641355" y="3618385"/>
                  </a:cubicBezTo>
                  <a:cubicBezTo>
                    <a:pt x="2110072" y="3535835"/>
                    <a:pt x="1326905" y="3552768"/>
                    <a:pt x="901455" y="3326285"/>
                  </a:cubicBezTo>
                  <a:cubicBezTo>
                    <a:pt x="476005" y="3099802"/>
                    <a:pt x="230472" y="2600268"/>
                    <a:pt x="88655" y="2259485"/>
                  </a:cubicBezTo>
                  <a:cubicBezTo>
                    <a:pt x="-53162" y="1918702"/>
                    <a:pt x="7428" y="1570246"/>
                    <a:pt x="50555" y="1281585"/>
                  </a:cubicBezTo>
                  <a:cubicBezTo>
                    <a:pt x="93682" y="992925"/>
                    <a:pt x="213539" y="688918"/>
                    <a:pt x="347418" y="527522"/>
                  </a:cubicBezTo>
                  <a:close/>
                </a:path>
              </a:pathLst>
            </a:custGeom>
            <a:solidFill>
              <a:srgbClr val="F65B59"/>
            </a:solidFill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文本框 11">
              <a:extLst>
                <a:ext uri="{FF2B5EF4-FFF2-40B4-BE49-F238E27FC236}">
                  <a16:creationId xmlns:a16="http://schemas.microsoft.com/office/drawing/2014/main" xmlns="" id="{C53F533D-8098-4DC6-85CB-13FAF1936BE0}"/>
                </a:ext>
              </a:extLst>
            </p:cNvPr>
            <p:cNvSpPr txBox="1"/>
            <p:nvPr/>
          </p:nvSpPr>
          <p:spPr>
            <a:xfrm>
              <a:off x="3135897" y="1438462"/>
              <a:ext cx="6141852" cy="19697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14337"/>
              <a:r>
                <a:rPr lang="en-US" altLang="zh-CN" sz="4500" b="1" dirty="0" err="1">
                  <a:solidFill>
                    <a:prstClr val="white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思源黑体旧字形 Normal" panose="020B0400000000000000" pitchFamily="34" charset="-128"/>
                  <a:cs typeface="Times New Roman" panose="02020603050405020304" pitchFamily="18" charset="0"/>
                </a:rPr>
                <a:t>Chúc</a:t>
              </a:r>
              <a:r>
                <a:rPr lang="en-US" altLang="zh-CN" sz="4500" b="1" dirty="0">
                  <a:solidFill>
                    <a:prstClr val="white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思源黑体旧字形 Normal" panose="020B0400000000000000" pitchFamily="34" charset="-128"/>
                  <a:cs typeface="Times New Roman" panose="02020603050405020304" pitchFamily="18" charset="0"/>
                </a:rPr>
                <a:t> </a:t>
              </a:r>
              <a:r>
                <a:rPr lang="en-US" altLang="zh-CN" sz="4500" b="1" dirty="0" err="1">
                  <a:solidFill>
                    <a:prstClr val="white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思源黑体旧字形 Normal" panose="020B0400000000000000" pitchFamily="34" charset="-128"/>
                  <a:cs typeface="Times New Roman" panose="02020603050405020304" pitchFamily="18" charset="0"/>
                </a:rPr>
                <a:t>các</a:t>
              </a:r>
              <a:r>
                <a:rPr lang="en-US" altLang="zh-CN" sz="4500" b="1" dirty="0">
                  <a:solidFill>
                    <a:prstClr val="white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思源黑体旧字形 Normal" panose="020B0400000000000000" pitchFamily="34" charset="-128"/>
                  <a:cs typeface="Times New Roman" panose="02020603050405020304" pitchFamily="18" charset="0"/>
                </a:rPr>
                <a:t> con</a:t>
              </a:r>
            </a:p>
            <a:p>
              <a:pPr algn="ctr" defTabSz="514337"/>
              <a:r>
                <a:rPr lang="en-US" altLang="zh-CN" sz="4500" b="1" dirty="0" err="1">
                  <a:solidFill>
                    <a:prstClr val="white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思源黑体旧字形 Normal" panose="020B0400000000000000" pitchFamily="34" charset="-128"/>
                  <a:cs typeface="Times New Roman" panose="02020603050405020304" pitchFamily="18" charset="0"/>
                </a:rPr>
                <a:t>học</a:t>
              </a:r>
              <a:r>
                <a:rPr lang="en-US" altLang="zh-CN" sz="4500" b="1" dirty="0">
                  <a:solidFill>
                    <a:prstClr val="white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思源黑体旧字形 Normal" panose="020B0400000000000000" pitchFamily="34" charset="-128"/>
                  <a:cs typeface="Times New Roman" panose="02020603050405020304" pitchFamily="18" charset="0"/>
                </a:rPr>
                <a:t> </a:t>
              </a:r>
              <a:r>
                <a:rPr lang="en-US" altLang="zh-CN" sz="4500" b="1" dirty="0" err="1">
                  <a:solidFill>
                    <a:prstClr val="white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思源黑体旧字形 Normal" panose="020B0400000000000000" pitchFamily="34" charset="-128"/>
                  <a:cs typeface="Times New Roman" panose="02020603050405020304" pitchFamily="18" charset="0"/>
                </a:rPr>
                <a:t>tốt</a:t>
              </a:r>
              <a:r>
                <a:rPr lang="en-US" altLang="zh-CN" sz="4500" b="1" dirty="0">
                  <a:solidFill>
                    <a:prstClr val="white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思源黑体旧字形 Normal" panose="020B0400000000000000" pitchFamily="34" charset="-128"/>
                  <a:cs typeface="Times New Roman" panose="02020603050405020304" pitchFamily="18" charset="0"/>
                </a:rPr>
                <a:t> </a:t>
              </a:r>
              <a:r>
                <a:rPr lang="en-US" altLang="zh-CN" sz="4500" b="1" dirty="0" err="1">
                  <a:solidFill>
                    <a:prstClr val="white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思源黑体旧字形 Normal" panose="020B0400000000000000" pitchFamily="34" charset="-128"/>
                  <a:cs typeface="Times New Roman" panose="02020603050405020304" pitchFamily="18" charset="0"/>
                </a:rPr>
                <a:t>nhé</a:t>
              </a:r>
              <a:r>
                <a:rPr lang="en-US" altLang="zh-CN" sz="4500" b="1" dirty="0">
                  <a:solidFill>
                    <a:prstClr val="white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思源黑体旧字形 Normal" panose="020B0400000000000000" pitchFamily="34" charset="-128"/>
                  <a:cs typeface="Times New Roman" panose="02020603050405020304" pitchFamily="18" charset="0"/>
                </a:rPr>
                <a:t>!</a:t>
              </a:r>
              <a:endParaRPr lang="zh-CN" altLang="en-US" sz="4500" b="1" dirty="0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旧字形 Normal" panose="020B0400000000000000" pitchFamily="34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21">
            <a:extLst>
              <a:ext uri="{FF2B5EF4-FFF2-40B4-BE49-F238E27FC236}">
                <a16:creationId xmlns:a16="http://schemas.microsoft.com/office/drawing/2014/main" xmlns="" id="{A94F08A6-C8F4-4E0F-851E-378F34C0C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990" y="505238"/>
            <a:ext cx="1196378" cy="2355615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9206AA1A-0C21-4580-97D6-7668E03307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3" t="61505" r="16018"/>
          <a:stretch/>
        </p:blipFill>
        <p:spPr>
          <a:xfrm flipH="1">
            <a:off x="5340334" y="4064869"/>
            <a:ext cx="1764277" cy="197997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D1CD56B8-0791-4250-81B2-CC516F5E2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57" y="505236"/>
            <a:ext cx="674102" cy="735528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D0D99D38-B290-48E5-88F0-C8E0BDCCED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880923" y="4342419"/>
            <a:ext cx="6857433" cy="201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0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79"/>
          <a:stretch>
            <a:fillRect/>
          </a:stretch>
        </p:blipFill>
        <p:spPr>
          <a:xfrm>
            <a:off x="-3124199" y="-131299"/>
            <a:ext cx="15621000" cy="71400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46" y="-255824"/>
            <a:ext cx="1322580" cy="17634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289F601B-43A3-4645-8A3A-F574C1C4C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6600" y="-938824"/>
            <a:ext cx="7082828" cy="8278453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8AC50A97-1382-490B-B643-749A3CB0EF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69" y="-682691"/>
            <a:ext cx="5106589" cy="30340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694118-BA6C-4A28-A7DA-30131718001C}"/>
              </a:ext>
            </a:extLst>
          </p:cNvPr>
          <p:cNvSpPr txBox="1"/>
          <p:nvPr/>
        </p:nvSpPr>
        <p:spPr>
          <a:xfrm>
            <a:off x="3666654" y="1010377"/>
            <a:ext cx="4074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iny" panose="02000903060500060000" pitchFamily="2" charset="0"/>
              </a:rPr>
              <a:t>KHỞI ĐỘNG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85758" y="2059069"/>
            <a:ext cx="9203007" cy="584775"/>
          </a:xfrm>
          <a:prstGeom prst="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HTL bài “ Truyện cổ nước mình” và trả lời câu hỏi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-310353" y="3200588"/>
            <a:ext cx="9316229" cy="1323439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30A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+ 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 tìm thêm một số truyện cổ khác thể hiện lòng nhân hậu của người Việt Nam?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-285332" y="5415076"/>
            <a:ext cx="9313954" cy="1323439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30A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Em hiểu ý hai dòng thơ cuối bài như thế nào ?</a:t>
            </a:r>
          </a:p>
        </p:txBody>
      </p:sp>
    </p:spTree>
    <p:extLst>
      <p:ext uri="{BB962C8B-B14F-4D97-AF65-F5344CB8AC3E}">
        <p14:creationId xmlns:p14="http://schemas.microsoft.com/office/powerpoint/2010/main" val="35067748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60EAB7-E6AB-43C3-BF9C-68DE63C313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400" y="-1"/>
            <a:ext cx="15087600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C69822E-21D6-4BF9-A213-1B9957E88B42}"/>
              </a:ext>
            </a:extLst>
          </p:cNvPr>
          <p:cNvSpPr/>
          <p:nvPr/>
        </p:nvSpPr>
        <p:spPr>
          <a:xfrm>
            <a:off x="3857626" y="3670300"/>
            <a:ext cx="1643062" cy="132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90" rIns="68578" bIns="34290"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941C374-C099-4233-AD24-9BC8D71B5853}"/>
              </a:ext>
            </a:extLst>
          </p:cNvPr>
          <p:cNvSpPr txBox="1"/>
          <p:nvPr/>
        </p:nvSpPr>
        <p:spPr>
          <a:xfrm>
            <a:off x="3150401" y="3236792"/>
            <a:ext cx="3057525" cy="1315745"/>
          </a:xfrm>
          <a:prstGeom prst="rect">
            <a:avLst/>
          </a:prstGeom>
          <a:noFill/>
        </p:spPr>
        <p:txBody>
          <a:bodyPr wrap="square" lIns="68578" tIns="34290" rIns="68578" bIns="34290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scan00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531601"/>
            <a:ext cx="8281956" cy="4279627"/>
          </a:xfrm>
          <a:prstGeom prst="rect">
            <a:avLst/>
          </a:prstGeom>
          <a:ln w="228600" cap="sq" cmpd="thickThin">
            <a:solidFill>
              <a:srgbClr val="9BBB5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318880" y="-1"/>
            <a:ext cx="5644207" cy="1107996"/>
            <a:chOff x="2590800" y="686923"/>
            <a:chExt cx="4491192" cy="1499613"/>
          </a:xfrm>
        </p:grpSpPr>
        <p:grpSp>
          <p:nvGrpSpPr>
            <p:cNvPr id="10" name="Group 9"/>
            <p:cNvGrpSpPr/>
            <p:nvPr/>
          </p:nvGrpSpPr>
          <p:grpSpPr>
            <a:xfrm>
              <a:off x="2590800" y="822324"/>
              <a:ext cx="4491192" cy="1019175"/>
              <a:chOff x="207963" y="122238"/>
              <a:chExt cx="7613650" cy="1019175"/>
            </a:xfrm>
          </p:grpSpPr>
          <p:sp>
            <p:nvSpPr>
              <p:cNvPr id="12" name="Freeform 5"/>
              <p:cNvSpPr>
                <a:spLocks/>
              </p:cNvSpPr>
              <p:nvPr/>
            </p:nvSpPr>
            <p:spPr bwMode="auto">
              <a:xfrm>
                <a:off x="254000" y="174625"/>
                <a:ext cx="7310438" cy="966788"/>
              </a:xfrm>
              <a:custGeom>
                <a:avLst/>
                <a:gdLst>
                  <a:gd name="T0" fmla="*/ 2835 w 2835"/>
                  <a:gd name="T1" fmla="*/ 347 h 375"/>
                  <a:gd name="T2" fmla="*/ 2412 w 2835"/>
                  <a:gd name="T3" fmla="*/ 348 h 375"/>
                  <a:gd name="T4" fmla="*/ 1265 w 2835"/>
                  <a:gd name="T5" fmla="*/ 357 h 375"/>
                  <a:gd name="T6" fmla="*/ 120 w 2835"/>
                  <a:gd name="T7" fmla="*/ 321 h 375"/>
                  <a:gd name="T8" fmla="*/ 59 w 2835"/>
                  <a:gd name="T9" fmla="*/ 311 h 375"/>
                  <a:gd name="T10" fmla="*/ 13 w 2835"/>
                  <a:gd name="T11" fmla="*/ 294 h 375"/>
                  <a:gd name="T12" fmla="*/ 26 w 2835"/>
                  <a:gd name="T13" fmla="*/ 195 h 375"/>
                  <a:gd name="T14" fmla="*/ 27 w 2835"/>
                  <a:gd name="T15" fmla="*/ 97 h 375"/>
                  <a:gd name="T16" fmla="*/ 19 w 2835"/>
                  <a:gd name="T17" fmla="*/ 47 h 375"/>
                  <a:gd name="T18" fmla="*/ 13 w 2835"/>
                  <a:gd name="T19" fmla="*/ 22 h 375"/>
                  <a:gd name="T20" fmla="*/ 27 w 2835"/>
                  <a:gd name="T21" fmla="*/ 0 h 375"/>
                  <a:gd name="T22" fmla="*/ 11 w 2835"/>
                  <a:gd name="T23" fmla="*/ 22 h 375"/>
                  <a:gd name="T24" fmla="*/ 15 w 2835"/>
                  <a:gd name="T25" fmla="*/ 48 h 375"/>
                  <a:gd name="T26" fmla="*/ 21 w 2835"/>
                  <a:gd name="T27" fmla="*/ 98 h 375"/>
                  <a:gd name="T28" fmla="*/ 14 w 2835"/>
                  <a:gd name="T29" fmla="*/ 194 h 375"/>
                  <a:gd name="T30" fmla="*/ 0 w 2835"/>
                  <a:gd name="T31" fmla="*/ 299 h 375"/>
                  <a:gd name="T32" fmla="*/ 56 w 2835"/>
                  <a:gd name="T33" fmla="*/ 326 h 375"/>
                  <a:gd name="T34" fmla="*/ 118 w 2835"/>
                  <a:gd name="T35" fmla="*/ 336 h 375"/>
                  <a:gd name="T36" fmla="*/ 1265 w 2835"/>
                  <a:gd name="T37" fmla="*/ 373 h 375"/>
                  <a:gd name="T38" fmla="*/ 2412 w 2835"/>
                  <a:gd name="T39" fmla="*/ 363 h 375"/>
                  <a:gd name="T40" fmla="*/ 2835 w 2835"/>
                  <a:gd name="T41" fmla="*/ 347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35" h="375">
                    <a:moveTo>
                      <a:pt x="2835" y="347"/>
                    </a:moveTo>
                    <a:cubicBezTo>
                      <a:pt x="2688" y="346"/>
                      <a:pt x="2588" y="345"/>
                      <a:pt x="2412" y="348"/>
                    </a:cubicBezTo>
                    <a:cubicBezTo>
                      <a:pt x="2221" y="352"/>
                      <a:pt x="1265" y="359"/>
                      <a:pt x="1265" y="357"/>
                    </a:cubicBezTo>
                    <a:cubicBezTo>
                      <a:pt x="1265" y="358"/>
                      <a:pt x="308" y="355"/>
                      <a:pt x="120" y="321"/>
                    </a:cubicBezTo>
                    <a:cubicBezTo>
                      <a:pt x="98" y="318"/>
                      <a:pt x="78" y="315"/>
                      <a:pt x="59" y="311"/>
                    </a:cubicBezTo>
                    <a:cubicBezTo>
                      <a:pt x="41" y="307"/>
                      <a:pt x="18" y="301"/>
                      <a:pt x="13" y="294"/>
                    </a:cubicBezTo>
                    <a:cubicBezTo>
                      <a:pt x="17" y="265"/>
                      <a:pt x="23" y="226"/>
                      <a:pt x="26" y="195"/>
                    </a:cubicBezTo>
                    <a:cubicBezTo>
                      <a:pt x="29" y="162"/>
                      <a:pt x="30" y="130"/>
                      <a:pt x="27" y="97"/>
                    </a:cubicBezTo>
                    <a:cubicBezTo>
                      <a:pt x="26" y="81"/>
                      <a:pt x="24" y="64"/>
                      <a:pt x="19" y="47"/>
                    </a:cubicBezTo>
                    <a:cubicBezTo>
                      <a:pt x="17" y="39"/>
                      <a:pt x="13" y="31"/>
                      <a:pt x="13" y="22"/>
                    </a:cubicBezTo>
                    <a:cubicBezTo>
                      <a:pt x="14" y="14"/>
                      <a:pt x="21" y="7"/>
                      <a:pt x="27" y="0"/>
                    </a:cubicBezTo>
                    <a:cubicBezTo>
                      <a:pt x="20" y="7"/>
                      <a:pt x="13" y="13"/>
                      <a:pt x="11" y="22"/>
                    </a:cubicBezTo>
                    <a:cubicBezTo>
                      <a:pt x="10" y="32"/>
                      <a:pt x="14" y="40"/>
                      <a:pt x="15" y="48"/>
                    </a:cubicBezTo>
                    <a:cubicBezTo>
                      <a:pt x="19" y="65"/>
                      <a:pt x="20" y="81"/>
                      <a:pt x="21" y="98"/>
                    </a:cubicBezTo>
                    <a:cubicBezTo>
                      <a:pt x="21" y="130"/>
                      <a:pt x="18" y="162"/>
                      <a:pt x="14" y="194"/>
                    </a:cubicBezTo>
                    <a:cubicBezTo>
                      <a:pt x="11" y="228"/>
                      <a:pt x="3" y="256"/>
                      <a:pt x="0" y="299"/>
                    </a:cubicBezTo>
                    <a:cubicBezTo>
                      <a:pt x="16" y="321"/>
                      <a:pt x="36" y="319"/>
                      <a:pt x="56" y="326"/>
                    </a:cubicBezTo>
                    <a:cubicBezTo>
                      <a:pt x="75" y="330"/>
                      <a:pt x="96" y="334"/>
                      <a:pt x="118" y="336"/>
                    </a:cubicBezTo>
                    <a:cubicBezTo>
                      <a:pt x="309" y="371"/>
                      <a:pt x="1265" y="374"/>
                      <a:pt x="1265" y="373"/>
                    </a:cubicBezTo>
                    <a:cubicBezTo>
                      <a:pt x="1265" y="375"/>
                      <a:pt x="2221" y="368"/>
                      <a:pt x="2412" y="363"/>
                    </a:cubicBezTo>
                    <a:cubicBezTo>
                      <a:pt x="2588" y="360"/>
                      <a:pt x="2688" y="356"/>
                      <a:pt x="2835" y="34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3" name="Freeform 6"/>
              <p:cNvSpPr>
                <a:spLocks/>
              </p:cNvSpPr>
              <p:nvPr/>
            </p:nvSpPr>
            <p:spPr bwMode="auto">
              <a:xfrm>
                <a:off x="207963" y="122238"/>
                <a:ext cx="7613650" cy="925512"/>
              </a:xfrm>
              <a:custGeom>
                <a:avLst/>
                <a:gdLst>
                  <a:gd name="T0" fmla="*/ 7 w 2953"/>
                  <a:gd name="T1" fmla="*/ 21 h 359"/>
                  <a:gd name="T2" fmla="*/ 15 w 2953"/>
                  <a:gd name="T3" fmla="*/ 29 h 359"/>
                  <a:gd name="T4" fmla="*/ 16 w 2953"/>
                  <a:gd name="T5" fmla="*/ 30 h 359"/>
                  <a:gd name="T6" fmla="*/ 20 w 2953"/>
                  <a:gd name="T7" fmla="*/ 18 h 359"/>
                  <a:gd name="T8" fmla="*/ 21 w 2953"/>
                  <a:gd name="T9" fmla="*/ 18 h 359"/>
                  <a:gd name="T10" fmla="*/ 25 w 2953"/>
                  <a:gd name="T11" fmla="*/ 19 h 359"/>
                  <a:gd name="T12" fmla="*/ 33 w 2953"/>
                  <a:gd name="T13" fmla="*/ 19 h 359"/>
                  <a:gd name="T14" fmla="*/ 51 w 2953"/>
                  <a:gd name="T15" fmla="*/ 20 h 359"/>
                  <a:gd name="T16" fmla="*/ 86 w 2953"/>
                  <a:gd name="T17" fmla="*/ 21 h 359"/>
                  <a:gd name="T18" fmla="*/ 157 w 2953"/>
                  <a:gd name="T19" fmla="*/ 21 h 359"/>
                  <a:gd name="T20" fmla="*/ 299 w 2953"/>
                  <a:gd name="T21" fmla="*/ 21 h 359"/>
                  <a:gd name="T22" fmla="*/ 582 w 2953"/>
                  <a:gd name="T23" fmla="*/ 18 h 359"/>
                  <a:gd name="T24" fmla="*/ 1150 w 2953"/>
                  <a:gd name="T25" fmla="*/ 11 h 359"/>
                  <a:gd name="T26" fmla="*/ 2285 w 2953"/>
                  <a:gd name="T27" fmla="*/ 0 h 359"/>
                  <a:gd name="T28" fmla="*/ 2776 w 2953"/>
                  <a:gd name="T29" fmla="*/ 10 h 359"/>
                  <a:gd name="T30" fmla="*/ 2899 w 2953"/>
                  <a:gd name="T31" fmla="*/ 18 h 359"/>
                  <a:gd name="T32" fmla="*/ 2930 w 2953"/>
                  <a:gd name="T33" fmla="*/ 24 h 359"/>
                  <a:gd name="T34" fmla="*/ 2937 w 2953"/>
                  <a:gd name="T35" fmla="*/ 56 h 359"/>
                  <a:gd name="T36" fmla="*/ 2944 w 2953"/>
                  <a:gd name="T37" fmla="*/ 117 h 359"/>
                  <a:gd name="T38" fmla="*/ 2918 w 2953"/>
                  <a:gd name="T39" fmla="*/ 359 h 359"/>
                  <a:gd name="T40" fmla="*/ 2937 w 2953"/>
                  <a:gd name="T41" fmla="*/ 110 h 359"/>
                  <a:gd name="T42" fmla="*/ 2928 w 2953"/>
                  <a:gd name="T43" fmla="*/ 47 h 359"/>
                  <a:gd name="T44" fmla="*/ 2926 w 2953"/>
                  <a:gd name="T45" fmla="*/ 31 h 359"/>
                  <a:gd name="T46" fmla="*/ 2917 w 2953"/>
                  <a:gd name="T47" fmla="*/ 29 h 359"/>
                  <a:gd name="T48" fmla="*/ 2886 w 2953"/>
                  <a:gd name="T49" fmla="*/ 26 h 359"/>
                  <a:gd name="T50" fmla="*/ 2760 w 2953"/>
                  <a:gd name="T51" fmla="*/ 22 h 359"/>
                  <a:gd name="T52" fmla="*/ 2253 w 2953"/>
                  <a:gd name="T53" fmla="*/ 25 h 359"/>
                  <a:gd name="T54" fmla="*/ 1134 w 2953"/>
                  <a:gd name="T55" fmla="*/ 36 h 359"/>
                  <a:gd name="T56" fmla="*/ 575 w 2953"/>
                  <a:gd name="T57" fmla="*/ 43 h 359"/>
                  <a:gd name="T58" fmla="*/ 295 w 2953"/>
                  <a:gd name="T59" fmla="*/ 45 h 359"/>
                  <a:gd name="T60" fmla="*/ 155 w 2953"/>
                  <a:gd name="T61" fmla="*/ 46 h 359"/>
                  <a:gd name="T62" fmla="*/ 85 w 2953"/>
                  <a:gd name="T63" fmla="*/ 46 h 359"/>
                  <a:gd name="T64" fmla="*/ 49 w 2953"/>
                  <a:gd name="T65" fmla="*/ 45 h 359"/>
                  <a:gd name="T66" fmla="*/ 32 w 2953"/>
                  <a:gd name="T67" fmla="*/ 44 h 359"/>
                  <a:gd name="T68" fmla="*/ 23 w 2953"/>
                  <a:gd name="T69" fmla="*/ 44 h 359"/>
                  <a:gd name="T70" fmla="*/ 18 w 2953"/>
                  <a:gd name="T71" fmla="*/ 43 h 359"/>
                  <a:gd name="T72" fmla="*/ 14 w 2953"/>
                  <a:gd name="T73" fmla="*/ 43 h 359"/>
                  <a:gd name="T74" fmla="*/ 11 w 2953"/>
                  <a:gd name="T75" fmla="*/ 41 h 359"/>
                  <a:gd name="T76" fmla="*/ 8 w 2953"/>
                  <a:gd name="T77" fmla="*/ 40 h 359"/>
                  <a:gd name="T78" fmla="*/ 7 w 2953"/>
                  <a:gd name="T79" fmla="*/ 21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3" h="359">
                    <a:moveTo>
                      <a:pt x="7" y="21"/>
                    </a:move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1"/>
                      <a:pt x="20" y="20"/>
                      <a:pt x="20" y="18"/>
                    </a:cubicBezTo>
                    <a:cubicBezTo>
                      <a:pt x="20" y="18"/>
                      <a:pt x="20" y="18"/>
                      <a:pt x="21" y="18"/>
                    </a:cubicBezTo>
                    <a:cubicBezTo>
                      <a:pt x="22" y="19"/>
                      <a:pt x="23" y="19"/>
                      <a:pt x="2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86" y="21"/>
                      <a:pt x="86" y="21"/>
                      <a:pt x="86" y="21"/>
                    </a:cubicBezTo>
                    <a:cubicBezTo>
                      <a:pt x="157" y="21"/>
                      <a:pt x="157" y="21"/>
                      <a:pt x="157" y="21"/>
                    </a:cubicBezTo>
                    <a:cubicBezTo>
                      <a:pt x="204" y="21"/>
                      <a:pt x="251" y="21"/>
                      <a:pt x="299" y="21"/>
                    </a:cubicBezTo>
                    <a:cubicBezTo>
                      <a:pt x="393" y="20"/>
                      <a:pt x="488" y="19"/>
                      <a:pt x="582" y="18"/>
                    </a:cubicBezTo>
                    <a:cubicBezTo>
                      <a:pt x="772" y="16"/>
                      <a:pt x="961" y="13"/>
                      <a:pt x="1150" y="11"/>
                    </a:cubicBezTo>
                    <a:cubicBezTo>
                      <a:pt x="1528" y="6"/>
                      <a:pt x="1907" y="1"/>
                      <a:pt x="2285" y="0"/>
                    </a:cubicBezTo>
                    <a:cubicBezTo>
                      <a:pt x="2449" y="2"/>
                      <a:pt x="2613" y="4"/>
                      <a:pt x="2776" y="10"/>
                    </a:cubicBezTo>
                    <a:cubicBezTo>
                      <a:pt x="2817" y="12"/>
                      <a:pt x="2858" y="14"/>
                      <a:pt x="2899" y="18"/>
                    </a:cubicBezTo>
                    <a:cubicBezTo>
                      <a:pt x="2909" y="19"/>
                      <a:pt x="2919" y="20"/>
                      <a:pt x="2930" y="24"/>
                    </a:cubicBezTo>
                    <a:cubicBezTo>
                      <a:pt x="2939" y="38"/>
                      <a:pt x="2933" y="45"/>
                      <a:pt x="2937" y="56"/>
                    </a:cubicBezTo>
                    <a:cubicBezTo>
                      <a:pt x="2939" y="76"/>
                      <a:pt x="2942" y="97"/>
                      <a:pt x="2944" y="117"/>
                    </a:cubicBezTo>
                    <a:cubicBezTo>
                      <a:pt x="2953" y="198"/>
                      <a:pt x="2945" y="282"/>
                      <a:pt x="2918" y="359"/>
                    </a:cubicBezTo>
                    <a:cubicBezTo>
                      <a:pt x="2944" y="279"/>
                      <a:pt x="2950" y="193"/>
                      <a:pt x="2937" y="110"/>
                    </a:cubicBezTo>
                    <a:cubicBezTo>
                      <a:pt x="2934" y="89"/>
                      <a:pt x="2930" y="68"/>
                      <a:pt x="2928" y="47"/>
                    </a:cubicBezTo>
                    <a:cubicBezTo>
                      <a:pt x="2927" y="42"/>
                      <a:pt x="2927" y="36"/>
                      <a:pt x="2926" y="31"/>
                    </a:cubicBezTo>
                    <a:cubicBezTo>
                      <a:pt x="2930" y="34"/>
                      <a:pt x="2921" y="29"/>
                      <a:pt x="2917" y="29"/>
                    </a:cubicBezTo>
                    <a:cubicBezTo>
                      <a:pt x="2907" y="28"/>
                      <a:pt x="2897" y="27"/>
                      <a:pt x="2886" y="26"/>
                    </a:cubicBezTo>
                    <a:cubicBezTo>
                      <a:pt x="2844" y="23"/>
                      <a:pt x="2802" y="23"/>
                      <a:pt x="2760" y="22"/>
                    </a:cubicBezTo>
                    <a:cubicBezTo>
                      <a:pt x="2591" y="20"/>
                      <a:pt x="2422" y="23"/>
                      <a:pt x="2253" y="25"/>
                    </a:cubicBezTo>
                    <a:cubicBezTo>
                      <a:pt x="1880" y="26"/>
                      <a:pt x="1507" y="31"/>
                      <a:pt x="1134" y="36"/>
                    </a:cubicBezTo>
                    <a:cubicBezTo>
                      <a:pt x="948" y="38"/>
                      <a:pt x="761" y="41"/>
                      <a:pt x="575" y="43"/>
                    </a:cubicBezTo>
                    <a:cubicBezTo>
                      <a:pt x="481" y="44"/>
                      <a:pt x="388" y="45"/>
                      <a:pt x="295" y="45"/>
                    </a:cubicBezTo>
                    <a:cubicBezTo>
                      <a:pt x="248" y="46"/>
                      <a:pt x="201" y="46"/>
                      <a:pt x="155" y="46"/>
                    </a:cubicBezTo>
                    <a:cubicBezTo>
                      <a:pt x="85" y="46"/>
                      <a:pt x="85" y="46"/>
                      <a:pt x="85" y="46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1" y="44"/>
                      <a:pt x="19" y="43"/>
                      <a:pt x="18" y="43"/>
                    </a:cubicBezTo>
                    <a:cubicBezTo>
                      <a:pt x="17" y="43"/>
                      <a:pt x="15" y="43"/>
                      <a:pt x="14" y="43"/>
                    </a:cubicBezTo>
                    <a:cubicBezTo>
                      <a:pt x="14" y="43"/>
                      <a:pt x="13" y="42"/>
                      <a:pt x="11" y="41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6" y="43"/>
                      <a:pt x="0" y="23"/>
                      <a:pt x="7" y="2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3267154" y="686923"/>
              <a:ext cx="3138482" cy="1499613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perspectiveRelaxedModerately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600" b="1" i="0" u="none" strike="noStrike" kern="0" cap="none" spc="50" normalizeH="0" baseline="0" noProof="0">
                  <a:ln w="11430"/>
                  <a:solidFill>
                    <a:srgbClr val="9900CC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</a:rPr>
                <a:t>  </a:t>
              </a:r>
              <a:r>
                <a:rPr kumimoji="0" lang="en-US" sz="6600" b="1" i="0" u="none" strike="noStrike" kern="0" cap="none" spc="50" normalizeH="0" baseline="0" noProof="0">
                  <a:ln w="11430"/>
                  <a:solidFill>
                    <a:srgbClr val="9900CC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</a:rPr>
                <a:t>TẬP ĐỌC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905017" y="1499755"/>
            <a:ext cx="5670919" cy="816698"/>
            <a:chOff x="1953289" y="1519473"/>
            <a:chExt cx="5670919" cy="816699"/>
          </a:xfrm>
        </p:grpSpPr>
        <p:grpSp>
          <p:nvGrpSpPr>
            <p:cNvPr id="15" name="Group 14"/>
            <p:cNvGrpSpPr/>
            <p:nvPr/>
          </p:nvGrpSpPr>
          <p:grpSpPr>
            <a:xfrm>
              <a:off x="2286000" y="1519473"/>
              <a:ext cx="5338208" cy="816699"/>
              <a:chOff x="207963" y="122238"/>
              <a:chExt cx="7613650" cy="1019175"/>
            </a:xfrm>
          </p:grpSpPr>
          <p:sp>
            <p:nvSpPr>
              <p:cNvPr id="17" name="Freeform 5"/>
              <p:cNvSpPr>
                <a:spLocks/>
              </p:cNvSpPr>
              <p:nvPr/>
            </p:nvSpPr>
            <p:spPr bwMode="auto">
              <a:xfrm>
                <a:off x="254000" y="174625"/>
                <a:ext cx="7310438" cy="966788"/>
              </a:xfrm>
              <a:custGeom>
                <a:avLst/>
                <a:gdLst>
                  <a:gd name="T0" fmla="*/ 2835 w 2835"/>
                  <a:gd name="T1" fmla="*/ 347 h 375"/>
                  <a:gd name="T2" fmla="*/ 2412 w 2835"/>
                  <a:gd name="T3" fmla="*/ 348 h 375"/>
                  <a:gd name="T4" fmla="*/ 1265 w 2835"/>
                  <a:gd name="T5" fmla="*/ 357 h 375"/>
                  <a:gd name="T6" fmla="*/ 120 w 2835"/>
                  <a:gd name="T7" fmla="*/ 321 h 375"/>
                  <a:gd name="T8" fmla="*/ 59 w 2835"/>
                  <a:gd name="T9" fmla="*/ 311 h 375"/>
                  <a:gd name="T10" fmla="*/ 13 w 2835"/>
                  <a:gd name="T11" fmla="*/ 294 h 375"/>
                  <a:gd name="T12" fmla="*/ 26 w 2835"/>
                  <a:gd name="T13" fmla="*/ 195 h 375"/>
                  <a:gd name="T14" fmla="*/ 27 w 2835"/>
                  <a:gd name="T15" fmla="*/ 97 h 375"/>
                  <a:gd name="T16" fmla="*/ 19 w 2835"/>
                  <a:gd name="T17" fmla="*/ 47 h 375"/>
                  <a:gd name="T18" fmla="*/ 13 w 2835"/>
                  <a:gd name="T19" fmla="*/ 22 h 375"/>
                  <a:gd name="T20" fmla="*/ 27 w 2835"/>
                  <a:gd name="T21" fmla="*/ 0 h 375"/>
                  <a:gd name="T22" fmla="*/ 11 w 2835"/>
                  <a:gd name="T23" fmla="*/ 22 h 375"/>
                  <a:gd name="T24" fmla="*/ 15 w 2835"/>
                  <a:gd name="T25" fmla="*/ 48 h 375"/>
                  <a:gd name="T26" fmla="*/ 21 w 2835"/>
                  <a:gd name="T27" fmla="*/ 98 h 375"/>
                  <a:gd name="T28" fmla="*/ 14 w 2835"/>
                  <a:gd name="T29" fmla="*/ 194 h 375"/>
                  <a:gd name="T30" fmla="*/ 0 w 2835"/>
                  <a:gd name="T31" fmla="*/ 299 h 375"/>
                  <a:gd name="T32" fmla="*/ 56 w 2835"/>
                  <a:gd name="T33" fmla="*/ 326 h 375"/>
                  <a:gd name="T34" fmla="*/ 118 w 2835"/>
                  <a:gd name="T35" fmla="*/ 336 h 375"/>
                  <a:gd name="T36" fmla="*/ 1265 w 2835"/>
                  <a:gd name="T37" fmla="*/ 373 h 375"/>
                  <a:gd name="T38" fmla="*/ 2412 w 2835"/>
                  <a:gd name="T39" fmla="*/ 363 h 375"/>
                  <a:gd name="T40" fmla="*/ 2835 w 2835"/>
                  <a:gd name="T41" fmla="*/ 347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35" h="375">
                    <a:moveTo>
                      <a:pt x="2835" y="347"/>
                    </a:moveTo>
                    <a:cubicBezTo>
                      <a:pt x="2688" y="346"/>
                      <a:pt x="2588" y="345"/>
                      <a:pt x="2412" y="348"/>
                    </a:cubicBezTo>
                    <a:cubicBezTo>
                      <a:pt x="2221" y="352"/>
                      <a:pt x="1265" y="359"/>
                      <a:pt x="1265" y="357"/>
                    </a:cubicBezTo>
                    <a:cubicBezTo>
                      <a:pt x="1265" y="358"/>
                      <a:pt x="308" y="355"/>
                      <a:pt x="120" y="321"/>
                    </a:cubicBezTo>
                    <a:cubicBezTo>
                      <a:pt x="98" y="318"/>
                      <a:pt x="78" y="315"/>
                      <a:pt x="59" y="311"/>
                    </a:cubicBezTo>
                    <a:cubicBezTo>
                      <a:pt x="41" y="307"/>
                      <a:pt x="18" y="301"/>
                      <a:pt x="13" y="294"/>
                    </a:cubicBezTo>
                    <a:cubicBezTo>
                      <a:pt x="17" y="265"/>
                      <a:pt x="23" y="226"/>
                      <a:pt x="26" y="195"/>
                    </a:cubicBezTo>
                    <a:cubicBezTo>
                      <a:pt x="29" y="162"/>
                      <a:pt x="30" y="130"/>
                      <a:pt x="27" y="97"/>
                    </a:cubicBezTo>
                    <a:cubicBezTo>
                      <a:pt x="26" y="81"/>
                      <a:pt x="24" y="64"/>
                      <a:pt x="19" y="47"/>
                    </a:cubicBezTo>
                    <a:cubicBezTo>
                      <a:pt x="17" y="39"/>
                      <a:pt x="13" y="31"/>
                      <a:pt x="13" y="22"/>
                    </a:cubicBezTo>
                    <a:cubicBezTo>
                      <a:pt x="14" y="14"/>
                      <a:pt x="21" y="7"/>
                      <a:pt x="27" y="0"/>
                    </a:cubicBezTo>
                    <a:cubicBezTo>
                      <a:pt x="20" y="7"/>
                      <a:pt x="13" y="13"/>
                      <a:pt x="11" y="22"/>
                    </a:cubicBezTo>
                    <a:cubicBezTo>
                      <a:pt x="10" y="32"/>
                      <a:pt x="14" y="40"/>
                      <a:pt x="15" y="48"/>
                    </a:cubicBezTo>
                    <a:cubicBezTo>
                      <a:pt x="19" y="65"/>
                      <a:pt x="20" y="81"/>
                      <a:pt x="21" y="98"/>
                    </a:cubicBezTo>
                    <a:cubicBezTo>
                      <a:pt x="21" y="130"/>
                      <a:pt x="18" y="162"/>
                      <a:pt x="14" y="194"/>
                    </a:cubicBezTo>
                    <a:cubicBezTo>
                      <a:pt x="11" y="228"/>
                      <a:pt x="3" y="256"/>
                      <a:pt x="0" y="299"/>
                    </a:cubicBezTo>
                    <a:cubicBezTo>
                      <a:pt x="16" y="321"/>
                      <a:pt x="36" y="319"/>
                      <a:pt x="56" y="326"/>
                    </a:cubicBezTo>
                    <a:cubicBezTo>
                      <a:pt x="75" y="330"/>
                      <a:pt x="96" y="334"/>
                      <a:pt x="118" y="336"/>
                    </a:cubicBezTo>
                    <a:cubicBezTo>
                      <a:pt x="309" y="371"/>
                      <a:pt x="1265" y="374"/>
                      <a:pt x="1265" y="373"/>
                    </a:cubicBezTo>
                    <a:cubicBezTo>
                      <a:pt x="1265" y="375"/>
                      <a:pt x="2221" y="368"/>
                      <a:pt x="2412" y="363"/>
                    </a:cubicBezTo>
                    <a:cubicBezTo>
                      <a:pt x="2588" y="360"/>
                      <a:pt x="2688" y="356"/>
                      <a:pt x="2835" y="34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064A2">
                      <a:shade val="51000"/>
                      <a:satMod val="130000"/>
                    </a:srgbClr>
                  </a:gs>
                  <a:gs pos="80000">
                    <a:srgbClr val="8064A2">
                      <a:shade val="93000"/>
                      <a:satMod val="130000"/>
                    </a:srgbClr>
                  </a:gs>
                  <a:gs pos="100000">
                    <a:srgbClr val="8064A2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8" name="Freeform 6"/>
              <p:cNvSpPr>
                <a:spLocks/>
              </p:cNvSpPr>
              <p:nvPr/>
            </p:nvSpPr>
            <p:spPr bwMode="auto">
              <a:xfrm>
                <a:off x="207963" y="122238"/>
                <a:ext cx="7613650" cy="925512"/>
              </a:xfrm>
              <a:custGeom>
                <a:avLst/>
                <a:gdLst>
                  <a:gd name="T0" fmla="*/ 7 w 2953"/>
                  <a:gd name="T1" fmla="*/ 21 h 359"/>
                  <a:gd name="T2" fmla="*/ 15 w 2953"/>
                  <a:gd name="T3" fmla="*/ 29 h 359"/>
                  <a:gd name="T4" fmla="*/ 16 w 2953"/>
                  <a:gd name="T5" fmla="*/ 30 h 359"/>
                  <a:gd name="T6" fmla="*/ 20 w 2953"/>
                  <a:gd name="T7" fmla="*/ 18 h 359"/>
                  <a:gd name="T8" fmla="*/ 21 w 2953"/>
                  <a:gd name="T9" fmla="*/ 18 h 359"/>
                  <a:gd name="T10" fmla="*/ 25 w 2953"/>
                  <a:gd name="T11" fmla="*/ 19 h 359"/>
                  <a:gd name="T12" fmla="*/ 33 w 2953"/>
                  <a:gd name="T13" fmla="*/ 19 h 359"/>
                  <a:gd name="T14" fmla="*/ 51 w 2953"/>
                  <a:gd name="T15" fmla="*/ 20 h 359"/>
                  <a:gd name="T16" fmla="*/ 86 w 2953"/>
                  <a:gd name="T17" fmla="*/ 21 h 359"/>
                  <a:gd name="T18" fmla="*/ 157 w 2953"/>
                  <a:gd name="T19" fmla="*/ 21 h 359"/>
                  <a:gd name="T20" fmla="*/ 299 w 2953"/>
                  <a:gd name="T21" fmla="*/ 21 h 359"/>
                  <a:gd name="T22" fmla="*/ 582 w 2953"/>
                  <a:gd name="T23" fmla="*/ 18 h 359"/>
                  <a:gd name="T24" fmla="*/ 1150 w 2953"/>
                  <a:gd name="T25" fmla="*/ 11 h 359"/>
                  <a:gd name="T26" fmla="*/ 2285 w 2953"/>
                  <a:gd name="T27" fmla="*/ 0 h 359"/>
                  <a:gd name="T28" fmla="*/ 2776 w 2953"/>
                  <a:gd name="T29" fmla="*/ 10 h 359"/>
                  <a:gd name="T30" fmla="*/ 2899 w 2953"/>
                  <a:gd name="T31" fmla="*/ 18 h 359"/>
                  <a:gd name="T32" fmla="*/ 2930 w 2953"/>
                  <a:gd name="T33" fmla="*/ 24 h 359"/>
                  <a:gd name="T34" fmla="*/ 2937 w 2953"/>
                  <a:gd name="T35" fmla="*/ 56 h 359"/>
                  <a:gd name="T36" fmla="*/ 2944 w 2953"/>
                  <a:gd name="T37" fmla="*/ 117 h 359"/>
                  <a:gd name="T38" fmla="*/ 2918 w 2953"/>
                  <a:gd name="T39" fmla="*/ 359 h 359"/>
                  <a:gd name="T40" fmla="*/ 2937 w 2953"/>
                  <a:gd name="T41" fmla="*/ 110 h 359"/>
                  <a:gd name="T42" fmla="*/ 2928 w 2953"/>
                  <a:gd name="T43" fmla="*/ 47 h 359"/>
                  <a:gd name="T44" fmla="*/ 2926 w 2953"/>
                  <a:gd name="T45" fmla="*/ 31 h 359"/>
                  <a:gd name="T46" fmla="*/ 2917 w 2953"/>
                  <a:gd name="T47" fmla="*/ 29 h 359"/>
                  <a:gd name="T48" fmla="*/ 2886 w 2953"/>
                  <a:gd name="T49" fmla="*/ 26 h 359"/>
                  <a:gd name="T50" fmla="*/ 2760 w 2953"/>
                  <a:gd name="T51" fmla="*/ 22 h 359"/>
                  <a:gd name="T52" fmla="*/ 2253 w 2953"/>
                  <a:gd name="T53" fmla="*/ 25 h 359"/>
                  <a:gd name="T54" fmla="*/ 1134 w 2953"/>
                  <a:gd name="T55" fmla="*/ 36 h 359"/>
                  <a:gd name="T56" fmla="*/ 575 w 2953"/>
                  <a:gd name="T57" fmla="*/ 43 h 359"/>
                  <a:gd name="T58" fmla="*/ 295 w 2953"/>
                  <a:gd name="T59" fmla="*/ 45 h 359"/>
                  <a:gd name="T60" fmla="*/ 155 w 2953"/>
                  <a:gd name="T61" fmla="*/ 46 h 359"/>
                  <a:gd name="T62" fmla="*/ 85 w 2953"/>
                  <a:gd name="T63" fmla="*/ 46 h 359"/>
                  <a:gd name="T64" fmla="*/ 49 w 2953"/>
                  <a:gd name="T65" fmla="*/ 45 h 359"/>
                  <a:gd name="T66" fmla="*/ 32 w 2953"/>
                  <a:gd name="T67" fmla="*/ 44 h 359"/>
                  <a:gd name="T68" fmla="*/ 23 w 2953"/>
                  <a:gd name="T69" fmla="*/ 44 h 359"/>
                  <a:gd name="T70" fmla="*/ 18 w 2953"/>
                  <a:gd name="T71" fmla="*/ 43 h 359"/>
                  <a:gd name="T72" fmla="*/ 14 w 2953"/>
                  <a:gd name="T73" fmla="*/ 43 h 359"/>
                  <a:gd name="T74" fmla="*/ 11 w 2953"/>
                  <a:gd name="T75" fmla="*/ 41 h 359"/>
                  <a:gd name="T76" fmla="*/ 8 w 2953"/>
                  <a:gd name="T77" fmla="*/ 40 h 359"/>
                  <a:gd name="T78" fmla="*/ 7 w 2953"/>
                  <a:gd name="T79" fmla="*/ 21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3" h="359">
                    <a:moveTo>
                      <a:pt x="7" y="21"/>
                    </a:move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1"/>
                      <a:pt x="20" y="20"/>
                      <a:pt x="20" y="18"/>
                    </a:cubicBezTo>
                    <a:cubicBezTo>
                      <a:pt x="20" y="18"/>
                      <a:pt x="20" y="18"/>
                      <a:pt x="21" y="18"/>
                    </a:cubicBezTo>
                    <a:cubicBezTo>
                      <a:pt x="22" y="19"/>
                      <a:pt x="23" y="19"/>
                      <a:pt x="2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86" y="21"/>
                      <a:pt x="86" y="21"/>
                      <a:pt x="86" y="21"/>
                    </a:cubicBezTo>
                    <a:cubicBezTo>
                      <a:pt x="157" y="21"/>
                      <a:pt x="157" y="21"/>
                      <a:pt x="157" y="21"/>
                    </a:cubicBezTo>
                    <a:cubicBezTo>
                      <a:pt x="204" y="21"/>
                      <a:pt x="251" y="21"/>
                      <a:pt x="299" y="21"/>
                    </a:cubicBezTo>
                    <a:cubicBezTo>
                      <a:pt x="393" y="20"/>
                      <a:pt x="488" y="19"/>
                      <a:pt x="582" y="18"/>
                    </a:cubicBezTo>
                    <a:cubicBezTo>
                      <a:pt x="772" y="16"/>
                      <a:pt x="961" y="13"/>
                      <a:pt x="1150" y="11"/>
                    </a:cubicBezTo>
                    <a:cubicBezTo>
                      <a:pt x="1528" y="6"/>
                      <a:pt x="1907" y="1"/>
                      <a:pt x="2285" y="0"/>
                    </a:cubicBezTo>
                    <a:cubicBezTo>
                      <a:pt x="2449" y="2"/>
                      <a:pt x="2613" y="4"/>
                      <a:pt x="2776" y="10"/>
                    </a:cubicBezTo>
                    <a:cubicBezTo>
                      <a:pt x="2817" y="12"/>
                      <a:pt x="2858" y="14"/>
                      <a:pt x="2899" y="18"/>
                    </a:cubicBezTo>
                    <a:cubicBezTo>
                      <a:pt x="2909" y="19"/>
                      <a:pt x="2919" y="20"/>
                      <a:pt x="2930" y="24"/>
                    </a:cubicBezTo>
                    <a:cubicBezTo>
                      <a:pt x="2939" y="38"/>
                      <a:pt x="2933" y="45"/>
                      <a:pt x="2937" y="56"/>
                    </a:cubicBezTo>
                    <a:cubicBezTo>
                      <a:pt x="2939" y="76"/>
                      <a:pt x="2942" y="97"/>
                      <a:pt x="2944" y="117"/>
                    </a:cubicBezTo>
                    <a:cubicBezTo>
                      <a:pt x="2953" y="198"/>
                      <a:pt x="2945" y="282"/>
                      <a:pt x="2918" y="359"/>
                    </a:cubicBezTo>
                    <a:cubicBezTo>
                      <a:pt x="2944" y="279"/>
                      <a:pt x="2950" y="193"/>
                      <a:pt x="2937" y="110"/>
                    </a:cubicBezTo>
                    <a:cubicBezTo>
                      <a:pt x="2934" y="89"/>
                      <a:pt x="2930" y="68"/>
                      <a:pt x="2928" y="47"/>
                    </a:cubicBezTo>
                    <a:cubicBezTo>
                      <a:pt x="2927" y="42"/>
                      <a:pt x="2927" y="36"/>
                      <a:pt x="2926" y="31"/>
                    </a:cubicBezTo>
                    <a:cubicBezTo>
                      <a:pt x="2930" y="34"/>
                      <a:pt x="2921" y="29"/>
                      <a:pt x="2917" y="29"/>
                    </a:cubicBezTo>
                    <a:cubicBezTo>
                      <a:pt x="2907" y="28"/>
                      <a:pt x="2897" y="27"/>
                      <a:pt x="2886" y="26"/>
                    </a:cubicBezTo>
                    <a:cubicBezTo>
                      <a:pt x="2844" y="23"/>
                      <a:pt x="2802" y="23"/>
                      <a:pt x="2760" y="22"/>
                    </a:cubicBezTo>
                    <a:cubicBezTo>
                      <a:pt x="2591" y="20"/>
                      <a:pt x="2422" y="23"/>
                      <a:pt x="2253" y="25"/>
                    </a:cubicBezTo>
                    <a:cubicBezTo>
                      <a:pt x="1880" y="26"/>
                      <a:pt x="1507" y="31"/>
                      <a:pt x="1134" y="36"/>
                    </a:cubicBezTo>
                    <a:cubicBezTo>
                      <a:pt x="948" y="38"/>
                      <a:pt x="761" y="41"/>
                      <a:pt x="575" y="43"/>
                    </a:cubicBezTo>
                    <a:cubicBezTo>
                      <a:pt x="481" y="44"/>
                      <a:pt x="388" y="45"/>
                      <a:pt x="295" y="45"/>
                    </a:cubicBezTo>
                    <a:cubicBezTo>
                      <a:pt x="248" y="46"/>
                      <a:pt x="201" y="46"/>
                      <a:pt x="155" y="46"/>
                    </a:cubicBezTo>
                    <a:cubicBezTo>
                      <a:pt x="85" y="46"/>
                      <a:pt x="85" y="46"/>
                      <a:pt x="85" y="46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1" y="44"/>
                      <a:pt x="19" y="43"/>
                      <a:pt x="18" y="43"/>
                    </a:cubicBezTo>
                    <a:cubicBezTo>
                      <a:pt x="17" y="43"/>
                      <a:pt x="15" y="43"/>
                      <a:pt x="14" y="43"/>
                    </a:cubicBezTo>
                    <a:cubicBezTo>
                      <a:pt x="14" y="43"/>
                      <a:pt x="13" y="42"/>
                      <a:pt x="11" y="41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6" y="43"/>
                      <a:pt x="0" y="23"/>
                      <a:pt x="7" y="2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064A2">
                      <a:shade val="51000"/>
                      <a:satMod val="130000"/>
                    </a:srgbClr>
                  </a:gs>
                  <a:gs pos="80000">
                    <a:srgbClr val="8064A2">
                      <a:shade val="93000"/>
                      <a:satMod val="130000"/>
                    </a:srgbClr>
                  </a:gs>
                  <a:gs pos="100000">
                    <a:srgbClr val="8064A2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953289" y="1564138"/>
              <a:ext cx="5380726" cy="70788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150" normalizeH="0" baseline="0" noProof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uLnTx/>
                  <a:uFillTx/>
                </a:rPr>
                <a:t>  </a:t>
              </a:r>
              <a:r>
                <a:rPr kumimoji="0" lang="en-US" sz="3400" b="1" i="0" u="none" strike="noStrike" kern="0" cap="none" spc="150" normalizeH="0" baseline="0" noProof="0" smtClean="0">
                  <a:ln w="11430"/>
                  <a:solidFill>
                    <a:srgbClr val="FF0066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uLnTx/>
                  <a:uFillTx/>
                </a:rPr>
                <a:t>THƯ THĂM BẠN</a:t>
              </a:r>
              <a:endParaRPr kumimoji="0" lang="en-US" sz="3400" b="1" i="0" u="none" strike="noStrike" kern="0" cap="none" spc="150" normalizeH="0" baseline="0" noProof="0">
                <a:ln w="11430"/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06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-123825" y="5791200"/>
            <a:ext cx="9372600" cy="1066800"/>
          </a:xfrm>
          <a:prstGeom prst="rect">
            <a:avLst/>
          </a:prstGeom>
          <a:solidFill>
            <a:srgbClr val="000066"/>
          </a:solidFill>
          <a:ln w="50800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9" tIns="34289" rIns="68579" bIns="34289" anchor="ctr"/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5607" name="Tuoi h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953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Hoa ti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43"/>
          <a:stretch>
            <a:fillRect/>
          </a:stretch>
        </p:blipFill>
        <p:spPr bwMode="auto">
          <a:xfrm>
            <a:off x="38135" y="1282256"/>
            <a:ext cx="1718271" cy="175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9" descr="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7500" y="2851151"/>
            <a:ext cx="5715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3" t="29068"/>
          <a:stretch>
            <a:fillRect/>
          </a:stretch>
        </p:blipFill>
        <p:spPr bwMode="auto">
          <a:xfrm>
            <a:off x="7205804" y="2352005"/>
            <a:ext cx="2209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1" descr="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38100"/>
            <a:ext cx="5715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9" name="TextBox 23"/>
          <p:cNvSpPr txBox="1">
            <a:spLocks noChangeArrowheads="1"/>
          </p:cNvSpPr>
          <p:nvPr/>
        </p:nvSpPr>
        <p:spPr bwMode="auto">
          <a:xfrm>
            <a:off x="728756" y="51799"/>
            <a:ext cx="7956550" cy="923326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78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700" b="1" smtClean="0">
                <a:solidFill>
                  <a:srgbClr val="3333FF"/>
                </a:solidFill>
                <a:latin typeface="Aaril"/>
                <a:cs typeface="Times New Roman" pitchFamily="18" charset="0"/>
              </a:rPr>
              <a:t>Tập đọc:</a:t>
            </a:r>
          </a:p>
          <a:p>
            <a:pPr algn="ctr" defTabSz="68578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700" b="1" smtClean="0">
                <a:solidFill>
                  <a:srgbClr val="3333FF"/>
                </a:solidFill>
                <a:latin typeface="Aaril"/>
                <a:cs typeface="Times New Roman" pitchFamily="18" charset="0"/>
              </a:rPr>
              <a:t>Thư thăm bạn</a:t>
            </a:r>
          </a:p>
        </p:txBody>
      </p:sp>
      <p:sp>
        <p:nvSpPr>
          <p:cNvPr id="16" name="TextBox 23"/>
          <p:cNvSpPr txBox="1">
            <a:spLocks noChangeArrowheads="1"/>
          </p:cNvSpPr>
          <p:nvPr/>
        </p:nvSpPr>
        <p:spPr bwMode="auto">
          <a:xfrm>
            <a:off x="3642309" y="4580083"/>
            <a:ext cx="2841171" cy="507827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78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3333FF"/>
                </a:solidFill>
                <a:latin typeface="Aaril"/>
                <a:cs typeface="Times New Roman" pitchFamily="18" charset="0"/>
              </a:rPr>
              <a:t>LỚP 4B</a:t>
            </a:r>
          </a:p>
        </p:txBody>
      </p:sp>
      <p:pic>
        <p:nvPicPr>
          <p:cNvPr id="13" name="图片 9" descr="图片包含 玩具, 玩偶&#10;&#10;已生成极高可信度的说明">
            <a:extLst>
              <a:ext uri="{FF2B5EF4-FFF2-40B4-BE49-F238E27FC236}">
                <a16:creationId xmlns:a16="http://schemas.microsoft.com/office/drawing/2014/main" xmlns="" id="{4A4EF67B-CA99-41B9-8E0E-9F1206323D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2857" y="4790407"/>
            <a:ext cx="1723226" cy="2230188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685A4AC2-F072-4B4D-A78C-D06DE7156A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5681" flipH="1">
            <a:off x="1188124" y="4241747"/>
            <a:ext cx="2274462" cy="168322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6" descr="图片包含 餐桌&#10;&#10;已生成极高可信度的说明">
            <a:extLst>
              <a:ext uri="{FF2B5EF4-FFF2-40B4-BE49-F238E27FC236}">
                <a16:creationId xmlns:a16="http://schemas.microsoft.com/office/drawing/2014/main" xmlns="" id="{9D63AE6F-4EE6-4A25-8946-2BA5C9C8E9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5402" y="3811943"/>
            <a:ext cx="2100804" cy="3208652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xmlns="" id="{C701FA28-B7ED-4143-91DE-30BA50787C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508" y="-253497"/>
            <a:ext cx="2641288" cy="7311824"/>
          </a:xfrm>
          <a:prstGeom prst="rect">
            <a:avLst/>
          </a:prstGeom>
        </p:spPr>
      </p:pic>
      <p:pic>
        <p:nvPicPr>
          <p:cNvPr id="18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7136" y="666955"/>
            <a:ext cx="1142191" cy="13065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41" y="1524001"/>
            <a:ext cx="8441401" cy="5068611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9770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41" fill="hold"/>
                                        <p:tgtEl>
                                          <p:spTgt spid="256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79"/>
          <a:stretch>
            <a:fillRect/>
          </a:stretch>
        </p:blipFill>
        <p:spPr>
          <a:xfrm>
            <a:off x="-3693993" y="-388374"/>
            <a:ext cx="16154400" cy="71400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46" y="-255824"/>
            <a:ext cx="1322580" cy="17634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289F601B-43A3-4645-8A3A-F574C1C4C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29000" y="-990600"/>
            <a:ext cx="5625742" cy="8278453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8AC50A97-1382-490B-B643-749A3CB0EF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69" y="-682691"/>
            <a:ext cx="5106589" cy="30340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694118-BA6C-4A28-A7DA-30131718001C}"/>
              </a:ext>
            </a:extLst>
          </p:cNvPr>
          <p:cNvSpPr txBox="1"/>
          <p:nvPr/>
        </p:nvSpPr>
        <p:spPr>
          <a:xfrm>
            <a:off x="3666654" y="1010377"/>
            <a:ext cx="3267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Coiny" panose="02000903060500060000" pitchFamily="2" charset="0"/>
              </a:rPr>
              <a:t>KHÁM PHÁ</a:t>
            </a:r>
            <a:endParaRPr lang="en-US" sz="400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101" y="2700970"/>
            <a:ext cx="1600201" cy="8953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965921" y="2904649"/>
            <a:ext cx="7010400" cy="553998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9900"/>
            </a:contourClr>
          </a:sp3d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 Lương có biết Hồng từ trước không?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6352" y="3653752"/>
            <a:ext cx="8479971" cy="1015663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30A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Không. Lương chỉ biết Hồng khi đọc báo Thiếu niên Tiền phong.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27428" y="4953206"/>
            <a:ext cx="7010399" cy="1015663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9900"/>
            </a:contourClr>
          </a:sp3d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 Lương viết thư cho bạn Hồng để làm gì?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069" y="4669405"/>
            <a:ext cx="1600201" cy="8953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457860" y="6096000"/>
            <a:ext cx="8479971" cy="553998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30A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Lương viết thư để chia buồn với Hồng</a:t>
            </a:r>
            <a:r>
              <a:rPr kumimoji="0" lang="en-US" sz="3000" b="1" i="0" u="none" strike="noStrike" kern="0" cap="none" spc="0" normalizeH="0" baseline="0" noProof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24024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79"/>
          <a:stretch>
            <a:fillRect/>
          </a:stretch>
        </p:blipFill>
        <p:spPr>
          <a:xfrm>
            <a:off x="-3200400" y="-131299"/>
            <a:ext cx="15697199" cy="71400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46" y="-255824"/>
            <a:ext cx="1322580" cy="17634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289F601B-43A3-4645-8A3A-F574C1C4C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71800" y="-914400"/>
            <a:ext cx="4343400" cy="8278453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8AC50A97-1382-490B-B643-749A3CB0EF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69" y="-682691"/>
            <a:ext cx="5106589" cy="30340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694118-BA6C-4A28-A7DA-30131718001C}"/>
              </a:ext>
            </a:extLst>
          </p:cNvPr>
          <p:cNvSpPr txBox="1"/>
          <p:nvPr/>
        </p:nvSpPr>
        <p:spPr>
          <a:xfrm>
            <a:off x="3666654" y="1010377"/>
            <a:ext cx="4074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Coiny" panose="02000903060500060000" pitchFamily="2" charset="0"/>
              </a:rPr>
              <a:t>KHÁM PHÁ</a:t>
            </a:r>
            <a:endParaRPr lang="en-US" sz="400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93" y="2901522"/>
            <a:ext cx="1600201" cy="8953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752621" y="2841418"/>
            <a:ext cx="7254193" cy="1015663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9900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000" b="1" i="0" u="none" strike="noStrike" kern="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 những câu cho thấy bạn Lương rất thông cảm với bạn Hồng </a:t>
            </a:r>
            <a:r>
              <a:rPr kumimoji="0" lang="en-US" sz="3000" b="1" i="0" u="none" strike="noStrike" kern="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000" b="1" i="0" u="none" strike="noStrike" kern="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12738" y="4191142"/>
            <a:ext cx="10736262" cy="1384995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30A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Hôm nay, đọc báo Thiếu niên 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Tiền phong, mình rất xúc động được biết ba của Hồng đã hi sinh trong trận lũ lụt vừa rồi . Mình gửi bức thư này chia buồn với bạn.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12738" y="5701695"/>
            <a:ext cx="10736262" cy="954107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30A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Mình hiểu Hồng đau đớn và thiệt thòi như thế nào khi biết ba Hồng đã ra đi mãi mãi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24024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79"/>
          <a:stretch>
            <a:fillRect/>
          </a:stretch>
        </p:blipFill>
        <p:spPr>
          <a:xfrm>
            <a:off x="-3200400" y="-131299"/>
            <a:ext cx="15392399" cy="71400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46" y="-255824"/>
            <a:ext cx="1322580" cy="17634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289F601B-43A3-4645-8A3A-F574C1C4C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29000" y="-750180"/>
            <a:ext cx="4800600" cy="8278453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8AC50A97-1382-490B-B643-749A3CB0EF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69" y="-682691"/>
            <a:ext cx="5106589" cy="30340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694118-BA6C-4A28-A7DA-30131718001C}"/>
              </a:ext>
            </a:extLst>
          </p:cNvPr>
          <p:cNvSpPr txBox="1"/>
          <p:nvPr/>
        </p:nvSpPr>
        <p:spPr>
          <a:xfrm>
            <a:off x="3666654" y="1010377"/>
            <a:ext cx="4074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Coiny" panose="02000903060500060000" pitchFamily="2" charset="0"/>
              </a:rPr>
              <a:t>KHÁM PHÁ</a:t>
            </a:r>
            <a:endParaRPr lang="en-US" sz="400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69" y="2757645"/>
            <a:ext cx="1600201" cy="8953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785785" y="2697560"/>
            <a:ext cx="7243031" cy="1015663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9900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000" b="1" i="0" u="none" strike="noStrike" kern="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 những </a:t>
            </a:r>
            <a:r>
              <a:rPr kumimoji="0" lang="en-US" sz="3000" b="1" i="0" u="none" strike="noStrike" kern="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 cho thấy bạn Lương biết cách an ủi bạn Hồng ?</a:t>
            </a:r>
            <a:endParaRPr kumimoji="0" lang="en-US" sz="3000" b="1" i="0" u="none" strike="noStrike" kern="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54281" y="3878072"/>
            <a:ext cx="10389949" cy="1015663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30A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0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Lương khơi gợi trong lòng Hồng niềm tự hào về người cha dũng cảm</a:t>
            </a:r>
            <a:endParaRPr kumimoji="0" lang="en-US" sz="30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52878" y="5029373"/>
            <a:ext cx="10391322" cy="553998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30A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0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Lương khuyến khích Hồng noi gương cha vượt qua nỗi đau.</a:t>
            </a:r>
            <a:endParaRPr kumimoji="0" lang="en-US" sz="30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281" y="6172200"/>
            <a:ext cx="10389949" cy="553998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30A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Lương làm cho Hồng yên </a:t>
            </a:r>
            <a:r>
              <a:rPr kumimoji="0" lang="en-US" sz="30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tâm.</a:t>
            </a:r>
            <a:endParaRPr kumimoji="0" lang="en-US" sz="30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4024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79"/>
          <a:stretch>
            <a:fillRect/>
          </a:stretch>
        </p:blipFill>
        <p:spPr>
          <a:xfrm>
            <a:off x="-3352800" y="-131299"/>
            <a:ext cx="15468599" cy="71400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46" y="-255824"/>
            <a:ext cx="1322580" cy="17634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289F601B-43A3-4645-8A3A-F574C1C4C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00400" y="-700505"/>
            <a:ext cx="4953000" cy="8278453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8AC50A97-1382-490B-B643-749A3CB0EF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69" y="-682691"/>
            <a:ext cx="5106589" cy="30340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694118-BA6C-4A28-A7DA-30131718001C}"/>
              </a:ext>
            </a:extLst>
          </p:cNvPr>
          <p:cNvSpPr txBox="1"/>
          <p:nvPr/>
        </p:nvSpPr>
        <p:spPr>
          <a:xfrm>
            <a:off x="3666654" y="1010377"/>
            <a:ext cx="4074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Coiny" panose="02000903060500060000" pitchFamily="2" charset="0"/>
              </a:rPr>
              <a:t>KHÁM  PHÁ</a:t>
            </a:r>
            <a:endParaRPr lang="en-US" sz="400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2971942"/>
            <a:ext cx="1600201" cy="8953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828800" y="2971992"/>
            <a:ext cx="9372600" cy="1015663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extrusionH="76200" contourW="44450" prstMaterial="matte">
            <a:bevelT w="63500" h="63500" prst="artDeco"/>
            <a:extrusionClr>
              <a:srgbClr val="7030A0">
                <a:lumMod val="20000"/>
                <a:lumOff val="80000"/>
              </a:srgbClr>
            </a:extrusionClr>
            <a:contourClr>
              <a:srgbClr val="009900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 tác dụng của những dòng mở đầu và kết thúc bức thư ?</a:t>
            </a:r>
            <a:endParaRPr kumimoji="0" lang="en-US" sz="3000" b="1" i="0" u="none" strike="noStrike" kern="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25912" y="4343604"/>
            <a:ext cx="11180288" cy="1015663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30A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Những dòng mở đầu: nêu rõ địa điểm, thời gian viết thư, lời chào hỏi người nhận thư</a:t>
            </a:r>
            <a:endParaRPr kumimoji="0" lang="en-US" sz="30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97135" y="5639014"/>
            <a:ext cx="11209089" cy="1015663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30A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Những dòng cuối ghi lời chúc hoặc lời nhắn nhủ, cảm ơn, hứa hẹn, kí tên, ghi rõ họ tên người viết thư</a:t>
            </a:r>
            <a:endParaRPr kumimoji="0" lang="en-US" sz="30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4024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79"/>
          <a:stretch>
            <a:fillRect/>
          </a:stretch>
        </p:blipFill>
        <p:spPr>
          <a:xfrm>
            <a:off x="-3124200" y="-131299"/>
            <a:ext cx="15620999" cy="71400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46" y="-255824"/>
            <a:ext cx="1322580" cy="17634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289F601B-43A3-4645-8A3A-F574C1C4C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2800" y="-838200"/>
            <a:ext cx="5486400" cy="8278453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8AC50A97-1382-490B-B643-749A3CB0EF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69" y="-682691"/>
            <a:ext cx="5106589" cy="30340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694118-BA6C-4A28-A7DA-30131718001C}"/>
              </a:ext>
            </a:extLst>
          </p:cNvPr>
          <p:cNvSpPr txBox="1"/>
          <p:nvPr/>
        </p:nvSpPr>
        <p:spPr>
          <a:xfrm>
            <a:off x="3666654" y="1010377"/>
            <a:ext cx="4074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Coiny" panose="02000903060500060000" pitchFamily="2" charset="0"/>
              </a:rPr>
              <a:t>KHÁM PHÁ</a:t>
            </a:r>
            <a:endParaRPr lang="en-US" sz="400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2706079"/>
            <a:ext cx="1600201" cy="8953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828800" y="2891701"/>
            <a:ext cx="9753600" cy="584775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9900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Vậy nội dung bức thư thể hiện điều gì ?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1" y="3694964"/>
            <a:ext cx="4267200" cy="646331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NỘI DUNG BÀI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-304799" y="4724419"/>
            <a:ext cx="12268200" cy="1200329"/>
          </a:xfrm>
          <a:prstGeom prst="rect">
            <a:avLst/>
          </a:prstGeom>
          <a:gradFill rotWithShape="1">
            <a:gsLst>
              <a:gs pos="0">
                <a:srgbClr val="7030A0">
                  <a:tint val="50000"/>
                  <a:satMod val="300000"/>
                </a:srgbClr>
              </a:gs>
              <a:gs pos="35000">
                <a:srgbClr val="7030A0">
                  <a:tint val="37000"/>
                  <a:satMod val="300000"/>
                </a:srgbClr>
              </a:gs>
              <a:gs pos="100000">
                <a:srgbClr val="7030A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030A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 cảm của Lương biết thương bạn, chia sẻ đau buồn cùng bạn khi bạn gặp đau thương mất mát trong cuộc sống</a:t>
            </a:r>
            <a:r>
              <a:rPr kumimoji="0" lang="en-US" sz="3600" b="1" i="0" u="none" strike="noStrike" kern="0" cap="none" spc="0" normalizeH="0" baseline="0" noProof="0" smtClean="0">
                <a:ln w="10541" cmpd="sng">
                  <a:solidFill>
                    <a:srgbClr val="7030A0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600" b="1" i="0" u="none" strike="noStrike" kern="0" cap="none" spc="0" normalizeH="0" baseline="0" noProof="0">
              <a:ln w="10541" cmpd="sng">
                <a:solidFill>
                  <a:srgbClr val="7030A0">
                    <a:shade val="88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4024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7030A0"/>
      </a:dk1>
      <a:lt1>
        <a:srgbClr val="7030A0"/>
      </a:lt1>
      <a:dk2>
        <a:srgbClr val="1F497D"/>
      </a:dk2>
      <a:lt2>
        <a:srgbClr val="7030A0"/>
      </a:lt2>
      <a:accent1>
        <a:srgbClr val="7030A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</TotalTime>
  <Words>709</Words>
  <Application>Microsoft Office PowerPoint</Application>
  <PresentationFormat>On-screen Show (4:3)</PresentationFormat>
  <Paragraphs>77</Paragraphs>
  <Slides>16</Slides>
  <Notes>11</Notes>
  <HiddenSlides>0</HiddenSlides>
  <MMClips>2</MMClips>
  <ScaleCrop>false</ScaleCrop>
  <HeadingPairs>
    <vt:vector size="4" baseType="variant">
      <vt:variant>
        <vt:lpstr>Theme</vt:lpstr>
      </vt:variant>
      <vt:variant>
        <vt:i4>17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Office Theme</vt:lpstr>
      <vt:lpstr>Default Design</vt:lpstr>
      <vt:lpstr>Office 主题</vt:lpstr>
      <vt:lpstr>1_Office 主题</vt:lpstr>
      <vt:lpstr>2_Office 主题</vt:lpstr>
      <vt:lpstr>3_Office 主题</vt:lpstr>
      <vt:lpstr>4_Office 主题</vt:lpstr>
      <vt:lpstr>5_Office 主题</vt:lpstr>
      <vt:lpstr>6_Office 主题</vt:lpstr>
      <vt:lpstr>7_Office 主题</vt:lpstr>
      <vt:lpstr>8_Office 主题</vt:lpstr>
      <vt:lpstr>9_Office 主题</vt:lpstr>
      <vt:lpstr>10_Office 主题</vt:lpstr>
      <vt:lpstr>11_Office 主题</vt:lpstr>
      <vt:lpstr>12_Office 主题</vt:lpstr>
      <vt:lpstr>13_Office 主题</vt:lpstr>
      <vt:lpstr>14_Office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QN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Administrator</cp:lastModifiedBy>
  <cp:revision>117</cp:revision>
  <dcterms:created xsi:type="dcterms:W3CDTF">2013-08-29T05:21:06Z</dcterms:created>
  <dcterms:modified xsi:type="dcterms:W3CDTF">2022-09-19T06:45:44Z</dcterms:modified>
</cp:coreProperties>
</file>