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24"/>
  </p:notesMasterIdLst>
  <p:sldIdLst>
    <p:sldId id="350" r:id="rId4"/>
    <p:sldId id="349" r:id="rId5"/>
    <p:sldId id="348" r:id="rId6"/>
    <p:sldId id="351" r:id="rId7"/>
    <p:sldId id="269" r:id="rId8"/>
    <p:sldId id="279" r:id="rId9"/>
    <p:sldId id="270" r:id="rId10"/>
    <p:sldId id="271" r:id="rId11"/>
    <p:sldId id="272" r:id="rId12"/>
    <p:sldId id="276" r:id="rId13"/>
    <p:sldId id="261" r:id="rId14"/>
    <p:sldId id="277" r:id="rId15"/>
    <p:sldId id="280" r:id="rId16"/>
    <p:sldId id="278" r:id="rId17"/>
    <p:sldId id="281" r:id="rId18"/>
    <p:sldId id="263" r:id="rId19"/>
    <p:sldId id="352" r:id="rId20"/>
    <p:sldId id="275" r:id="rId21"/>
    <p:sldId id="266" r:id="rId22"/>
    <p:sldId id="34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49C"/>
    <a:srgbClr val="457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321" autoAdjust="0"/>
  </p:normalViewPr>
  <p:slideViewPr>
    <p:cSldViewPr snapToGrid="0">
      <p:cViewPr varScale="1">
        <p:scale>
          <a:sx n="62" d="100"/>
          <a:sy n="62" d="100"/>
        </p:scale>
        <p:origin x="10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E181C-5F97-468B-97D4-F68023C5B980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90BCF-6C7D-4B85-BA33-F4026C77B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6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85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0DCD1-95AB-4626-ABD9-D3784FCC6B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4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68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90BCF-6C7D-4B85-BA33-F4026C77B2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2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874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43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3479C-F394-4A65-8BEB-F402098A3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447BAB-4374-41C9-8984-3CC7B9DE5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F9D0CE-65A4-434F-BD5A-9FA13F7E9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676C-4C34-4D88-BF6E-D4547E729AE1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0928EE-417E-4D54-89A9-7F7A62B26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C5032F-CE7B-40EC-B982-FD645C21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4281-02A8-4ED5-A41A-BB95959E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9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E39CA-0BF6-4BF4-94FA-F52E36F1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AEAE4E-F4DA-434E-AA39-9742403F5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73758A-04CD-4FF1-8555-C2689619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676C-4C34-4D88-BF6E-D4547E729AE1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CC7249-E58C-48FF-A590-3C5D4366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833F74-C1E0-4841-9922-BFC48EF70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4281-02A8-4ED5-A41A-BB95959E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4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8D3A9F3-FBE4-408C-8283-BCE03473A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18976A-431B-474E-AD12-B778A7B3C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9733DE-9788-4898-959C-FDF0D0B5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676C-4C34-4D88-BF6E-D4547E729AE1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BB7F5F-85D0-493A-A554-7965FF59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EB56DF-A327-4FF5-AAD1-CB141930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4281-02A8-4ED5-A41A-BB95959E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06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442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3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1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63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30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60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822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53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8AA73-70FF-4FA2-A0EC-92C2A8E8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7D0EFF-F9DA-4111-B2D1-6AA2A71CB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9500CF-3A05-4803-AF3B-71B449C4B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676C-4C34-4D88-BF6E-D4547E729AE1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5AF6B0-7364-499F-83E8-1E049F8B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E2730D-6D9A-4B7E-9D22-05FC82E7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4281-02A8-4ED5-A41A-BB95959E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01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141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68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667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656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344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576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AF25F-FDDF-448D-AE76-D2BBFC0E148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87962-8AD1-4E19-A8B4-D773E1639D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114103-6236-46ED-BECE-D0B6BE04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7A9095-B304-4766-8109-6774ADB98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E281F5-F116-4CA8-AD3E-90D890262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676C-4C34-4D88-BF6E-D4547E729AE1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14B169-8B06-4CEE-81A5-4A3AF182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7D7135-01DA-4047-93B9-C3A4D099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4281-02A8-4ED5-A41A-BB95959E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2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9321AA-DE9C-4E15-940D-7531A030D4E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3F8A7-99E8-4EE9-9B0B-7F6BBA1D34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64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729AFE-5EEB-4363-BD02-D0673BD4D56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ADC10-AFE8-42B0-AD86-2C4587FAE7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62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30922-7AA9-4846-A945-C8D39A73CB2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03704-0450-4FF2-BD29-D772375A23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86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4BD83-7B22-4386-AC2B-F398D2E32A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89E8B-02AB-4578-9CB9-6BC0E678D6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9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B72838-3208-4AE6-82D2-10243E96EE1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71604F-67F2-4FE1-870E-5132F4BD6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51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97546E-8559-4300-A48C-D651E2387D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FDE56-F3A4-4480-B253-1539ACC20F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57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9B6E3F-C637-4D7B-9CD1-3F53617C61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98694-853F-45FC-B9E6-385F628C04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03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BAE16-742C-4AC9-91A8-43C8CFB3A5A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C9828-6FC8-4614-83C5-A0B387A4C4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72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3BA546-C357-4DE8-B987-06FEDD96B1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4F9A60-AD80-4229-A353-82C2ADB434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71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43953-2C90-4D3D-BA7F-86E2CDD3642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F831C-4791-4C02-9D65-40506FD401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3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DAAAB9-2AAE-46B4-AF0B-F3F8DCCD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E91089-5962-4340-8612-72F93B4F2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9727A9-F172-4034-A7E4-48A1720F5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F23BB1-3839-4950-806D-DE5F2A42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676C-4C34-4D88-BF6E-D4547E729AE1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06EF6A-2F0B-4CA9-86F2-61B709FE0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5C6980-243A-4962-8224-4EDDABFF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4281-02A8-4ED5-A41A-BB95959E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044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2A6E56-6B60-4BEC-B553-B608D71DE20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3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80770-CBAC-4B16-8560-E3CC2C30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1493AD-DB8E-49B0-94D9-3A07DD285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10A6E1-967F-4B5F-A0D1-41AD270D8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00A7E5-2838-4837-92D0-33205C35F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8D9EBE-3366-47FA-9189-FE1C6788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87E8E4-4731-4C26-8D73-AB791460E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676C-4C34-4D88-BF6E-D4547E729AE1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B81B25B-14E9-4241-9FD1-4E21C1B3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C5F8E4-5B09-486C-83D8-9DBA8CD5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4281-02A8-4ED5-A41A-BB95959E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3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0063E6-EE0A-4104-9729-FE612692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5C2E2CC-E891-4C73-9E82-01226F0AE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676C-4C34-4D88-BF6E-D4547E729AE1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12E091-18B7-40F0-8373-5BD81EBC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DEEE14-C244-4C32-B813-2C1F6CDF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4281-02A8-4ED5-A41A-BB95959E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1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E5F5B25-88E9-4EBF-82F8-55CA5CC6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676C-4C34-4D88-BF6E-D4547E729AE1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3BEBD9C-134C-4687-B482-6AD3EA76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1D0457-AFB5-41FA-8C1D-F7955BCE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4281-02A8-4ED5-A41A-BB95959E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0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A8C2B-71FB-4A42-B621-A876B221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906A45-28D4-4FC9-B6BA-341740300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72659F-D2D8-461C-B4B3-2E0E038EF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27056E-08DE-4591-9079-D84199B6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676C-4C34-4D88-BF6E-D4547E729AE1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A7B7FD-52BA-4017-9F95-CE3291A2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36C37A-7BF1-48C8-9C3A-5A9D3593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4281-02A8-4ED5-A41A-BB95959E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7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5DBCDC-79EC-479B-8B7F-DB55019B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A671DD7-A8E9-4CF9-BD88-E69C056F4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114C58-421B-46F5-B288-F164BE568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23735C-2897-40D3-9E4A-1B038B6B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676C-4C34-4D88-BF6E-D4547E729AE1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BF26E2-97E3-4458-A33E-00CE9A20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56631F-64CD-479F-9E49-3C528A6D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4281-02A8-4ED5-A41A-BB95959E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4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F1AC51E-B567-4D98-97EC-C91D0B1C8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DB95D2-F62A-486A-BDFB-A45A6ED67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5B28EC-E4DE-4E45-BAD2-6082D50FA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2676C-4C34-4D88-BF6E-D4547E729AE1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F62600-29CD-4684-831F-AC1604377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0CAA46-C00A-4399-B50D-A9E27D699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94281-02A8-4ED5-A41A-BB95959EC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6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F0933-AD9A-483E-B55D-B968C5CAA30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B42BE-97E8-4C84-9448-6C66074E82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22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658837" y="351763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 CÓ XINH KHÔNG?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254204" y="2288110"/>
            <a:ext cx="6671560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NGHE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4EC973-8A94-45AD-9DFA-D4409EBE6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0" t="13860" r="18388" b="11579"/>
          <a:stretch/>
        </p:blipFill>
        <p:spPr>
          <a:xfrm>
            <a:off x="1135626" y="1"/>
            <a:ext cx="10264877" cy="46689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11EB03D-C0E5-45FA-9C66-862AC28C5B6D}"/>
              </a:ext>
            </a:extLst>
          </p:cNvPr>
          <p:cNvGrpSpPr/>
          <p:nvPr/>
        </p:nvGrpSpPr>
        <p:grpSpPr>
          <a:xfrm>
            <a:off x="707922" y="4668934"/>
            <a:ext cx="11164529" cy="1952979"/>
            <a:chOff x="6742695" y="316727"/>
            <a:chExt cx="4527560" cy="5756555"/>
          </a:xfrm>
        </p:grpSpPr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xmlns="" id="{FA41F808-8C68-4B3E-BF4B-FA1D824702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01F3D2A1-BB2C-455E-BAFD-C1D35FB2BE66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35DBE94B-89C7-4E64-930E-27D5CE6AD0D3}"/>
                  </a:ext>
                </a:extLst>
              </p:cNvPr>
              <p:cNvSpPr/>
              <p:nvPr/>
            </p:nvSpPr>
            <p:spPr>
              <a:xfrm>
                <a:off x="484643" y="308338"/>
                <a:ext cx="210396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D597207-5163-408C-A1AB-3C7D38C73D2B}"/>
                </a:ext>
              </a:extLst>
            </p:cNvPr>
            <p:cNvSpPr txBox="1"/>
            <p:nvPr/>
          </p:nvSpPr>
          <p:spPr>
            <a:xfrm>
              <a:off x="6845146" y="897977"/>
              <a:ext cx="4253899" cy="4378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</a:t>
              </a:r>
              <a:r>
                <a:rPr kumimoji="0" lang="fr-FR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(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với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sừng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râu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giả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)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đang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với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ở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rất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ngỡ</a:t>
              </a: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ngàng</a:t>
              </a: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trước</a:t>
              </a: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việc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sừng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râu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8536F21-14A8-4BAB-B678-294A9E96257D}"/>
              </a:ext>
            </a:extLst>
          </p:cNvPr>
          <p:cNvSpPr txBox="1"/>
          <p:nvPr/>
        </p:nvSpPr>
        <p:spPr>
          <a:xfrm>
            <a:off x="4091809" y="3896837"/>
            <a:ext cx="161193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B1A9F45-C458-4B86-B8E2-64A0382F1B9E}"/>
              </a:ext>
            </a:extLst>
          </p:cNvPr>
          <p:cNvSpPr txBox="1"/>
          <p:nvPr/>
        </p:nvSpPr>
        <p:spPr>
          <a:xfrm>
            <a:off x="7696953" y="4125616"/>
            <a:ext cx="144683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70877" y="4154769"/>
            <a:ext cx="530695" cy="514165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0509D9-2C93-4465-9949-51EF2CB07CFD}"/>
              </a:ext>
            </a:extLst>
          </p:cNvPr>
          <p:cNvSpPr txBox="1"/>
          <p:nvPr/>
        </p:nvSpPr>
        <p:spPr>
          <a:xfrm>
            <a:off x="687937" y="66865"/>
            <a:ext cx="1081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– 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83AA08-85FA-4587-A847-27FB12E03AFC}"/>
              </a:ext>
            </a:extLst>
          </p:cNvPr>
          <p:cNvSpPr txBox="1"/>
          <p:nvPr/>
        </p:nvSpPr>
        <p:spPr>
          <a:xfrm>
            <a:off x="7039949" y="614207"/>
            <a:ext cx="3628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4F38046-7ED9-4161-8E7C-AC8590DBAF45}"/>
              </a:ext>
            </a:extLst>
          </p:cNvPr>
          <p:cNvSpPr txBox="1"/>
          <p:nvPr/>
        </p:nvSpPr>
        <p:spPr>
          <a:xfrm>
            <a:off x="475974" y="3429000"/>
            <a:ext cx="315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C2CD64C8-7631-4DCB-BB33-1862A0F4F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0" y="5042331"/>
            <a:ext cx="3333750" cy="1747838"/>
          </a:xfrm>
          <a:prstGeom prst="rect">
            <a:avLst/>
          </a:prstGeom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xmlns="" id="{C89B9251-2E15-4944-9445-29B9ED422689}"/>
              </a:ext>
            </a:extLst>
          </p:cNvPr>
          <p:cNvSpPr/>
          <p:nvPr/>
        </p:nvSpPr>
        <p:spPr>
          <a:xfrm rot="10800000">
            <a:off x="332992" y="3037303"/>
            <a:ext cx="3438238" cy="186060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212" y="1152816"/>
            <a:ext cx="8151058" cy="58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53F10913-E7AA-4480-8247-5D781E4E7369}"/>
              </a:ext>
            </a:extLst>
          </p:cNvPr>
          <p:cNvSpPr/>
          <p:nvPr/>
        </p:nvSpPr>
        <p:spPr>
          <a:xfrm>
            <a:off x="414338" y="3143251"/>
            <a:ext cx="5114925" cy="28717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48A4744-38B3-402D-9CB1-95896C07D3BB}"/>
              </a:ext>
            </a:extLst>
          </p:cNvPr>
          <p:cNvSpPr txBox="1"/>
          <p:nvPr/>
        </p:nvSpPr>
        <p:spPr>
          <a:xfrm>
            <a:off x="414338" y="3429000"/>
            <a:ext cx="5114925" cy="227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?”,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5A9C90C-A617-4409-9141-54595C439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715" y="0"/>
            <a:ext cx="6957035" cy="442168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5661956" y="3907515"/>
            <a:ext cx="530695" cy="514165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5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824C09F-14E7-4B94-B940-0A5D337EA579}"/>
              </a:ext>
            </a:extLst>
          </p:cNvPr>
          <p:cNvSpPr/>
          <p:nvPr/>
        </p:nvSpPr>
        <p:spPr>
          <a:xfrm>
            <a:off x="414338" y="3143251"/>
            <a:ext cx="4502436" cy="3137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C3D02F-721D-4CDA-965E-FAB22926AA18}"/>
              </a:ext>
            </a:extLst>
          </p:cNvPr>
          <p:cNvSpPr txBox="1"/>
          <p:nvPr/>
        </p:nvSpPr>
        <p:spPr>
          <a:xfrm flipH="1">
            <a:off x="505888" y="3373237"/>
            <a:ext cx="44108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?”.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6A33AC-2750-4123-BA4F-F10B7C185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15270" r="20855" b="20565"/>
          <a:stretch/>
        </p:blipFill>
        <p:spPr>
          <a:xfrm>
            <a:off x="5107670" y="365125"/>
            <a:ext cx="6713344" cy="435133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Oval 4"/>
          <p:cNvSpPr/>
          <p:nvPr/>
        </p:nvSpPr>
        <p:spPr>
          <a:xfrm>
            <a:off x="5107670" y="4197900"/>
            <a:ext cx="530695" cy="514165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10A5BAA-B876-4960-8C1D-95CE27F0E817}"/>
              </a:ext>
            </a:extLst>
          </p:cNvPr>
          <p:cNvSpPr/>
          <p:nvPr/>
        </p:nvSpPr>
        <p:spPr>
          <a:xfrm>
            <a:off x="414338" y="2878111"/>
            <a:ext cx="5114925" cy="31369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6A4D5A0-E438-40B1-AF57-E9E9B9EB46E7}"/>
              </a:ext>
            </a:extLst>
          </p:cNvPr>
          <p:cNvSpPr txBox="1"/>
          <p:nvPr/>
        </p:nvSpPr>
        <p:spPr>
          <a:xfrm>
            <a:off x="644620" y="3060893"/>
            <a:ext cx="4710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?”,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 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gắn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cằm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CFF0A17-EFAC-4801-B661-A5417E05B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16" t="15996" r="22121" b="15335"/>
          <a:stretch/>
        </p:blipFill>
        <p:spPr>
          <a:xfrm>
            <a:off x="5948518" y="104838"/>
            <a:ext cx="6101849" cy="429488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Oval 4"/>
          <p:cNvSpPr/>
          <p:nvPr/>
        </p:nvSpPr>
        <p:spPr>
          <a:xfrm>
            <a:off x="5948518" y="3932409"/>
            <a:ext cx="530695" cy="514165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A2A3198-44DB-4678-B4E5-9B5D50BD7AD5}"/>
              </a:ext>
            </a:extLst>
          </p:cNvPr>
          <p:cNvSpPr/>
          <p:nvPr/>
        </p:nvSpPr>
        <p:spPr>
          <a:xfrm>
            <a:off x="414338" y="2158585"/>
            <a:ext cx="4952141" cy="42518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90596E-4A87-49FF-AC16-F0FE83904F29}"/>
              </a:ext>
            </a:extLst>
          </p:cNvPr>
          <p:cNvSpPr txBox="1"/>
          <p:nvPr/>
        </p:nvSpPr>
        <p:spPr>
          <a:xfrm flipH="1">
            <a:off x="537018" y="2463829"/>
            <a:ext cx="46681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sừng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bộ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hớn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“Anh,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chê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xấu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sừng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gương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xấu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sừng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chòm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râu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hẳn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840530-90CE-432B-929D-E148AEB1F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0" t="13860" r="18388" b="11579"/>
          <a:stretch/>
        </p:blipFill>
        <p:spPr>
          <a:xfrm>
            <a:off x="5557838" y="179388"/>
            <a:ext cx="6471956" cy="425183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Oval 8"/>
          <p:cNvSpPr/>
          <p:nvPr/>
        </p:nvSpPr>
        <p:spPr>
          <a:xfrm>
            <a:off x="5516869" y="3917062"/>
            <a:ext cx="530695" cy="514165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606411" y="532971"/>
            <a:ext cx="4689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95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“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xinh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162EBC6-AE69-416B-9DC7-CB7B0B8FF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0" t="13860" r="18388" b="11579"/>
          <a:stretch/>
        </p:blipFill>
        <p:spPr>
          <a:xfrm>
            <a:off x="6296422" y="4304671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B3B90A48-F0A7-40F0-BB11-8BF5BFF60674}"/>
              </a:ext>
            </a:extLst>
          </p:cNvPr>
          <p:cNvSpPr txBox="1"/>
          <p:nvPr/>
        </p:nvSpPr>
        <p:spPr>
          <a:xfrm>
            <a:off x="3805307" y="545390"/>
            <a:ext cx="4551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có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xinh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không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BFA3603-6333-4498-9E36-63C9ACC5F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75" t="15270" r="20855" b="20565"/>
          <a:stretch/>
        </p:blipFill>
        <p:spPr>
          <a:xfrm>
            <a:off x="6296421" y="1512440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DA4E1F-FCBB-4BC2-B11F-020765C6E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594" y="1191721"/>
            <a:ext cx="4791871" cy="28775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B2761E9-187F-41BC-AE4D-71F0F64C69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16" t="15996" r="22121" b="15335"/>
          <a:stretch/>
        </p:blipFill>
        <p:spPr>
          <a:xfrm>
            <a:off x="2322385" y="4321839"/>
            <a:ext cx="3857065" cy="24886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Oval 7"/>
          <p:cNvSpPr/>
          <p:nvPr/>
        </p:nvSpPr>
        <p:spPr>
          <a:xfrm>
            <a:off x="2415687" y="3555117"/>
            <a:ext cx="530695" cy="514165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96421" y="6305412"/>
            <a:ext cx="530695" cy="514165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53134" y="3555117"/>
            <a:ext cx="530695" cy="514165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02739" y="6343835"/>
            <a:ext cx="530695" cy="514165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616586" y="605919"/>
            <a:ext cx="112586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66882" y="4754865"/>
            <a:ext cx="2666260" cy="210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3789053" y="38052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Vận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726765" y="1467390"/>
            <a:ext cx="112487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con”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32.</a:t>
            </a:r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xmlns="" id="{8800CD24-86AF-48F1-B2CA-81D64EB2D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446"/>
            <a:ext cx="3510976" cy="28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sOanh\Desktop\Hinh nen PP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956374"/>
            <a:ext cx="12471400" cy="791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3473" y="2081580"/>
            <a:ext cx="1036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1- 2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1491" y="886691"/>
            <a:ext cx="6206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2392390" y="2258609"/>
            <a:ext cx="6096862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TẠM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BIỆT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!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89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AECC3D-599A-4DD3-ACB4-53B371E9D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926080" cy="918183"/>
          </a:xfrm>
          <a:prstGeom prst="rect">
            <a:avLst/>
          </a:prstGeom>
        </p:spPr>
      </p:pic>
      <p:pic>
        <p:nvPicPr>
          <p:cNvPr id="5" name="Picture 4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xmlns="" id="{92E46062-407B-4BA1-AEAD-47465F8B6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54" y="3640016"/>
            <a:ext cx="7602873" cy="3607114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648C2A31-222D-4D36-A683-B06FA4F50D11}"/>
              </a:ext>
            </a:extLst>
          </p:cNvPr>
          <p:cNvSpPr txBox="1"/>
          <p:nvPr/>
        </p:nvSpPr>
        <p:spPr>
          <a:xfrm>
            <a:off x="2255571" y="1154021"/>
            <a:ext cx="81764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Kể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chuyện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 CÓ XINH KHÔNG?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262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765488" y="4340206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-Rounded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342260" y="4477791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-Rounded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123300" y="3266142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-Rounded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393575" y="944362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8807696" y="3645680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-Rounded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355824" y="1197215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984797" y="984474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-Rounded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428620" y="1603052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-Rounded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79792" y="3392827"/>
            <a:ext cx="441033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52" y="2795913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64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34E924-E203-481A-8A3B-FC518D94A024}"/>
              </a:ext>
            </a:extLst>
          </p:cNvPr>
          <p:cNvSpPr txBox="1"/>
          <p:nvPr/>
        </p:nvSpPr>
        <p:spPr>
          <a:xfrm>
            <a:off x="283159" y="111340"/>
            <a:ext cx="11792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162EBC6-AE69-416B-9DC7-CB7B0B8FF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0" t="13860" r="18388" b="11579"/>
          <a:stretch/>
        </p:blipFill>
        <p:spPr>
          <a:xfrm>
            <a:off x="6296422" y="4304671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B3B90A48-F0A7-40F0-BB11-8BF5BFF60674}"/>
              </a:ext>
            </a:extLst>
          </p:cNvPr>
          <p:cNvSpPr txBox="1"/>
          <p:nvPr/>
        </p:nvSpPr>
        <p:spPr>
          <a:xfrm>
            <a:off x="6096000" y="783032"/>
            <a:ext cx="4551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có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xinh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không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BFA3603-6333-4498-9E36-63C9ACC5F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75" t="15270" r="20855" b="20565"/>
          <a:stretch/>
        </p:blipFill>
        <p:spPr>
          <a:xfrm>
            <a:off x="6296421" y="1512440"/>
            <a:ext cx="3842083" cy="248867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DA4E1F-FCBB-4BC2-B11F-020765C6E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594" y="1191721"/>
            <a:ext cx="4791871" cy="28775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B2761E9-187F-41BC-AE4D-71F0F64C69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16" t="15996" r="22121" b="15335"/>
          <a:stretch/>
        </p:blipFill>
        <p:spPr>
          <a:xfrm>
            <a:off x="2322385" y="4321839"/>
            <a:ext cx="3857065" cy="24886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Oval 7"/>
          <p:cNvSpPr/>
          <p:nvPr/>
        </p:nvSpPr>
        <p:spPr>
          <a:xfrm>
            <a:off x="2415687" y="3555117"/>
            <a:ext cx="530695" cy="514165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96421" y="6408648"/>
            <a:ext cx="530695" cy="514165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53134" y="3555117"/>
            <a:ext cx="530695" cy="514165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02739" y="6447071"/>
            <a:ext cx="530695" cy="514165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2">
            <a:extLst>
              <a:ext uri="{FF2B5EF4-FFF2-40B4-BE49-F238E27FC236}">
                <a16:creationId xmlns:a16="http://schemas.microsoft.com/office/drawing/2014/main" xmlns="" id="{6F45D5D5-32E5-4D4F-B2DC-5940429AA9CB}"/>
              </a:ext>
            </a:extLst>
          </p:cNvPr>
          <p:cNvSpPr txBox="1"/>
          <p:nvPr/>
        </p:nvSpPr>
        <p:spPr>
          <a:xfrm>
            <a:off x="2717261" y="446148"/>
            <a:ext cx="72702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THẢO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LUẬN</a:t>
            </a:r>
            <a:r>
              <a:rPr kumimoji="0" lang="en-US" altLang="zh-CN" sz="6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6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NHÓM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xmlns="" id="{6DC5A31A-3E58-4875-9D86-DDA82085D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492" y="3251199"/>
            <a:ext cx="5059765" cy="400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B24B11E-870A-4CD5-BD5B-AC072D27F725}"/>
              </a:ext>
            </a:extLst>
          </p:cNvPr>
          <p:cNvGrpSpPr/>
          <p:nvPr/>
        </p:nvGrpSpPr>
        <p:grpSpPr>
          <a:xfrm>
            <a:off x="1224117" y="4347387"/>
            <a:ext cx="10967884" cy="2116462"/>
            <a:chOff x="6742695" y="-569315"/>
            <a:chExt cx="4737068" cy="10139006"/>
          </a:xfrm>
        </p:grpSpPr>
        <p:grpSp>
          <p:nvGrpSpPr>
            <p:cNvPr id="20" name="Group 7">
              <a:extLst>
                <a:ext uri="{FF2B5EF4-FFF2-40B4-BE49-F238E27FC236}">
                  <a16:creationId xmlns:a16="http://schemas.microsoft.com/office/drawing/2014/main" xmlns="" id="{3B89964D-7115-421F-B1CB-2A1772483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-569315"/>
              <a:ext cx="4737068" cy="10139006"/>
              <a:chOff x="457200" y="-424649"/>
              <a:chExt cx="2277889" cy="699345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E650DB04-86F9-43D3-8AC5-B1560D8746D2}"/>
                  </a:ext>
                </a:extLst>
              </p:cNvPr>
              <p:cNvSpPr/>
              <p:nvPr/>
            </p:nvSpPr>
            <p:spPr>
              <a:xfrm>
                <a:off x="457200" y="1138923"/>
                <a:ext cx="2177144" cy="54298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0B1B8200-D34F-4870-A320-6DB6711FD442}"/>
                  </a:ext>
                </a:extLst>
              </p:cNvPr>
              <p:cNvSpPr/>
              <p:nvPr/>
            </p:nvSpPr>
            <p:spPr>
              <a:xfrm>
                <a:off x="716176" y="-424649"/>
                <a:ext cx="2018913" cy="2694697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D03F6AB-E141-4648-B5F1-02C5395427BD}"/>
                </a:ext>
              </a:extLst>
            </p:cNvPr>
            <p:cNvSpPr txBox="1"/>
            <p:nvPr/>
          </p:nvSpPr>
          <p:spPr>
            <a:xfrm>
              <a:off x="6850917" y="2172778"/>
              <a:ext cx="4198505" cy="57502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kumimoji="0" lang="fr-F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kumimoji="0" lang="fr-F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hỏi</a:t>
              </a:r>
              <a:r>
                <a:rPr kumimoji="0" lang="fr-F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kumimoji="0" lang="fr-F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lang="fr-FR" sz="36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: ‘‘</a:t>
              </a:r>
              <a:r>
                <a:rPr kumimoji="0" lang="fr-FR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kumimoji="0" lang="fr-F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kumimoji="0" lang="fr-F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xinh</a:t>
              </a:r>
              <a:r>
                <a:rPr kumimoji="0" lang="fr-F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kumimoji="0" lang="fr-F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?’’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36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lang="fr-FR" sz="36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6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</a:t>
              </a:r>
              <a:r>
                <a:rPr lang="fr-FR" sz="36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6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trả</a:t>
              </a:r>
              <a:r>
                <a:rPr lang="fr-FR" sz="36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6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lời</a:t>
              </a:r>
              <a:r>
                <a:rPr lang="fr-FR" sz="36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: ‘‘</a:t>
              </a:r>
              <a:r>
                <a:rPr lang="fr-FR" sz="36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fr-FR" sz="36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6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xinh</a:t>
              </a:r>
              <a:r>
                <a:rPr lang="fr-FR" sz="36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fr-FR" sz="36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lắm</a:t>
              </a:r>
              <a:r>
                <a:rPr lang="fr-FR" sz="36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!’’</a:t>
              </a:r>
              <a:endPara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89D7958-A026-456A-8AC9-8DFF0467C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7" y="287044"/>
            <a:ext cx="10967884" cy="45838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FC24507-9BD9-486F-95D6-72D7134DC22E}"/>
              </a:ext>
            </a:extLst>
          </p:cNvPr>
          <p:cNvSpPr txBox="1"/>
          <p:nvPr/>
        </p:nvSpPr>
        <p:spPr>
          <a:xfrm>
            <a:off x="7360868" y="4186934"/>
            <a:ext cx="174916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02191F6-7BC5-4096-B5EC-5A29A7404357}"/>
              </a:ext>
            </a:extLst>
          </p:cNvPr>
          <p:cNvSpPr txBox="1"/>
          <p:nvPr/>
        </p:nvSpPr>
        <p:spPr>
          <a:xfrm>
            <a:off x="2542356" y="3800261"/>
            <a:ext cx="1657978" cy="5816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05998" y="4381903"/>
            <a:ext cx="530695" cy="514165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4E6D925-8CE1-428A-B33F-9B60CA8A8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15270" r="20855" b="20565"/>
          <a:stretch/>
        </p:blipFill>
        <p:spPr>
          <a:xfrm>
            <a:off x="1079327" y="132735"/>
            <a:ext cx="10217936" cy="4666170"/>
          </a:xfrm>
          <a:prstGeom prst="rect">
            <a:avLst/>
          </a:prstGeom>
          <a:ln>
            <a:solidFill>
              <a:srgbClr val="002060"/>
            </a:solidFill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56CACD3-82B6-4534-A77C-229084E17FA2}"/>
              </a:ext>
            </a:extLst>
          </p:cNvPr>
          <p:cNvGrpSpPr/>
          <p:nvPr/>
        </p:nvGrpSpPr>
        <p:grpSpPr>
          <a:xfrm>
            <a:off x="855406" y="5042877"/>
            <a:ext cx="10441857" cy="1588124"/>
            <a:chOff x="6641145" y="-115765"/>
            <a:chExt cx="4735464" cy="6455545"/>
          </a:xfrm>
        </p:grpSpPr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xmlns="" id="{D57EB50A-CC88-42F2-8AE2-43E1EFCF5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493358"/>
              <a:ext cx="4527560" cy="5846422"/>
              <a:chOff x="457200" y="308338"/>
              <a:chExt cx="2177144" cy="403261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1062EC24-8C38-4A98-82FE-DB9CECBB5ABC}"/>
                  </a:ext>
                </a:extLst>
              </p:cNvPr>
              <p:cNvSpPr/>
              <p:nvPr/>
            </p:nvSpPr>
            <p:spPr>
              <a:xfrm>
                <a:off x="457200" y="370324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E5E70BC6-75AF-42AD-AA9E-B0AC45B2D2CF}"/>
                  </a:ext>
                </a:extLst>
              </p:cNvPr>
              <p:cNvSpPr/>
              <p:nvPr/>
            </p:nvSpPr>
            <p:spPr>
              <a:xfrm>
                <a:off x="536316" y="308338"/>
                <a:ext cx="201891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FBB1EE7-EAA7-4F05-93AB-D7A18F2140EB}"/>
                </a:ext>
              </a:extLst>
            </p:cNvPr>
            <p:cNvSpPr txBox="1"/>
            <p:nvPr/>
          </p:nvSpPr>
          <p:spPr>
            <a:xfrm>
              <a:off x="6641145" y="-115765"/>
              <a:ext cx="4735464" cy="6380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</a:t>
              </a:r>
              <a:r>
                <a:rPr kumimoji="0" lang="fr-FR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Sau</a:t>
              </a: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khi </a:t>
              </a:r>
              <a:r>
                <a:rPr kumimoji="0" lang="fr-FR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hươu</a:t>
              </a: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chưa</a:t>
              </a:r>
              <a:r>
                <a:rPr kumimoji="0" lang="fr-FR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xinh</a:t>
              </a:r>
              <a:r>
                <a:rPr kumimoji="0" lang="fr-FR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vì</a:t>
              </a:r>
              <a:r>
                <a:rPr kumimoji="0" lang="fr-FR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kumimoji="0" lang="fr-FR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kumimoji="0" lang="fr-FR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sừng</a:t>
              </a: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bẻ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vài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cành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cây</a:t>
              </a: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gài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lên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đầu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sừng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giống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hươu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473A343-2474-454E-8BF5-2766E9351E1A}"/>
              </a:ext>
            </a:extLst>
          </p:cNvPr>
          <p:cNvSpPr txBox="1"/>
          <p:nvPr/>
        </p:nvSpPr>
        <p:spPr>
          <a:xfrm>
            <a:off x="8150354" y="3966279"/>
            <a:ext cx="125911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hươu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4200ACA-AF1D-41AE-8F1C-E4EF1DBEF8CB}"/>
              </a:ext>
            </a:extLst>
          </p:cNvPr>
          <p:cNvSpPr txBox="1"/>
          <p:nvPr/>
        </p:nvSpPr>
        <p:spPr>
          <a:xfrm>
            <a:off x="3598247" y="4154661"/>
            <a:ext cx="144683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55944" y="4293972"/>
            <a:ext cx="530695" cy="514165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2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45C37D0-E4BD-40CA-9D94-15B69FC4A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16" t="15996" r="22121" b="15335"/>
          <a:stretch/>
        </p:blipFill>
        <p:spPr>
          <a:xfrm>
            <a:off x="1327356" y="0"/>
            <a:ext cx="10379370" cy="4722601"/>
          </a:xfrm>
          <a:prstGeom prst="rect">
            <a:avLst/>
          </a:prstGeom>
          <a:ln>
            <a:solidFill>
              <a:srgbClr val="002060"/>
            </a:solidFill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0F11186-E0FA-4C03-B861-604A39793918}"/>
              </a:ext>
            </a:extLst>
          </p:cNvPr>
          <p:cNvGrpSpPr/>
          <p:nvPr/>
        </p:nvGrpSpPr>
        <p:grpSpPr>
          <a:xfrm>
            <a:off x="1327356" y="4941755"/>
            <a:ext cx="10559844" cy="1416166"/>
            <a:chOff x="6742695" y="316727"/>
            <a:chExt cx="4527560" cy="5756555"/>
          </a:xfrm>
        </p:grpSpPr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xmlns="" id="{B523C4E0-A8D9-4F15-9938-8A2E5AF80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2695" y="316727"/>
              <a:ext cx="4527560" cy="5756555"/>
              <a:chOff x="457200" y="186505"/>
              <a:chExt cx="2177144" cy="397062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EFE384E2-FF9D-477F-B5D2-0BB355E0056B}"/>
                  </a:ext>
                </a:extLst>
              </p:cNvPr>
              <p:cNvSpPr/>
              <p:nvPr/>
            </p:nvSpPr>
            <p:spPr>
              <a:xfrm>
                <a:off x="457200" y="186505"/>
                <a:ext cx="2177144" cy="3970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9376EF3D-E1EF-4974-97C4-C1740E53BC5B}"/>
                  </a:ext>
                </a:extLst>
              </p:cNvPr>
              <p:cNvSpPr/>
              <p:nvPr/>
            </p:nvSpPr>
            <p:spPr>
              <a:xfrm>
                <a:off x="536316" y="308338"/>
                <a:ext cx="2018913" cy="3680225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BAF12DB-08C5-47D4-BDB2-3E7DC7233FC2}"/>
                </a:ext>
              </a:extLst>
            </p:cNvPr>
            <p:cNvSpPr txBox="1"/>
            <p:nvPr/>
          </p:nvSpPr>
          <p:spPr>
            <a:xfrm>
              <a:off x="6799605" y="897977"/>
              <a:ext cx="4306124" cy="4378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kumimoji="0" lang="fr-FR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chê</a:t>
              </a:r>
              <a:r>
                <a:rPr kumimoji="0" lang="fr-FR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kumimoji="0" lang="fr-FR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kumimoji="0" lang="fr-FR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không</a:t>
              </a:r>
              <a:r>
                <a:rPr kumimoji="0" lang="fr-FR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kumimoji="0" lang="fr-FR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râu</a:t>
              </a: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voi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nhổ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khóm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cỏ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ven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đường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gắn</a:t>
              </a: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vào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cằm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giống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fr-FR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57F62B6-10DC-4B95-9F58-722A61630DC2}"/>
              </a:ext>
            </a:extLst>
          </p:cNvPr>
          <p:cNvSpPr txBox="1"/>
          <p:nvPr/>
        </p:nvSpPr>
        <p:spPr>
          <a:xfrm>
            <a:off x="9417811" y="3875500"/>
            <a:ext cx="82772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22B24EC-B3DA-4719-9728-8ACF1EB7AD9E}"/>
              </a:ext>
            </a:extLst>
          </p:cNvPr>
          <p:cNvSpPr txBox="1"/>
          <p:nvPr/>
        </p:nvSpPr>
        <p:spPr>
          <a:xfrm>
            <a:off x="4649167" y="3977138"/>
            <a:ext cx="144683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voi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77502" y="4208436"/>
            <a:ext cx="530695" cy="514165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TuWHP#"/>
  <p:tag name="MH_LAYOUT" val="SubTitleText"/>
  <p:tag name="MH" val="20170613103648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556</Words>
  <Application>Microsoft Office PowerPoint</Application>
  <PresentationFormat>Widescreen</PresentationFormat>
  <Paragraphs>69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宋体</vt:lpstr>
      <vt:lpstr>Arial</vt:lpstr>
      <vt:lpstr>Arial-Rounded</vt:lpstr>
      <vt:lpstr>Calibri</vt:lpstr>
      <vt:lpstr>Calibri Light</vt:lpstr>
      <vt:lpstr>Times New Roman</vt:lpstr>
      <vt:lpstr>思源黑体 CN Bold</vt:lpstr>
      <vt:lpstr>等线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51</cp:revision>
  <dcterms:created xsi:type="dcterms:W3CDTF">2021-07-09T04:51:48Z</dcterms:created>
  <dcterms:modified xsi:type="dcterms:W3CDTF">2022-09-21T03:44:52Z</dcterms:modified>
</cp:coreProperties>
</file>