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58" r:id="rId3"/>
    <p:sldId id="270" r:id="rId4"/>
    <p:sldId id="261" r:id="rId5"/>
    <p:sldId id="262" r:id="rId6"/>
    <p:sldId id="272" r:id="rId7"/>
    <p:sldId id="264" r:id="rId8"/>
    <p:sldId id="265" r:id="rId9"/>
    <p:sldId id="266" r:id="rId10"/>
    <p:sldId id="267" r:id="rId11"/>
    <p:sldId id="273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D79EF3-AB77-4470-B8EB-D98A464D3E92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2D9E39-9303-4FAE-A12B-564E77856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272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86facabc84_0_15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86facabc84_0_15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0" name="Google Shape;1490;g806ec00983_2_8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1" name="Google Shape;1491;g806ec00983_2_8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511245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0" name="Google Shape;1490;g806ec00983_2_8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1" name="Google Shape;1491;g806ec00983_2_8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105489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g858eee2c94_9_2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3" name="Google Shape;583;g858eee2c94_9_2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0" name="Google Shape;1490;g806ec00983_2_8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1" name="Google Shape;1491;g806ec00983_2_8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982818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0" name="Google Shape;1390;g87266d1191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1" name="Google Shape;1391;g87266d1191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" name="Google Shape;1191;g87266d1191_0_2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2" name="Google Shape;1192;g87266d1191_0_2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88399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29A38-039E-4CF8-B7E1-E35211CB590F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52941-7CA6-492F-940E-2DC739E2C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711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29A38-039E-4CF8-B7E1-E35211CB590F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52941-7CA6-492F-940E-2DC739E2C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033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29A38-039E-4CF8-B7E1-E35211CB590F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52941-7CA6-492F-940E-2DC739E2C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3903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8" name="Google Shape;128;p9"/>
          <p:cNvCxnSpPr/>
          <p:nvPr/>
        </p:nvCxnSpPr>
        <p:spPr>
          <a:xfrm>
            <a:off x="716700" y="1155033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9" name="Google Shape;129;p9"/>
          <p:cNvCxnSpPr/>
          <p:nvPr/>
        </p:nvCxnSpPr>
        <p:spPr>
          <a:xfrm>
            <a:off x="716700" y="1892833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0" name="Google Shape;130;p9"/>
          <p:cNvCxnSpPr/>
          <p:nvPr/>
        </p:nvCxnSpPr>
        <p:spPr>
          <a:xfrm>
            <a:off x="716700" y="2630633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1" name="Google Shape;131;p9"/>
          <p:cNvCxnSpPr/>
          <p:nvPr/>
        </p:nvCxnSpPr>
        <p:spPr>
          <a:xfrm>
            <a:off x="716700" y="3368433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2" name="Google Shape;132;p9"/>
          <p:cNvCxnSpPr/>
          <p:nvPr/>
        </p:nvCxnSpPr>
        <p:spPr>
          <a:xfrm>
            <a:off x="716700" y="4106233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3" name="Google Shape;133;p9"/>
          <p:cNvCxnSpPr/>
          <p:nvPr/>
        </p:nvCxnSpPr>
        <p:spPr>
          <a:xfrm>
            <a:off x="716700" y="4844033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4" name="Google Shape;134;p9"/>
          <p:cNvCxnSpPr/>
          <p:nvPr/>
        </p:nvCxnSpPr>
        <p:spPr>
          <a:xfrm>
            <a:off x="716700" y="5581833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5" name="Google Shape;135;p9"/>
          <p:cNvCxnSpPr/>
          <p:nvPr/>
        </p:nvCxnSpPr>
        <p:spPr>
          <a:xfrm>
            <a:off x="716700" y="6319633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6" name="Google Shape;136;p9"/>
          <p:cNvSpPr/>
          <p:nvPr/>
        </p:nvSpPr>
        <p:spPr>
          <a:xfrm>
            <a:off x="0" y="-22467"/>
            <a:ext cx="7167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7" name="Google Shape;137;p9"/>
          <p:cNvSpPr/>
          <p:nvPr/>
        </p:nvSpPr>
        <p:spPr>
          <a:xfrm>
            <a:off x="273607" y="1046233"/>
            <a:ext cx="1632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" name="Google Shape;138;p9"/>
          <p:cNvSpPr/>
          <p:nvPr/>
        </p:nvSpPr>
        <p:spPr>
          <a:xfrm>
            <a:off x="273607" y="2521833"/>
            <a:ext cx="1632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" name="Google Shape;139;p9"/>
          <p:cNvSpPr/>
          <p:nvPr/>
        </p:nvSpPr>
        <p:spPr>
          <a:xfrm>
            <a:off x="273607" y="4106233"/>
            <a:ext cx="1632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" name="Google Shape;140;p9"/>
          <p:cNvSpPr/>
          <p:nvPr/>
        </p:nvSpPr>
        <p:spPr>
          <a:xfrm>
            <a:off x="273607" y="5473033"/>
            <a:ext cx="1632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" name="Google Shape;141;p9"/>
          <p:cNvSpPr txBox="1">
            <a:spLocks noGrp="1"/>
          </p:cNvSpPr>
          <p:nvPr>
            <p:ph type="title"/>
          </p:nvPr>
        </p:nvSpPr>
        <p:spPr>
          <a:xfrm>
            <a:off x="1435800" y="460305"/>
            <a:ext cx="6992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9"/>
          <p:cNvSpPr txBox="1">
            <a:spLocks noGrp="1"/>
          </p:cNvSpPr>
          <p:nvPr>
            <p:ph type="subTitle" idx="1"/>
          </p:nvPr>
        </p:nvSpPr>
        <p:spPr>
          <a:xfrm rot="-302252">
            <a:off x="1670509" y="3135973"/>
            <a:ext cx="3689852" cy="193468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43" name="Google Shape;143;p9"/>
          <p:cNvSpPr txBox="1">
            <a:spLocks noGrp="1"/>
          </p:cNvSpPr>
          <p:nvPr>
            <p:ph type="subTitle" idx="2"/>
          </p:nvPr>
        </p:nvSpPr>
        <p:spPr>
          <a:xfrm rot="974">
            <a:off x="5252100" y="2895237"/>
            <a:ext cx="31752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67">
                <a:solidFill>
                  <a:schemeClr val="lt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44" name="Google Shape;144;p9"/>
          <p:cNvSpPr/>
          <p:nvPr/>
        </p:nvSpPr>
        <p:spPr>
          <a:xfrm rot="5400000" flipH="1">
            <a:off x="8431050" y="-3317"/>
            <a:ext cx="720400" cy="7269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7364329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">
  <p:cSld name="Three columns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4" name="Google Shape;224;p14"/>
          <p:cNvCxnSpPr/>
          <p:nvPr/>
        </p:nvCxnSpPr>
        <p:spPr>
          <a:xfrm>
            <a:off x="716700" y="6319633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5" name="Google Shape;225;p14"/>
          <p:cNvSpPr txBox="1">
            <a:spLocks noGrp="1"/>
          </p:cNvSpPr>
          <p:nvPr>
            <p:ph type="title"/>
          </p:nvPr>
        </p:nvSpPr>
        <p:spPr>
          <a:xfrm>
            <a:off x="1435800" y="460305"/>
            <a:ext cx="6992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226" name="Google Shape;226;p14"/>
          <p:cNvCxnSpPr/>
          <p:nvPr/>
        </p:nvCxnSpPr>
        <p:spPr>
          <a:xfrm>
            <a:off x="716700" y="1155033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7" name="Google Shape;227;p14"/>
          <p:cNvCxnSpPr/>
          <p:nvPr/>
        </p:nvCxnSpPr>
        <p:spPr>
          <a:xfrm>
            <a:off x="716700" y="1892833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8" name="Google Shape;228;p14"/>
          <p:cNvCxnSpPr/>
          <p:nvPr/>
        </p:nvCxnSpPr>
        <p:spPr>
          <a:xfrm>
            <a:off x="716700" y="2630633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9" name="Google Shape;229;p14"/>
          <p:cNvCxnSpPr/>
          <p:nvPr/>
        </p:nvCxnSpPr>
        <p:spPr>
          <a:xfrm>
            <a:off x="716700" y="3368433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0" name="Google Shape;230;p14"/>
          <p:cNvCxnSpPr/>
          <p:nvPr/>
        </p:nvCxnSpPr>
        <p:spPr>
          <a:xfrm>
            <a:off x="716700" y="4106233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1" name="Google Shape;231;p14"/>
          <p:cNvCxnSpPr/>
          <p:nvPr/>
        </p:nvCxnSpPr>
        <p:spPr>
          <a:xfrm>
            <a:off x="716700" y="4844033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2" name="Google Shape;232;p14"/>
          <p:cNvCxnSpPr/>
          <p:nvPr/>
        </p:nvCxnSpPr>
        <p:spPr>
          <a:xfrm>
            <a:off x="716700" y="5581833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3" name="Google Shape;233;p14"/>
          <p:cNvCxnSpPr/>
          <p:nvPr/>
        </p:nvCxnSpPr>
        <p:spPr>
          <a:xfrm>
            <a:off x="716700" y="6319633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4" name="Google Shape;234;p14"/>
          <p:cNvSpPr/>
          <p:nvPr/>
        </p:nvSpPr>
        <p:spPr>
          <a:xfrm>
            <a:off x="0" y="-22467"/>
            <a:ext cx="7167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5" name="Google Shape;235;p14"/>
          <p:cNvSpPr/>
          <p:nvPr/>
        </p:nvSpPr>
        <p:spPr>
          <a:xfrm>
            <a:off x="273607" y="1046233"/>
            <a:ext cx="1632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6" name="Google Shape;236;p14"/>
          <p:cNvSpPr/>
          <p:nvPr/>
        </p:nvSpPr>
        <p:spPr>
          <a:xfrm>
            <a:off x="273607" y="2521833"/>
            <a:ext cx="1632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7" name="Google Shape;237;p14"/>
          <p:cNvSpPr/>
          <p:nvPr/>
        </p:nvSpPr>
        <p:spPr>
          <a:xfrm>
            <a:off x="273607" y="4106233"/>
            <a:ext cx="1632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8" name="Google Shape;238;p14"/>
          <p:cNvSpPr/>
          <p:nvPr/>
        </p:nvSpPr>
        <p:spPr>
          <a:xfrm>
            <a:off x="273607" y="5473033"/>
            <a:ext cx="1632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9" name="Google Shape;239;p14"/>
          <p:cNvSpPr txBox="1">
            <a:spLocks noGrp="1"/>
          </p:cNvSpPr>
          <p:nvPr>
            <p:ph type="subTitle" idx="1"/>
          </p:nvPr>
        </p:nvSpPr>
        <p:spPr>
          <a:xfrm flipH="1">
            <a:off x="1581104" y="5219367"/>
            <a:ext cx="2114100" cy="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0" name="Google Shape;240;p14"/>
          <p:cNvSpPr txBox="1">
            <a:spLocks noGrp="1"/>
          </p:cNvSpPr>
          <p:nvPr>
            <p:ph type="subTitle" idx="2"/>
          </p:nvPr>
        </p:nvSpPr>
        <p:spPr>
          <a:xfrm flipH="1">
            <a:off x="1581209" y="4699671"/>
            <a:ext cx="2114100" cy="58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241" name="Google Shape;241;p14"/>
          <p:cNvSpPr txBox="1">
            <a:spLocks noGrp="1"/>
          </p:cNvSpPr>
          <p:nvPr>
            <p:ph type="subTitle" idx="3"/>
          </p:nvPr>
        </p:nvSpPr>
        <p:spPr>
          <a:xfrm flipH="1">
            <a:off x="3874988" y="4121300"/>
            <a:ext cx="2114100" cy="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2" name="Google Shape;242;p14"/>
          <p:cNvSpPr txBox="1">
            <a:spLocks noGrp="1"/>
          </p:cNvSpPr>
          <p:nvPr>
            <p:ph type="subTitle" idx="4"/>
          </p:nvPr>
        </p:nvSpPr>
        <p:spPr>
          <a:xfrm flipH="1">
            <a:off x="3874988" y="3599700"/>
            <a:ext cx="2114100" cy="58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243" name="Google Shape;243;p14"/>
          <p:cNvSpPr txBox="1">
            <a:spLocks noGrp="1"/>
          </p:cNvSpPr>
          <p:nvPr>
            <p:ph type="subTitle" idx="5"/>
          </p:nvPr>
        </p:nvSpPr>
        <p:spPr>
          <a:xfrm flipH="1">
            <a:off x="6168801" y="5206667"/>
            <a:ext cx="2114100" cy="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14"/>
          <p:cNvSpPr txBox="1">
            <a:spLocks noGrp="1"/>
          </p:cNvSpPr>
          <p:nvPr>
            <p:ph type="subTitle" idx="6"/>
          </p:nvPr>
        </p:nvSpPr>
        <p:spPr>
          <a:xfrm flipH="1">
            <a:off x="6168801" y="4699671"/>
            <a:ext cx="2114100" cy="58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99272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29A38-039E-4CF8-B7E1-E35211CB590F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52941-7CA6-492F-940E-2DC739E2C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60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29A38-039E-4CF8-B7E1-E35211CB590F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52941-7CA6-492F-940E-2DC739E2C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392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29A38-039E-4CF8-B7E1-E35211CB590F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52941-7CA6-492F-940E-2DC739E2C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286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29A38-039E-4CF8-B7E1-E35211CB590F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52941-7CA6-492F-940E-2DC739E2C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153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29A38-039E-4CF8-B7E1-E35211CB590F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52941-7CA6-492F-940E-2DC739E2C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102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29A38-039E-4CF8-B7E1-E35211CB590F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52941-7CA6-492F-940E-2DC739E2C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740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29A38-039E-4CF8-B7E1-E35211CB590F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52941-7CA6-492F-940E-2DC739E2C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544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29A38-039E-4CF8-B7E1-E35211CB590F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52941-7CA6-492F-940E-2DC739E2C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775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929A38-039E-4CF8-B7E1-E35211CB590F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952941-7CA6-492F-940E-2DC739E2C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817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emf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图片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701" y="-26234"/>
            <a:ext cx="8445300" cy="687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3" name="Google Shape;303;p20"/>
          <p:cNvSpPr/>
          <p:nvPr/>
        </p:nvSpPr>
        <p:spPr>
          <a:xfrm rot="-180842">
            <a:off x="2186982" y="1817836"/>
            <a:ext cx="6028899" cy="4409214"/>
          </a:xfrm>
          <a:prstGeom prst="wedgeRectCallout">
            <a:avLst>
              <a:gd name="adj1" fmla="val 33265"/>
              <a:gd name="adj2" fmla="val 61268"/>
            </a:avLst>
          </a:prstGeom>
          <a:solidFill>
            <a:schemeClr val="lt1"/>
          </a:solidFill>
          <a:ln>
            <a:noFill/>
          </a:ln>
          <a:effectLst>
            <a:outerShdw blurRad="28575" dist="28575" dir="19320000" algn="bl" rotWithShape="0">
              <a:srgbClr val="434343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306" name="Google Shape;306;p20"/>
          <p:cNvGrpSpPr/>
          <p:nvPr/>
        </p:nvGrpSpPr>
        <p:grpSpPr>
          <a:xfrm rot="889286">
            <a:off x="6044070" y="1434651"/>
            <a:ext cx="1912774" cy="1346908"/>
            <a:chOff x="5862862" y="867279"/>
            <a:chExt cx="1912829" cy="1010210"/>
          </a:xfrm>
        </p:grpSpPr>
        <p:sp>
          <p:nvSpPr>
            <p:cNvPr id="307" name="Google Shape;307;p20"/>
            <p:cNvSpPr/>
            <p:nvPr/>
          </p:nvSpPr>
          <p:spPr>
            <a:xfrm rot="1233980">
              <a:off x="7702903" y="1677825"/>
              <a:ext cx="968" cy="7906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20"/>
            <p:cNvSpPr/>
            <p:nvPr/>
          </p:nvSpPr>
          <p:spPr>
            <a:xfrm rot="1233980">
              <a:off x="5865970" y="1190581"/>
              <a:ext cx="1906613" cy="363607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2863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20"/>
            <p:cNvSpPr/>
            <p:nvPr/>
          </p:nvSpPr>
          <p:spPr>
            <a:xfrm rot="1233980">
              <a:off x="7060840" y="1317101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2" y="2842"/>
                    <a:pt x="70" y="2877"/>
                    <a:pt x="67" y="2877"/>
                  </a:cubicBezTo>
                  <a:cubicBezTo>
                    <a:pt x="64" y="2877"/>
                    <a:pt x="60" y="2849"/>
                    <a:pt x="57" y="2821"/>
                  </a:cubicBezTo>
                  <a:lnTo>
                    <a:pt x="70" y="2732"/>
                  </a:lnTo>
                  <a:close/>
                  <a:moveTo>
                    <a:pt x="2382" y="3356"/>
                  </a:moveTo>
                  <a:cubicBezTo>
                    <a:pt x="2379" y="3382"/>
                    <a:pt x="2374" y="3429"/>
                    <a:pt x="2368" y="3485"/>
                  </a:cubicBezTo>
                  <a:lnTo>
                    <a:pt x="2368" y="3476"/>
                  </a:lnTo>
                  <a:cubicBezTo>
                    <a:pt x="2375" y="3416"/>
                    <a:pt x="2380" y="3378"/>
                    <a:pt x="2382" y="3356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9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21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32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6" y="2510"/>
                    <a:pt x="2217" y="2580"/>
                  </a:cubicBezTo>
                  <a:cubicBezTo>
                    <a:pt x="2246" y="2199"/>
                    <a:pt x="2279" y="1819"/>
                    <a:pt x="2325" y="1436"/>
                  </a:cubicBezTo>
                  <a:cubicBezTo>
                    <a:pt x="2332" y="1280"/>
                    <a:pt x="2332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lnTo>
                    <a:pt x="2309" y="5698"/>
                  </a:ln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51" y="6336"/>
                  </a:moveTo>
                  <a:cubicBezTo>
                    <a:pt x="2448" y="6350"/>
                    <a:pt x="2448" y="6362"/>
                    <a:pt x="2444" y="6376"/>
                  </a:cubicBezTo>
                  <a:cubicBezTo>
                    <a:pt x="2448" y="6359"/>
                    <a:pt x="2448" y="6346"/>
                    <a:pt x="2451" y="6336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22" y="886"/>
                  </a:lnTo>
                  <a:lnTo>
                    <a:pt x="222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9" y="1371"/>
                    <a:pt x="173" y="1181"/>
                  </a:cubicBezTo>
                  <a:lnTo>
                    <a:pt x="173" y="1181"/>
                  </a:lnTo>
                  <a:cubicBezTo>
                    <a:pt x="153" y="1270"/>
                    <a:pt x="163" y="1405"/>
                    <a:pt x="169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9" y="1986"/>
                  </a:cubicBezTo>
                  <a:cubicBezTo>
                    <a:pt x="119" y="1986"/>
                    <a:pt x="130" y="1664"/>
                    <a:pt x="124" y="1664"/>
                  </a:cubicBezTo>
                  <a:lnTo>
                    <a:pt x="124" y="1664"/>
                  </a:lnTo>
                  <a:cubicBezTo>
                    <a:pt x="123" y="1664"/>
                    <a:pt x="122" y="1673"/>
                    <a:pt x="120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7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4" y="3856"/>
                    <a:pt x="54" y="4071"/>
                  </a:cubicBezTo>
                  <a:cubicBezTo>
                    <a:pt x="54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40" y="6161"/>
                    <a:pt x="169" y="6323"/>
                    <a:pt x="199" y="6495"/>
                  </a:cubicBezTo>
                  <a:lnTo>
                    <a:pt x="2306" y="6495"/>
                  </a:lnTo>
                  <a:cubicBezTo>
                    <a:pt x="2296" y="6409"/>
                    <a:pt x="2283" y="6323"/>
                    <a:pt x="2272" y="6240"/>
                  </a:cubicBezTo>
                  <a:cubicBezTo>
                    <a:pt x="2252" y="6062"/>
                    <a:pt x="2240" y="5883"/>
                    <a:pt x="2226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20" y="4738"/>
                    <a:pt x="2245" y="5003"/>
                    <a:pt x="2257" y="5003"/>
                  </a:cubicBezTo>
                  <a:cubicBezTo>
                    <a:pt x="2260" y="5003"/>
                    <a:pt x="2262" y="4981"/>
                    <a:pt x="2263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5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27" y="5816"/>
                    <a:pt x="2326" y="5962"/>
                    <a:pt x="2329" y="6111"/>
                  </a:cubicBezTo>
                  <a:lnTo>
                    <a:pt x="2329" y="6111"/>
                  </a:lnTo>
                  <a:lnTo>
                    <a:pt x="2332" y="6104"/>
                  </a:lnTo>
                  <a:lnTo>
                    <a:pt x="2332" y="6104"/>
                  </a:lnTo>
                  <a:cubicBezTo>
                    <a:pt x="2332" y="6108"/>
                    <a:pt x="2332" y="6108"/>
                    <a:pt x="2329" y="6111"/>
                  </a:cubicBezTo>
                  <a:lnTo>
                    <a:pt x="2329" y="6111"/>
                  </a:lnTo>
                  <a:cubicBezTo>
                    <a:pt x="2329" y="6111"/>
                    <a:pt x="2329" y="6111"/>
                    <a:pt x="2329" y="6111"/>
                  </a:cubicBezTo>
                  <a:lnTo>
                    <a:pt x="2329" y="6111"/>
                  </a:lnTo>
                  <a:lnTo>
                    <a:pt x="2329" y="6112"/>
                  </a:lnTo>
                  <a:cubicBezTo>
                    <a:pt x="2329" y="6112"/>
                    <a:pt x="2329" y="6112"/>
                    <a:pt x="2329" y="6111"/>
                  </a:cubicBezTo>
                  <a:lnTo>
                    <a:pt x="2329" y="6111"/>
                  </a:lnTo>
                  <a:cubicBezTo>
                    <a:pt x="2331" y="6249"/>
                    <a:pt x="2338" y="6390"/>
                    <a:pt x="2362" y="6495"/>
                  </a:cubicBezTo>
                  <a:lnTo>
                    <a:pt x="2388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5" y="6383"/>
                    <a:pt x="2473" y="6300"/>
                    <a:pt x="2462" y="6300"/>
                  </a:cubicBezTo>
                  <a:cubicBezTo>
                    <a:pt x="2458" y="6300"/>
                    <a:pt x="2454" y="6311"/>
                    <a:pt x="2451" y="6336"/>
                  </a:cubicBezTo>
                  <a:cubicBezTo>
                    <a:pt x="2464" y="6211"/>
                    <a:pt x="2461" y="6098"/>
                    <a:pt x="2458" y="5976"/>
                  </a:cubicBezTo>
                  <a:cubicBezTo>
                    <a:pt x="2451" y="5843"/>
                    <a:pt x="2441" y="5701"/>
                    <a:pt x="2464" y="5512"/>
                  </a:cubicBezTo>
                  <a:lnTo>
                    <a:pt x="2464" y="5512"/>
                  </a:lnTo>
                  <a:cubicBezTo>
                    <a:pt x="2457" y="5518"/>
                    <a:pt x="2451" y="5545"/>
                    <a:pt x="2446" y="5545"/>
                  </a:cubicBezTo>
                  <a:cubicBezTo>
                    <a:pt x="2439" y="5545"/>
                    <a:pt x="2434" y="5502"/>
                    <a:pt x="2428" y="5318"/>
                  </a:cubicBezTo>
                  <a:cubicBezTo>
                    <a:pt x="2425" y="5304"/>
                    <a:pt x="2415" y="5268"/>
                    <a:pt x="2411" y="5248"/>
                  </a:cubicBezTo>
                  <a:lnTo>
                    <a:pt x="2411" y="5245"/>
                  </a:lnTo>
                  <a:cubicBezTo>
                    <a:pt x="2410" y="5237"/>
                    <a:pt x="2408" y="5233"/>
                    <a:pt x="2407" y="5233"/>
                  </a:cubicBezTo>
                  <a:lnTo>
                    <a:pt x="2407" y="5233"/>
                  </a:lnTo>
                  <a:cubicBezTo>
                    <a:pt x="2406" y="5233"/>
                    <a:pt x="2406" y="5239"/>
                    <a:pt x="2408" y="5251"/>
                  </a:cubicBezTo>
                  <a:cubicBezTo>
                    <a:pt x="2405" y="5327"/>
                    <a:pt x="2402" y="5390"/>
                    <a:pt x="2391" y="5417"/>
                  </a:cubicBezTo>
                  <a:cubicBezTo>
                    <a:pt x="2348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5" y="4020"/>
                  </a:cubicBezTo>
                  <a:cubicBezTo>
                    <a:pt x="2373" y="4020"/>
                    <a:pt x="2381" y="4069"/>
                    <a:pt x="2388" y="4213"/>
                  </a:cubicBezTo>
                  <a:lnTo>
                    <a:pt x="2388" y="3803"/>
                  </a:lnTo>
                  <a:cubicBezTo>
                    <a:pt x="2402" y="3562"/>
                    <a:pt x="2438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cubicBezTo>
                    <a:pt x="2431" y="2702"/>
                    <a:pt x="2431" y="2663"/>
                    <a:pt x="2435" y="2603"/>
                  </a:cubicBezTo>
                  <a:cubicBezTo>
                    <a:pt x="2431" y="2540"/>
                    <a:pt x="2438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lnTo>
                    <a:pt x="2521" y="1317"/>
                  </a:lnTo>
                  <a:cubicBezTo>
                    <a:pt x="2517" y="1234"/>
                    <a:pt x="2517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20"/>
            <p:cNvSpPr/>
            <p:nvPr/>
          </p:nvSpPr>
          <p:spPr>
            <a:xfrm rot="1233980">
              <a:off x="7283457" y="1404371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1697"/>
                  </a:lnTo>
                  <a:cubicBezTo>
                    <a:pt x="283" y="1866"/>
                    <a:pt x="283" y="2034"/>
                    <a:pt x="286" y="2203"/>
                  </a:cubicBezTo>
                  <a:lnTo>
                    <a:pt x="223" y="2213"/>
                  </a:lnTo>
                  <a:lnTo>
                    <a:pt x="286" y="2272"/>
                  </a:lnTo>
                  <a:cubicBezTo>
                    <a:pt x="286" y="2441"/>
                    <a:pt x="292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7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9" y="2051"/>
                    <a:pt x="252" y="1832"/>
                    <a:pt x="266" y="1747"/>
                  </a:cubicBezTo>
                  <a:cubicBezTo>
                    <a:pt x="272" y="1720"/>
                    <a:pt x="279" y="1703"/>
                    <a:pt x="286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6" y="5440"/>
                  </a:cubicBezTo>
                  <a:cubicBezTo>
                    <a:pt x="623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90" y="5787"/>
                    <a:pt x="556" y="5668"/>
                  </a:cubicBezTo>
                  <a:cubicBezTo>
                    <a:pt x="536" y="5599"/>
                    <a:pt x="517" y="5529"/>
                    <a:pt x="501" y="5457"/>
                  </a:cubicBezTo>
                  <a:cubicBezTo>
                    <a:pt x="481" y="5384"/>
                    <a:pt x="461" y="5311"/>
                    <a:pt x="441" y="5235"/>
                  </a:cubicBezTo>
                  <a:lnTo>
                    <a:pt x="451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21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3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5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5" y="5314"/>
                    <a:pt x="2792" y="5258"/>
                  </a:cubicBezTo>
                  <a:cubicBezTo>
                    <a:pt x="2778" y="5202"/>
                    <a:pt x="2766" y="5146"/>
                    <a:pt x="2749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2" y="2725"/>
                    <a:pt x="2346" y="2798"/>
                    <a:pt x="2336" y="2798"/>
                  </a:cubicBezTo>
                  <a:cubicBezTo>
                    <a:pt x="2320" y="2798"/>
                    <a:pt x="2294" y="2611"/>
                    <a:pt x="2276" y="2611"/>
                  </a:cubicBezTo>
                  <a:cubicBezTo>
                    <a:pt x="2271" y="2611"/>
                    <a:pt x="2266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3" y="2353"/>
                  </a:cubicBezTo>
                  <a:cubicBezTo>
                    <a:pt x="2341" y="2353"/>
                    <a:pt x="2340" y="2151"/>
                    <a:pt x="2349" y="1938"/>
                  </a:cubicBezTo>
                  <a:cubicBezTo>
                    <a:pt x="2355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395" y="1128"/>
                    <a:pt x="2412" y="810"/>
                    <a:pt x="2432" y="497"/>
                  </a:cubicBezTo>
                  <a:cubicBezTo>
                    <a:pt x="2247" y="228"/>
                    <a:pt x="2111" y="1"/>
                    <a:pt x="2111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9" y="225"/>
                  </a:cubicBezTo>
                  <a:cubicBezTo>
                    <a:pt x="318" y="152"/>
                    <a:pt x="315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20"/>
            <p:cNvSpPr/>
            <p:nvPr/>
          </p:nvSpPr>
          <p:spPr>
            <a:xfrm rot="1233980">
              <a:off x="6616301" y="1150288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4" y="3334"/>
                  </a:moveTo>
                  <a:cubicBezTo>
                    <a:pt x="2385" y="3334"/>
                    <a:pt x="2377" y="3397"/>
                    <a:pt x="2368" y="3485"/>
                  </a:cubicBezTo>
                  <a:cubicBezTo>
                    <a:pt x="2368" y="3479"/>
                    <a:pt x="2368" y="3479"/>
                    <a:pt x="2365" y="3476"/>
                  </a:cubicBezTo>
                  <a:cubicBezTo>
                    <a:pt x="2378" y="3374"/>
                    <a:pt x="2384" y="3334"/>
                    <a:pt x="2384" y="3334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29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332" y="6104"/>
                  </a:moveTo>
                  <a:lnTo>
                    <a:pt x="2332" y="6104"/>
                  </a:lnTo>
                  <a:cubicBezTo>
                    <a:pt x="2332" y="6106"/>
                    <a:pt x="2331" y="6107"/>
                    <a:pt x="2330" y="6107"/>
                  </a:cubicBezTo>
                  <a:lnTo>
                    <a:pt x="2330" y="6107"/>
                  </a:lnTo>
                  <a:lnTo>
                    <a:pt x="2332" y="6104"/>
                  </a:lnTo>
                  <a:close/>
                  <a:moveTo>
                    <a:pt x="2448" y="6339"/>
                  </a:moveTo>
                  <a:cubicBezTo>
                    <a:pt x="2448" y="6353"/>
                    <a:pt x="2448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53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8" y="1986"/>
                  </a:cubicBezTo>
                  <a:cubicBezTo>
                    <a:pt x="119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72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41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4" y="5545"/>
                  </a:cubicBezTo>
                  <a:cubicBezTo>
                    <a:pt x="2438" y="5545"/>
                    <a:pt x="2434" y="5502"/>
                    <a:pt x="2428" y="5318"/>
                  </a:cubicBezTo>
                  <a:cubicBezTo>
                    <a:pt x="2421" y="5304"/>
                    <a:pt x="2415" y="5268"/>
                    <a:pt x="2411" y="5248"/>
                  </a:cubicBezTo>
                  <a:lnTo>
                    <a:pt x="2411" y="5225"/>
                  </a:lnTo>
                  <a:cubicBezTo>
                    <a:pt x="2408" y="5231"/>
                    <a:pt x="2408" y="5235"/>
                    <a:pt x="2408" y="5245"/>
                  </a:cubicBez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4" y="4020"/>
                  </a:cubicBezTo>
                  <a:cubicBezTo>
                    <a:pt x="2372" y="4020"/>
                    <a:pt x="2379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21" y="1399"/>
                    <a:pt x="2521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20"/>
            <p:cNvSpPr/>
            <p:nvPr/>
          </p:nvSpPr>
          <p:spPr>
            <a:xfrm rot="1233980">
              <a:off x="6838918" y="123755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3" y="1697"/>
                  </a:moveTo>
                  <a:lnTo>
                    <a:pt x="283" y="2203"/>
                  </a:lnTo>
                  <a:lnTo>
                    <a:pt x="219" y="2213"/>
                  </a:lnTo>
                  <a:lnTo>
                    <a:pt x="283" y="2272"/>
                  </a:lnTo>
                  <a:cubicBezTo>
                    <a:pt x="286" y="2441"/>
                    <a:pt x="289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3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6" y="2051"/>
                    <a:pt x="249" y="1832"/>
                    <a:pt x="266" y="1747"/>
                  </a:cubicBezTo>
                  <a:cubicBezTo>
                    <a:pt x="272" y="1720"/>
                    <a:pt x="279" y="1703"/>
                    <a:pt x="283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3" y="5440"/>
                  </a:cubicBezTo>
                  <a:cubicBezTo>
                    <a:pt x="620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86" y="5787"/>
                    <a:pt x="553" y="5668"/>
                  </a:cubicBezTo>
                  <a:cubicBezTo>
                    <a:pt x="533" y="5599"/>
                    <a:pt x="517" y="5529"/>
                    <a:pt x="501" y="5457"/>
                  </a:cubicBezTo>
                  <a:cubicBezTo>
                    <a:pt x="481" y="5384"/>
                    <a:pt x="457" y="5311"/>
                    <a:pt x="441" y="5235"/>
                  </a:cubicBezTo>
                  <a:lnTo>
                    <a:pt x="448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17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4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2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5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2" y="5314"/>
                    <a:pt x="2792" y="5258"/>
                  </a:cubicBezTo>
                  <a:cubicBezTo>
                    <a:pt x="2778" y="5202"/>
                    <a:pt x="2763" y="5146"/>
                    <a:pt x="2749" y="5089"/>
                  </a:cubicBezTo>
                  <a:cubicBezTo>
                    <a:pt x="2723" y="4974"/>
                    <a:pt x="2696" y="4854"/>
                    <a:pt x="2670" y="4735"/>
                  </a:cubicBezTo>
                  <a:cubicBezTo>
                    <a:pt x="2613" y="4497"/>
                    <a:pt x="2594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1" y="2725"/>
                    <a:pt x="2345" y="2798"/>
                    <a:pt x="2334" y="2798"/>
                  </a:cubicBezTo>
                  <a:cubicBezTo>
                    <a:pt x="2318" y="2798"/>
                    <a:pt x="2292" y="2611"/>
                    <a:pt x="2275" y="2611"/>
                  </a:cubicBezTo>
                  <a:cubicBezTo>
                    <a:pt x="2270" y="2611"/>
                    <a:pt x="2265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2" y="2353"/>
                  </a:cubicBezTo>
                  <a:cubicBezTo>
                    <a:pt x="2341" y="2353"/>
                    <a:pt x="2337" y="2151"/>
                    <a:pt x="2349" y="1938"/>
                  </a:cubicBezTo>
                  <a:cubicBezTo>
                    <a:pt x="2355" y="1698"/>
                    <a:pt x="2359" y="1449"/>
                    <a:pt x="2384" y="1449"/>
                  </a:cubicBezTo>
                  <a:cubicBezTo>
                    <a:pt x="2385" y="1449"/>
                    <a:pt x="2385" y="1449"/>
                    <a:pt x="2386" y="1449"/>
                  </a:cubicBezTo>
                  <a:cubicBezTo>
                    <a:pt x="2402" y="959"/>
                    <a:pt x="2432" y="480"/>
                    <a:pt x="2465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5" y="225"/>
                  </a:cubicBezTo>
                  <a:cubicBezTo>
                    <a:pt x="318" y="152"/>
                    <a:pt x="312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20"/>
            <p:cNvSpPr/>
            <p:nvPr/>
          </p:nvSpPr>
          <p:spPr>
            <a:xfrm rot="1233980">
              <a:off x="6171762" y="983475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2" y="3334"/>
                  </a:moveTo>
                  <a:lnTo>
                    <a:pt x="2382" y="3334"/>
                  </a:lnTo>
                  <a:cubicBezTo>
                    <a:pt x="2382" y="3334"/>
                    <a:pt x="2376" y="3397"/>
                    <a:pt x="2368" y="3485"/>
                  </a:cubicBezTo>
                  <a:cubicBezTo>
                    <a:pt x="2365" y="3479"/>
                    <a:pt x="2365" y="3479"/>
                    <a:pt x="2365" y="3476"/>
                  </a:cubicBezTo>
                  <a:cubicBezTo>
                    <a:pt x="2377" y="3374"/>
                    <a:pt x="2381" y="3334"/>
                    <a:pt x="2382" y="3334"/>
                  </a:cubicBezTo>
                  <a:close/>
                  <a:moveTo>
                    <a:pt x="2329" y="599"/>
                  </a:moveTo>
                  <a:cubicBezTo>
                    <a:pt x="2339" y="642"/>
                    <a:pt x="2352" y="695"/>
                    <a:pt x="2359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5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1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1" y="1810"/>
                    <a:pt x="2384" y="1861"/>
                    <a:pt x="2371" y="1861"/>
                  </a:cubicBezTo>
                  <a:cubicBezTo>
                    <a:pt x="2363" y="1861"/>
                    <a:pt x="2357" y="1840"/>
                    <a:pt x="2354" y="1840"/>
                  </a:cubicBezTo>
                  <a:cubicBezTo>
                    <a:pt x="2352" y="1840"/>
                    <a:pt x="2352" y="1845"/>
                    <a:pt x="2352" y="1859"/>
                  </a:cubicBezTo>
                  <a:cubicBezTo>
                    <a:pt x="2299" y="2335"/>
                    <a:pt x="2309" y="2540"/>
                    <a:pt x="2329" y="2722"/>
                  </a:cubicBezTo>
                  <a:cubicBezTo>
                    <a:pt x="2345" y="2904"/>
                    <a:pt x="2359" y="3069"/>
                    <a:pt x="2316" y="3462"/>
                  </a:cubicBezTo>
                  <a:cubicBezTo>
                    <a:pt x="2296" y="3575"/>
                    <a:pt x="2278" y="3609"/>
                    <a:pt x="2262" y="3609"/>
                  </a:cubicBezTo>
                  <a:cubicBezTo>
                    <a:pt x="2239" y="3609"/>
                    <a:pt x="2219" y="3534"/>
                    <a:pt x="2201" y="3534"/>
                  </a:cubicBezTo>
                  <a:cubicBezTo>
                    <a:pt x="2197" y="3534"/>
                    <a:pt x="2193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29" y="973"/>
                  </a:cubicBezTo>
                  <a:lnTo>
                    <a:pt x="2329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48" y="6339"/>
                  </a:moveTo>
                  <a:cubicBezTo>
                    <a:pt x="2448" y="6353"/>
                    <a:pt x="2444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cubicBezTo>
                    <a:pt x="166" y="10"/>
                    <a:pt x="166" y="21"/>
                    <a:pt x="166" y="27"/>
                  </a:cubicBez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3" y="1350"/>
                  </a:lnTo>
                  <a:cubicBezTo>
                    <a:pt x="207" y="1402"/>
                    <a:pt x="198" y="1439"/>
                    <a:pt x="189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49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3" y="1747"/>
                  </a:cubicBezTo>
                  <a:cubicBezTo>
                    <a:pt x="159" y="1924"/>
                    <a:pt x="145" y="1986"/>
                    <a:pt x="137" y="1986"/>
                  </a:cubicBezTo>
                  <a:cubicBezTo>
                    <a:pt x="118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67" y="2794"/>
                    <a:pt x="50" y="2669"/>
                    <a:pt x="44" y="2768"/>
                  </a:cubicBezTo>
                  <a:cubicBezTo>
                    <a:pt x="41" y="2768"/>
                    <a:pt x="37" y="2778"/>
                    <a:pt x="37" y="2801"/>
                  </a:cubicBezTo>
                  <a:cubicBezTo>
                    <a:pt x="37" y="2824"/>
                    <a:pt x="34" y="2861"/>
                    <a:pt x="34" y="2924"/>
                  </a:cubicBezTo>
                  <a:lnTo>
                    <a:pt x="1" y="3508"/>
                  </a:lnTo>
                  <a:lnTo>
                    <a:pt x="57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8" y="3665"/>
                    <a:pt x="76" y="3639"/>
                    <a:pt x="90" y="3578"/>
                  </a:cubicBezTo>
                  <a:lnTo>
                    <a:pt x="90" y="3578"/>
                  </a:lnTo>
                  <a:cubicBezTo>
                    <a:pt x="67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4" y="4567"/>
                    <a:pt x="44" y="4699"/>
                    <a:pt x="50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69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3" y="5245"/>
                    <a:pt x="2183" y="5013"/>
                  </a:cubicBezTo>
                  <a:lnTo>
                    <a:pt x="2183" y="5013"/>
                  </a:lnTo>
                  <a:cubicBezTo>
                    <a:pt x="2188" y="5033"/>
                    <a:pt x="2193" y="5043"/>
                    <a:pt x="2196" y="5043"/>
                  </a:cubicBezTo>
                  <a:cubicBezTo>
                    <a:pt x="2199" y="5043"/>
                    <a:pt x="2202" y="5035"/>
                    <a:pt x="2203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79" y="5083"/>
                    <a:pt x="2306" y="5248"/>
                    <a:pt x="2325" y="5430"/>
                  </a:cubicBezTo>
                  <a:cubicBezTo>
                    <a:pt x="2336" y="5520"/>
                    <a:pt x="2342" y="5616"/>
                    <a:pt x="2348" y="5715"/>
                  </a:cubicBezTo>
                  <a:cubicBezTo>
                    <a:pt x="2359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38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3" y="5545"/>
                  </a:cubicBezTo>
                  <a:cubicBezTo>
                    <a:pt x="2437" y="5545"/>
                    <a:pt x="2432" y="5502"/>
                    <a:pt x="2428" y="5318"/>
                  </a:cubicBezTo>
                  <a:cubicBezTo>
                    <a:pt x="2421" y="5304"/>
                    <a:pt x="2415" y="5268"/>
                    <a:pt x="2408" y="5248"/>
                  </a:cubicBezTo>
                  <a:lnTo>
                    <a:pt x="2408" y="5245"/>
                  </a:ln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2" y="4488"/>
                  </a:cubicBezTo>
                  <a:cubicBezTo>
                    <a:pt x="2307" y="4488"/>
                    <a:pt x="2313" y="4559"/>
                    <a:pt x="2322" y="4559"/>
                  </a:cubicBezTo>
                  <a:cubicBezTo>
                    <a:pt x="2325" y="4559"/>
                    <a:pt x="2328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6" y="4020"/>
                    <a:pt x="2363" y="4020"/>
                  </a:cubicBezTo>
                  <a:cubicBezTo>
                    <a:pt x="2370" y="4020"/>
                    <a:pt x="2378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1" y="2652"/>
                    <a:pt x="2423" y="2652"/>
                  </a:cubicBezTo>
                  <a:lnTo>
                    <a:pt x="2423" y="2652"/>
                  </a:lnTo>
                  <a:cubicBezTo>
                    <a:pt x="2424" y="2652"/>
                    <a:pt x="2426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17" y="1399"/>
                    <a:pt x="2517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20"/>
            <p:cNvSpPr/>
            <p:nvPr/>
          </p:nvSpPr>
          <p:spPr>
            <a:xfrm rot="1233980">
              <a:off x="6394228" y="107068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2203"/>
                  </a:lnTo>
                  <a:lnTo>
                    <a:pt x="222" y="2213"/>
                  </a:lnTo>
                  <a:lnTo>
                    <a:pt x="286" y="2272"/>
                  </a:lnTo>
                  <a:cubicBezTo>
                    <a:pt x="289" y="2441"/>
                    <a:pt x="292" y="2606"/>
                    <a:pt x="298" y="2771"/>
                  </a:cubicBezTo>
                  <a:cubicBezTo>
                    <a:pt x="296" y="2771"/>
                    <a:pt x="294" y="2771"/>
                    <a:pt x="292" y="2771"/>
                  </a:cubicBezTo>
                  <a:cubicBezTo>
                    <a:pt x="248" y="2771"/>
                    <a:pt x="208" y="2742"/>
                    <a:pt x="186" y="2682"/>
                  </a:cubicBezTo>
                  <a:cubicBezTo>
                    <a:pt x="190" y="2655"/>
                    <a:pt x="199" y="2464"/>
                    <a:pt x="209" y="2259"/>
                  </a:cubicBezTo>
                  <a:cubicBezTo>
                    <a:pt x="229" y="2051"/>
                    <a:pt x="252" y="1832"/>
                    <a:pt x="269" y="1747"/>
                  </a:cubicBezTo>
                  <a:cubicBezTo>
                    <a:pt x="275" y="1720"/>
                    <a:pt x="278" y="1703"/>
                    <a:pt x="286" y="1697"/>
                  </a:cubicBezTo>
                  <a:close/>
                  <a:moveTo>
                    <a:pt x="341" y="4663"/>
                  </a:moveTo>
                  <a:lnTo>
                    <a:pt x="341" y="4663"/>
                  </a:lnTo>
                  <a:cubicBezTo>
                    <a:pt x="391" y="4778"/>
                    <a:pt x="470" y="4987"/>
                    <a:pt x="556" y="5219"/>
                  </a:cubicBezTo>
                  <a:cubicBezTo>
                    <a:pt x="570" y="5291"/>
                    <a:pt x="583" y="5364"/>
                    <a:pt x="596" y="5440"/>
                  </a:cubicBezTo>
                  <a:cubicBezTo>
                    <a:pt x="623" y="5625"/>
                    <a:pt x="646" y="5807"/>
                    <a:pt x="662" y="5992"/>
                  </a:cubicBezTo>
                  <a:lnTo>
                    <a:pt x="662" y="5992"/>
                  </a:lnTo>
                  <a:cubicBezTo>
                    <a:pt x="630" y="5893"/>
                    <a:pt x="588" y="5783"/>
                    <a:pt x="556" y="5668"/>
                  </a:cubicBezTo>
                  <a:cubicBezTo>
                    <a:pt x="536" y="5599"/>
                    <a:pt x="516" y="5529"/>
                    <a:pt x="500" y="5457"/>
                  </a:cubicBezTo>
                  <a:cubicBezTo>
                    <a:pt x="480" y="5384"/>
                    <a:pt x="460" y="5311"/>
                    <a:pt x="444" y="5235"/>
                  </a:cubicBezTo>
                  <a:lnTo>
                    <a:pt x="451" y="5120"/>
                  </a:lnTo>
                  <a:lnTo>
                    <a:pt x="341" y="4663"/>
                  </a:lnTo>
                  <a:close/>
                  <a:moveTo>
                    <a:pt x="97" y="1"/>
                  </a:moveTo>
                  <a:cubicBezTo>
                    <a:pt x="97" y="50"/>
                    <a:pt x="97" y="90"/>
                    <a:pt x="103" y="113"/>
                  </a:cubicBezTo>
                  <a:cubicBezTo>
                    <a:pt x="1" y="417"/>
                    <a:pt x="28" y="1475"/>
                    <a:pt x="20" y="1971"/>
                  </a:cubicBezTo>
                  <a:lnTo>
                    <a:pt x="63" y="1988"/>
                  </a:lnTo>
                  <a:cubicBezTo>
                    <a:pt x="54" y="2328"/>
                    <a:pt x="87" y="2655"/>
                    <a:pt x="113" y="3076"/>
                  </a:cubicBezTo>
                  <a:lnTo>
                    <a:pt x="150" y="3049"/>
                  </a:lnTo>
                  <a:cubicBezTo>
                    <a:pt x="176" y="3231"/>
                    <a:pt x="186" y="3466"/>
                    <a:pt x="196" y="3727"/>
                  </a:cubicBezTo>
                  <a:cubicBezTo>
                    <a:pt x="206" y="3989"/>
                    <a:pt x="232" y="4273"/>
                    <a:pt x="266" y="4560"/>
                  </a:cubicBezTo>
                  <a:cubicBezTo>
                    <a:pt x="249" y="4524"/>
                    <a:pt x="236" y="4375"/>
                    <a:pt x="232" y="4273"/>
                  </a:cubicBezTo>
                  <a:lnTo>
                    <a:pt x="232" y="4273"/>
                  </a:lnTo>
                  <a:cubicBezTo>
                    <a:pt x="222" y="4620"/>
                    <a:pt x="305" y="4981"/>
                    <a:pt x="385" y="5331"/>
                  </a:cubicBezTo>
                  <a:cubicBezTo>
                    <a:pt x="457" y="5685"/>
                    <a:pt x="516" y="6025"/>
                    <a:pt x="497" y="6336"/>
                  </a:cubicBezTo>
                  <a:cubicBezTo>
                    <a:pt x="507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81" y="5718"/>
                    <a:pt x="2795" y="5341"/>
                  </a:cubicBezTo>
                  <a:lnTo>
                    <a:pt x="2795" y="5341"/>
                  </a:lnTo>
                  <a:cubicBezTo>
                    <a:pt x="2801" y="5347"/>
                    <a:pt x="2812" y="5364"/>
                    <a:pt x="2825" y="5427"/>
                  </a:cubicBezTo>
                  <a:cubicBezTo>
                    <a:pt x="2815" y="5370"/>
                    <a:pt x="2805" y="5314"/>
                    <a:pt x="2795" y="5258"/>
                  </a:cubicBezTo>
                  <a:cubicBezTo>
                    <a:pt x="2781" y="5202"/>
                    <a:pt x="2766" y="5146"/>
                    <a:pt x="2752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70" y="4035"/>
                  </a:cubicBezTo>
                  <a:cubicBezTo>
                    <a:pt x="2557" y="3925"/>
                    <a:pt x="2543" y="3816"/>
                    <a:pt x="2531" y="3717"/>
                  </a:cubicBezTo>
                  <a:cubicBezTo>
                    <a:pt x="2520" y="3615"/>
                    <a:pt x="2514" y="3522"/>
                    <a:pt x="2504" y="3436"/>
                  </a:cubicBezTo>
                  <a:cubicBezTo>
                    <a:pt x="2484" y="3267"/>
                    <a:pt x="2455" y="3132"/>
                    <a:pt x="2412" y="3056"/>
                  </a:cubicBezTo>
                  <a:cubicBezTo>
                    <a:pt x="2412" y="3056"/>
                    <a:pt x="2389" y="2913"/>
                    <a:pt x="2378" y="2771"/>
                  </a:cubicBezTo>
                  <a:cubicBezTo>
                    <a:pt x="2365" y="2629"/>
                    <a:pt x="2352" y="2487"/>
                    <a:pt x="2352" y="2487"/>
                  </a:cubicBezTo>
                  <a:lnTo>
                    <a:pt x="2352" y="2487"/>
                  </a:lnTo>
                  <a:cubicBezTo>
                    <a:pt x="2354" y="2725"/>
                    <a:pt x="2348" y="2798"/>
                    <a:pt x="2337" y="2798"/>
                  </a:cubicBezTo>
                  <a:cubicBezTo>
                    <a:pt x="2321" y="2798"/>
                    <a:pt x="2295" y="2611"/>
                    <a:pt x="2278" y="2611"/>
                  </a:cubicBezTo>
                  <a:cubicBezTo>
                    <a:pt x="2273" y="2611"/>
                    <a:pt x="2268" y="2630"/>
                    <a:pt x="2266" y="2679"/>
                  </a:cubicBezTo>
                  <a:cubicBezTo>
                    <a:pt x="2254" y="2466"/>
                    <a:pt x="2274" y="2158"/>
                    <a:pt x="2292" y="2158"/>
                  </a:cubicBezTo>
                  <a:cubicBezTo>
                    <a:pt x="2299" y="2158"/>
                    <a:pt x="2305" y="2196"/>
                    <a:pt x="2309" y="2289"/>
                  </a:cubicBezTo>
                  <a:lnTo>
                    <a:pt x="2302" y="2342"/>
                  </a:lnTo>
                  <a:cubicBezTo>
                    <a:pt x="2307" y="2350"/>
                    <a:pt x="2312" y="2353"/>
                    <a:pt x="2315" y="2353"/>
                  </a:cubicBezTo>
                  <a:cubicBezTo>
                    <a:pt x="2344" y="2353"/>
                    <a:pt x="2340" y="2151"/>
                    <a:pt x="2352" y="1938"/>
                  </a:cubicBezTo>
                  <a:cubicBezTo>
                    <a:pt x="2358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401" y="959"/>
                    <a:pt x="2435" y="480"/>
                    <a:pt x="2468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8" y="225"/>
                  </a:cubicBezTo>
                  <a:cubicBezTo>
                    <a:pt x="321" y="152"/>
                    <a:pt x="315" y="76"/>
                    <a:pt x="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15" name="Google Shape;315;p20"/>
          <p:cNvGrpSpPr/>
          <p:nvPr/>
        </p:nvGrpSpPr>
        <p:grpSpPr>
          <a:xfrm>
            <a:off x="1453568" y="1371315"/>
            <a:ext cx="1320841" cy="1639676"/>
            <a:chOff x="1376172" y="452280"/>
            <a:chExt cx="1320841" cy="1229757"/>
          </a:xfrm>
        </p:grpSpPr>
        <p:sp>
          <p:nvSpPr>
            <p:cNvPr id="316" name="Google Shape;316;p20"/>
            <p:cNvSpPr/>
            <p:nvPr/>
          </p:nvSpPr>
          <p:spPr>
            <a:xfrm rot="-3998617">
              <a:off x="1623217" y="567436"/>
              <a:ext cx="830012" cy="950521"/>
            </a:xfrm>
            <a:custGeom>
              <a:avLst/>
              <a:gdLst/>
              <a:ahLst/>
              <a:cxnLst/>
              <a:rect l="l" t="t" r="r" b="b"/>
              <a:pathLst>
                <a:path w="12501" h="14316" extrusionOk="0">
                  <a:moveTo>
                    <a:pt x="7699" y="1"/>
                  </a:moveTo>
                  <a:cubicBezTo>
                    <a:pt x="6441" y="1"/>
                    <a:pt x="5583" y="887"/>
                    <a:pt x="5559" y="913"/>
                  </a:cubicBezTo>
                  <a:cubicBezTo>
                    <a:pt x="5364" y="858"/>
                    <a:pt x="5164" y="832"/>
                    <a:pt x="4965" y="832"/>
                  </a:cubicBezTo>
                  <a:cubicBezTo>
                    <a:pt x="4548" y="832"/>
                    <a:pt x="4138" y="949"/>
                    <a:pt x="3790" y="1178"/>
                  </a:cubicBezTo>
                  <a:cubicBezTo>
                    <a:pt x="3615" y="1293"/>
                    <a:pt x="3453" y="1442"/>
                    <a:pt x="3317" y="1614"/>
                  </a:cubicBezTo>
                  <a:cubicBezTo>
                    <a:pt x="3149" y="1833"/>
                    <a:pt x="3050" y="2051"/>
                    <a:pt x="2994" y="2259"/>
                  </a:cubicBezTo>
                  <a:cubicBezTo>
                    <a:pt x="2815" y="2900"/>
                    <a:pt x="3070" y="3426"/>
                    <a:pt x="3070" y="3426"/>
                  </a:cubicBezTo>
                  <a:cubicBezTo>
                    <a:pt x="3070" y="3426"/>
                    <a:pt x="2421" y="3919"/>
                    <a:pt x="1717" y="4871"/>
                  </a:cubicBezTo>
                  <a:cubicBezTo>
                    <a:pt x="1668" y="4862"/>
                    <a:pt x="1618" y="4857"/>
                    <a:pt x="1571" y="4857"/>
                  </a:cubicBezTo>
                  <a:cubicBezTo>
                    <a:pt x="1433" y="4857"/>
                    <a:pt x="1308" y="4898"/>
                    <a:pt x="1214" y="4983"/>
                  </a:cubicBezTo>
                  <a:cubicBezTo>
                    <a:pt x="1036" y="5152"/>
                    <a:pt x="1016" y="5447"/>
                    <a:pt x="1139" y="5748"/>
                  </a:cubicBezTo>
                  <a:cubicBezTo>
                    <a:pt x="613" y="6654"/>
                    <a:pt x="150" y="7817"/>
                    <a:pt x="1" y="9226"/>
                  </a:cubicBezTo>
                  <a:lnTo>
                    <a:pt x="87" y="12507"/>
                  </a:lnTo>
                  <a:lnTo>
                    <a:pt x="133" y="14315"/>
                  </a:lnTo>
                  <a:lnTo>
                    <a:pt x="1860" y="13763"/>
                  </a:lnTo>
                  <a:lnTo>
                    <a:pt x="4773" y="12827"/>
                  </a:lnTo>
                  <a:cubicBezTo>
                    <a:pt x="4773" y="12827"/>
                    <a:pt x="6009" y="12321"/>
                    <a:pt x="7438" y="10896"/>
                  </a:cubicBezTo>
                  <a:cubicBezTo>
                    <a:pt x="7573" y="10954"/>
                    <a:pt x="7708" y="10984"/>
                    <a:pt x="7831" y="10984"/>
                  </a:cubicBezTo>
                  <a:cubicBezTo>
                    <a:pt x="7988" y="10984"/>
                    <a:pt x="8127" y="10935"/>
                    <a:pt x="8225" y="10833"/>
                  </a:cubicBezTo>
                  <a:cubicBezTo>
                    <a:pt x="8404" y="10645"/>
                    <a:pt x="8393" y="10328"/>
                    <a:pt x="8231" y="10020"/>
                  </a:cubicBezTo>
                  <a:cubicBezTo>
                    <a:pt x="8532" y="9653"/>
                    <a:pt x="8833" y="9246"/>
                    <a:pt x="9124" y="8789"/>
                  </a:cubicBezTo>
                  <a:cubicBezTo>
                    <a:pt x="9227" y="8811"/>
                    <a:pt x="9325" y="8821"/>
                    <a:pt x="9419" y="8821"/>
                  </a:cubicBezTo>
                  <a:cubicBezTo>
                    <a:pt x="9632" y="8821"/>
                    <a:pt x="9822" y="8770"/>
                    <a:pt x="9994" y="8687"/>
                  </a:cubicBezTo>
                  <a:cubicBezTo>
                    <a:pt x="10295" y="8545"/>
                    <a:pt x="10533" y="8304"/>
                    <a:pt x="10708" y="8055"/>
                  </a:cubicBezTo>
                  <a:cubicBezTo>
                    <a:pt x="11042" y="7596"/>
                    <a:pt x="11128" y="7004"/>
                    <a:pt x="10960" y="6459"/>
                  </a:cubicBezTo>
                  <a:cubicBezTo>
                    <a:pt x="10896" y="6260"/>
                    <a:pt x="10831" y="6065"/>
                    <a:pt x="10754" y="5876"/>
                  </a:cubicBezTo>
                  <a:lnTo>
                    <a:pt x="10754" y="5876"/>
                  </a:lnTo>
                  <a:cubicBezTo>
                    <a:pt x="10801" y="5986"/>
                    <a:pt x="10821" y="6048"/>
                    <a:pt x="10821" y="6048"/>
                  </a:cubicBezTo>
                  <a:cubicBezTo>
                    <a:pt x="11258" y="5572"/>
                    <a:pt x="12500" y="3426"/>
                    <a:pt x="10057" y="1088"/>
                  </a:cubicBezTo>
                  <a:cubicBezTo>
                    <a:pt x="9199" y="267"/>
                    <a:pt x="8389" y="1"/>
                    <a:pt x="76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20"/>
            <p:cNvSpPr/>
            <p:nvPr/>
          </p:nvSpPr>
          <p:spPr>
            <a:xfrm rot="-3998617">
              <a:off x="1595160" y="538417"/>
              <a:ext cx="882863" cy="1057484"/>
            </a:xfrm>
            <a:custGeom>
              <a:avLst/>
              <a:gdLst/>
              <a:ahLst/>
              <a:cxnLst/>
              <a:rect l="l" t="t" r="r" b="b"/>
              <a:pathLst>
                <a:path w="13297" h="15927" extrusionOk="0">
                  <a:moveTo>
                    <a:pt x="8440" y="0"/>
                  </a:moveTo>
                  <a:cubicBezTo>
                    <a:pt x="7471" y="0"/>
                    <a:pt x="6643" y="416"/>
                    <a:pt x="6104" y="858"/>
                  </a:cubicBezTo>
                  <a:cubicBezTo>
                    <a:pt x="5972" y="840"/>
                    <a:pt x="5840" y="831"/>
                    <a:pt x="5708" y="831"/>
                  </a:cubicBezTo>
                  <a:cubicBezTo>
                    <a:pt x="5158" y="831"/>
                    <a:pt x="4619" y="987"/>
                    <a:pt x="4163" y="1291"/>
                  </a:cubicBezTo>
                  <a:cubicBezTo>
                    <a:pt x="3921" y="1450"/>
                    <a:pt x="3706" y="1648"/>
                    <a:pt x="3525" y="1880"/>
                  </a:cubicBezTo>
                  <a:cubicBezTo>
                    <a:pt x="3313" y="2150"/>
                    <a:pt x="3164" y="2448"/>
                    <a:pt x="3082" y="2759"/>
                  </a:cubicBezTo>
                  <a:cubicBezTo>
                    <a:pt x="2963" y="3192"/>
                    <a:pt x="2983" y="3586"/>
                    <a:pt x="3039" y="3880"/>
                  </a:cubicBezTo>
                  <a:cubicBezTo>
                    <a:pt x="2804" y="4098"/>
                    <a:pt x="2476" y="4432"/>
                    <a:pt x="2126" y="4872"/>
                  </a:cubicBezTo>
                  <a:cubicBezTo>
                    <a:pt x="1888" y="4905"/>
                    <a:pt x="1670" y="5007"/>
                    <a:pt x="1498" y="5166"/>
                  </a:cubicBezTo>
                  <a:cubicBezTo>
                    <a:pt x="1191" y="5454"/>
                    <a:pt x="1068" y="5887"/>
                    <a:pt x="1151" y="6344"/>
                  </a:cubicBezTo>
                  <a:cubicBezTo>
                    <a:pt x="651" y="7269"/>
                    <a:pt x="314" y="8252"/>
                    <a:pt x="145" y="9276"/>
                  </a:cubicBezTo>
                  <a:lnTo>
                    <a:pt x="49" y="9287"/>
                  </a:lnTo>
                  <a:lnTo>
                    <a:pt x="66" y="9882"/>
                  </a:lnTo>
                  <a:lnTo>
                    <a:pt x="0" y="10513"/>
                  </a:lnTo>
                  <a:lnTo>
                    <a:pt x="83" y="10520"/>
                  </a:lnTo>
                  <a:lnTo>
                    <a:pt x="222" y="15927"/>
                  </a:lnTo>
                  <a:lnTo>
                    <a:pt x="4936" y="14412"/>
                  </a:lnTo>
                  <a:lnTo>
                    <a:pt x="4947" y="14482"/>
                  </a:lnTo>
                  <a:lnTo>
                    <a:pt x="5777" y="14141"/>
                  </a:lnTo>
                  <a:cubicBezTo>
                    <a:pt x="5829" y="14121"/>
                    <a:pt x="6997" y="13635"/>
                    <a:pt x="8382" y="12336"/>
                  </a:cubicBezTo>
                  <a:cubicBezTo>
                    <a:pt x="8448" y="12344"/>
                    <a:pt x="8514" y="12349"/>
                    <a:pt x="8578" y="12349"/>
                  </a:cubicBezTo>
                  <a:cubicBezTo>
                    <a:pt x="8922" y="12349"/>
                    <a:pt x="9236" y="12224"/>
                    <a:pt x="9467" y="11985"/>
                  </a:cubicBezTo>
                  <a:cubicBezTo>
                    <a:pt x="9745" y="11690"/>
                    <a:pt x="9844" y="11267"/>
                    <a:pt x="9748" y="10831"/>
                  </a:cubicBezTo>
                  <a:cubicBezTo>
                    <a:pt x="9910" y="10619"/>
                    <a:pt x="10066" y="10404"/>
                    <a:pt x="10218" y="10186"/>
                  </a:cubicBezTo>
                  <a:cubicBezTo>
                    <a:pt x="10499" y="10179"/>
                    <a:pt x="10773" y="10114"/>
                    <a:pt x="11031" y="9987"/>
                  </a:cubicBezTo>
                  <a:cubicBezTo>
                    <a:pt x="11401" y="9812"/>
                    <a:pt x="11732" y="9525"/>
                    <a:pt x="12010" y="9137"/>
                  </a:cubicBezTo>
                  <a:cubicBezTo>
                    <a:pt x="12460" y="8510"/>
                    <a:pt x="12592" y="7689"/>
                    <a:pt x="12357" y="6939"/>
                  </a:cubicBezTo>
                  <a:cubicBezTo>
                    <a:pt x="12350" y="6912"/>
                    <a:pt x="12341" y="6883"/>
                    <a:pt x="12331" y="6853"/>
                  </a:cubicBezTo>
                  <a:cubicBezTo>
                    <a:pt x="12820" y="6106"/>
                    <a:pt x="13296" y="4710"/>
                    <a:pt x="12611" y="3130"/>
                  </a:cubicBezTo>
                  <a:cubicBezTo>
                    <a:pt x="12334" y="2484"/>
                    <a:pt x="11885" y="1860"/>
                    <a:pt x="11273" y="1277"/>
                  </a:cubicBezTo>
                  <a:cubicBezTo>
                    <a:pt x="10286" y="333"/>
                    <a:pt x="9306" y="0"/>
                    <a:pt x="84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20"/>
            <p:cNvSpPr/>
            <p:nvPr/>
          </p:nvSpPr>
          <p:spPr>
            <a:xfrm rot="-3998617">
              <a:off x="2065778" y="867228"/>
              <a:ext cx="304955" cy="408068"/>
            </a:xfrm>
            <a:custGeom>
              <a:avLst/>
              <a:gdLst/>
              <a:ahLst/>
              <a:cxnLst/>
              <a:rect l="l" t="t" r="r" b="b"/>
              <a:pathLst>
                <a:path w="4593" h="6146" extrusionOk="0">
                  <a:moveTo>
                    <a:pt x="3637" y="1"/>
                  </a:moveTo>
                  <a:lnTo>
                    <a:pt x="0" y="4508"/>
                  </a:lnTo>
                  <a:lnTo>
                    <a:pt x="241" y="6145"/>
                  </a:lnTo>
                  <a:cubicBezTo>
                    <a:pt x="241" y="6145"/>
                    <a:pt x="2625" y="5173"/>
                    <a:pt x="4593" y="2111"/>
                  </a:cubicBezTo>
                  <a:cubicBezTo>
                    <a:pt x="4593" y="2111"/>
                    <a:pt x="4411" y="1139"/>
                    <a:pt x="36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20"/>
            <p:cNvSpPr/>
            <p:nvPr/>
          </p:nvSpPr>
          <p:spPr>
            <a:xfrm rot="-3998617">
              <a:off x="1720068" y="1032346"/>
              <a:ext cx="371816" cy="390672"/>
            </a:xfrm>
            <a:custGeom>
              <a:avLst/>
              <a:gdLst/>
              <a:ahLst/>
              <a:cxnLst/>
              <a:rect l="l" t="t" r="r" b="b"/>
              <a:pathLst>
                <a:path w="5600" h="5884" extrusionOk="0">
                  <a:moveTo>
                    <a:pt x="3069" y="0"/>
                  </a:moveTo>
                  <a:cubicBezTo>
                    <a:pt x="3069" y="0"/>
                    <a:pt x="397" y="2021"/>
                    <a:pt x="0" y="5797"/>
                  </a:cubicBezTo>
                  <a:lnTo>
                    <a:pt x="1991" y="5883"/>
                  </a:lnTo>
                  <a:lnTo>
                    <a:pt x="5599" y="933"/>
                  </a:lnTo>
                  <a:cubicBezTo>
                    <a:pt x="4898" y="546"/>
                    <a:pt x="4064" y="218"/>
                    <a:pt x="30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20"/>
            <p:cNvSpPr/>
            <p:nvPr/>
          </p:nvSpPr>
          <p:spPr>
            <a:xfrm rot="-3998617">
              <a:off x="1779991" y="1257387"/>
              <a:ext cx="46344" cy="59358"/>
            </a:xfrm>
            <a:custGeom>
              <a:avLst/>
              <a:gdLst/>
              <a:ahLst/>
              <a:cxnLst/>
              <a:rect l="l" t="t" r="r" b="b"/>
              <a:pathLst>
                <a:path w="698" h="894" extrusionOk="0">
                  <a:moveTo>
                    <a:pt x="556" y="1"/>
                  </a:moveTo>
                  <a:cubicBezTo>
                    <a:pt x="417" y="1"/>
                    <a:pt x="294" y="40"/>
                    <a:pt x="198" y="127"/>
                  </a:cubicBezTo>
                  <a:cubicBezTo>
                    <a:pt x="20" y="295"/>
                    <a:pt x="0" y="593"/>
                    <a:pt x="122" y="893"/>
                  </a:cubicBezTo>
                  <a:cubicBezTo>
                    <a:pt x="310" y="566"/>
                    <a:pt x="506" y="272"/>
                    <a:pt x="698" y="14"/>
                  </a:cubicBezTo>
                  <a:cubicBezTo>
                    <a:pt x="651" y="4"/>
                    <a:pt x="602" y="1"/>
                    <a:pt x="556" y="1"/>
                  </a:cubicBezTo>
                  <a:close/>
                </a:path>
              </a:pathLst>
            </a:custGeom>
            <a:solidFill>
              <a:srgbClr val="E3A1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20"/>
            <p:cNvSpPr/>
            <p:nvPr/>
          </p:nvSpPr>
          <p:spPr>
            <a:xfrm rot="-3998617">
              <a:off x="1788881" y="1201489"/>
              <a:ext cx="115794" cy="115528"/>
            </a:xfrm>
            <a:custGeom>
              <a:avLst/>
              <a:gdLst/>
              <a:ahLst/>
              <a:cxnLst/>
              <a:rect l="l" t="t" r="r" b="b"/>
              <a:pathLst>
                <a:path w="1744" h="1740" extrusionOk="0">
                  <a:moveTo>
                    <a:pt x="576" y="0"/>
                  </a:moveTo>
                  <a:cubicBezTo>
                    <a:pt x="384" y="258"/>
                    <a:pt x="188" y="552"/>
                    <a:pt x="0" y="879"/>
                  </a:cubicBezTo>
                  <a:cubicBezTo>
                    <a:pt x="60" y="1029"/>
                    <a:pt x="156" y="1180"/>
                    <a:pt x="284" y="1319"/>
                  </a:cubicBezTo>
                  <a:cubicBezTo>
                    <a:pt x="536" y="1590"/>
                    <a:pt x="853" y="1740"/>
                    <a:pt x="1115" y="1740"/>
                  </a:cubicBezTo>
                  <a:cubicBezTo>
                    <a:pt x="1253" y="1740"/>
                    <a:pt x="1379" y="1700"/>
                    <a:pt x="1472" y="1610"/>
                  </a:cubicBezTo>
                  <a:cubicBezTo>
                    <a:pt x="1743" y="1359"/>
                    <a:pt x="1650" y="820"/>
                    <a:pt x="1267" y="406"/>
                  </a:cubicBezTo>
                  <a:cubicBezTo>
                    <a:pt x="1058" y="182"/>
                    <a:pt x="807" y="43"/>
                    <a:pt x="576" y="0"/>
                  </a:cubicBezTo>
                  <a:close/>
                </a:path>
              </a:pathLst>
            </a:custGeom>
            <a:solidFill>
              <a:schemeClr val="accent1">
                <a:alpha val="5956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20"/>
            <p:cNvSpPr/>
            <p:nvPr/>
          </p:nvSpPr>
          <p:spPr>
            <a:xfrm rot="-3998617">
              <a:off x="2260484" y="992211"/>
              <a:ext cx="64205" cy="64205"/>
            </a:xfrm>
            <a:custGeom>
              <a:avLst/>
              <a:gdLst/>
              <a:ahLst/>
              <a:cxnLst/>
              <a:rect l="l" t="t" r="r" b="b"/>
              <a:pathLst>
                <a:path w="967" h="967" extrusionOk="0">
                  <a:moveTo>
                    <a:pt x="794" y="0"/>
                  </a:moveTo>
                  <a:cubicBezTo>
                    <a:pt x="526" y="325"/>
                    <a:pt x="261" y="615"/>
                    <a:pt x="0" y="877"/>
                  </a:cubicBezTo>
                  <a:cubicBezTo>
                    <a:pt x="136" y="937"/>
                    <a:pt x="268" y="966"/>
                    <a:pt x="394" y="966"/>
                  </a:cubicBezTo>
                  <a:cubicBezTo>
                    <a:pt x="549" y="966"/>
                    <a:pt x="688" y="917"/>
                    <a:pt x="788" y="814"/>
                  </a:cubicBezTo>
                  <a:cubicBezTo>
                    <a:pt x="966" y="626"/>
                    <a:pt x="956" y="308"/>
                    <a:pt x="794" y="0"/>
                  </a:cubicBezTo>
                  <a:close/>
                </a:path>
              </a:pathLst>
            </a:custGeom>
            <a:solidFill>
              <a:srgbClr val="E3A1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20"/>
            <p:cNvSpPr/>
            <p:nvPr/>
          </p:nvSpPr>
          <p:spPr>
            <a:xfrm rot="-3998617">
              <a:off x="2194153" y="993773"/>
              <a:ext cx="116192" cy="107893"/>
            </a:xfrm>
            <a:custGeom>
              <a:avLst/>
              <a:gdLst/>
              <a:ahLst/>
              <a:cxnLst/>
              <a:rect l="l" t="t" r="r" b="b"/>
              <a:pathLst>
                <a:path w="1750" h="1625" extrusionOk="0">
                  <a:moveTo>
                    <a:pt x="649" y="0"/>
                  </a:moveTo>
                  <a:cubicBezTo>
                    <a:pt x="494" y="0"/>
                    <a:pt x="355" y="50"/>
                    <a:pt x="259" y="152"/>
                  </a:cubicBezTo>
                  <a:cubicBezTo>
                    <a:pt x="1" y="420"/>
                    <a:pt x="126" y="953"/>
                    <a:pt x="540" y="1342"/>
                  </a:cubicBezTo>
                  <a:cubicBezTo>
                    <a:pt x="669" y="1469"/>
                    <a:pt x="811" y="1561"/>
                    <a:pt x="956" y="1624"/>
                  </a:cubicBezTo>
                  <a:cubicBezTo>
                    <a:pt x="1217" y="1362"/>
                    <a:pt x="1482" y="1072"/>
                    <a:pt x="1750" y="747"/>
                  </a:cubicBezTo>
                  <a:cubicBezTo>
                    <a:pt x="1681" y="616"/>
                    <a:pt x="1585" y="486"/>
                    <a:pt x="1463" y="370"/>
                  </a:cubicBezTo>
                  <a:cubicBezTo>
                    <a:pt x="1208" y="129"/>
                    <a:pt x="904" y="0"/>
                    <a:pt x="649" y="0"/>
                  </a:cubicBezTo>
                  <a:close/>
                </a:path>
              </a:pathLst>
            </a:custGeom>
            <a:solidFill>
              <a:schemeClr val="accent1">
                <a:alpha val="5956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20"/>
            <p:cNvSpPr/>
            <p:nvPr/>
          </p:nvSpPr>
          <p:spPr>
            <a:xfrm rot="-3998617">
              <a:off x="1635655" y="559253"/>
              <a:ext cx="460653" cy="401495"/>
            </a:xfrm>
            <a:custGeom>
              <a:avLst/>
              <a:gdLst/>
              <a:ahLst/>
              <a:cxnLst/>
              <a:rect l="l" t="t" r="r" b="b"/>
              <a:pathLst>
                <a:path w="6938" h="6047" extrusionOk="0">
                  <a:moveTo>
                    <a:pt x="2141" y="0"/>
                  </a:moveTo>
                  <a:cubicBezTo>
                    <a:pt x="865" y="0"/>
                    <a:pt x="1" y="914"/>
                    <a:pt x="1" y="914"/>
                  </a:cubicBezTo>
                  <a:cubicBezTo>
                    <a:pt x="4140" y="2561"/>
                    <a:pt x="5258" y="6046"/>
                    <a:pt x="5258" y="6046"/>
                  </a:cubicBezTo>
                  <a:cubicBezTo>
                    <a:pt x="5698" y="5573"/>
                    <a:pt x="6938" y="3427"/>
                    <a:pt x="4494" y="1086"/>
                  </a:cubicBezTo>
                  <a:cubicBezTo>
                    <a:pt x="3638" y="267"/>
                    <a:pt x="2830" y="0"/>
                    <a:pt x="21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20"/>
            <p:cNvSpPr/>
            <p:nvPr/>
          </p:nvSpPr>
          <p:spPr>
            <a:xfrm rot="-3998617">
              <a:off x="1711368" y="767590"/>
              <a:ext cx="476721" cy="436684"/>
            </a:xfrm>
            <a:custGeom>
              <a:avLst/>
              <a:gdLst/>
              <a:ahLst/>
              <a:cxnLst/>
              <a:rect l="l" t="t" r="r" b="b"/>
              <a:pathLst>
                <a:path w="7180" h="6577" extrusionOk="0">
                  <a:moveTo>
                    <a:pt x="243" y="1"/>
                  </a:moveTo>
                  <a:cubicBezTo>
                    <a:pt x="204" y="1"/>
                    <a:pt x="182" y="6"/>
                    <a:pt x="179" y="14"/>
                  </a:cubicBezTo>
                  <a:cubicBezTo>
                    <a:pt x="0" y="657"/>
                    <a:pt x="255" y="1182"/>
                    <a:pt x="255" y="1182"/>
                  </a:cubicBezTo>
                  <a:cubicBezTo>
                    <a:pt x="5847" y="2839"/>
                    <a:pt x="6310" y="6545"/>
                    <a:pt x="6310" y="6545"/>
                  </a:cubicBezTo>
                  <a:cubicBezTo>
                    <a:pt x="6412" y="6567"/>
                    <a:pt x="6510" y="6576"/>
                    <a:pt x="6605" y="6576"/>
                  </a:cubicBezTo>
                  <a:cubicBezTo>
                    <a:pt x="6817" y="6576"/>
                    <a:pt x="7008" y="6526"/>
                    <a:pt x="7179" y="6446"/>
                  </a:cubicBezTo>
                  <a:cubicBezTo>
                    <a:pt x="5299" y="1079"/>
                    <a:pt x="832" y="1"/>
                    <a:pt x="2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20"/>
            <p:cNvSpPr/>
            <p:nvPr/>
          </p:nvSpPr>
          <p:spPr>
            <a:xfrm rot="-3998617">
              <a:off x="1668802" y="693565"/>
              <a:ext cx="512309" cy="498831"/>
            </a:xfrm>
            <a:custGeom>
              <a:avLst/>
              <a:gdLst/>
              <a:ahLst/>
              <a:cxnLst/>
              <a:rect l="l" t="t" r="r" b="b"/>
              <a:pathLst>
                <a:path w="7716" h="7513" extrusionOk="0">
                  <a:moveTo>
                    <a:pt x="798" y="1"/>
                  </a:moveTo>
                  <a:cubicBezTo>
                    <a:pt x="623" y="116"/>
                    <a:pt x="461" y="265"/>
                    <a:pt x="326" y="440"/>
                  </a:cubicBezTo>
                  <a:cubicBezTo>
                    <a:pt x="157" y="655"/>
                    <a:pt x="54" y="874"/>
                    <a:pt x="1" y="1081"/>
                  </a:cubicBezTo>
                  <a:cubicBezTo>
                    <a:pt x="4" y="1073"/>
                    <a:pt x="26" y="1068"/>
                    <a:pt x="65" y="1068"/>
                  </a:cubicBezTo>
                  <a:cubicBezTo>
                    <a:pt x="654" y="1068"/>
                    <a:pt x="5121" y="2146"/>
                    <a:pt x="7001" y="7513"/>
                  </a:cubicBezTo>
                  <a:cubicBezTo>
                    <a:pt x="7302" y="7368"/>
                    <a:pt x="7537" y="7126"/>
                    <a:pt x="7716" y="6878"/>
                  </a:cubicBezTo>
                  <a:cubicBezTo>
                    <a:pt x="6241" y="953"/>
                    <a:pt x="1036" y="40"/>
                    <a:pt x="7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20"/>
            <p:cNvSpPr/>
            <p:nvPr/>
          </p:nvSpPr>
          <p:spPr>
            <a:xfrm rot="-3998617">
              <a:off x="1667496" y="653184"/>
              <a:ext cx="487278" cy="479642"/>
            </a:xfrm>
            <a:custGeom>
              <a:avLst/>
              <a:gdLst/>
              <a:ahLst/>
              <a:cxnLst/>
              <a:rect l="l" t="t" r="r" b="b"/>
              <a:pathLst>
                <a:path w="7339" h="7224" extrusionOk="0">
                  <a:moveTo>
                    <a:pt x="1176" y="1"/>
                  </a:moveTo>
                  <a:cubicBezTo>
                    <a:pt x="759" y="1"/>
                    <a:pt x="348" y="118"/>
                    <a:pt x="1" y="346"/>
                  </a:cubicBezTo>
                  <a:cubicBezTo>
                    <a:pt x="239" y="385"/>
                    <a:pt x="5444" y="1298"/>
                    <a:pt x="6919" y="7223"/>
                  </a:cubicBezTo>
                  <a:cubicBezTo>
                    <a:pt x="7253" y="6764"/>
                    <a:pt x="7339" y="6172"/>
                    <a:pt x="7170" y="5629"/>
                  </a:cubicBezTo>
                  <a:cubicBezTo>
                    <a:pt x="6142" y="2307"/>
                    <a:pt x="3513" y="782"/>
                    <a:pt x="2025" y="167"/>
                  </a:cubicBezTo>
                  <a:cubicBezTo>
                    <a:pt x="1750" y="55"/>
                    <a:pt x="1462" y="1"/>
                    <a:pt x="1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20"/>
            <p:cNvSpPr/>
            <p:nvPr/>
          </p:nvSpPr>
          <p:spPr>
            <a:xfrm rot="-3998617">
              <a:off x="2228193" y="1464383"/>
              <a:ext cx="117520" cy="120176"/>
            </a:xfrm>
            <a:custGeom>
              <a:avLst/>
              <a:gdLst/>
              <a:ahLst/>
              <a:cxnLst/>
              <a:rect l="l" t="t" r="r" b="b"/>
              <a:pathLst>
                <a:path w="1770" h="1810" extrusionOk="0">
                  <a:moveTo>
                    <a:pt x="1" y="0"/>
                  </a:moveTo>
                  <a:lnTo>
                    <a:pt x="47" y="1809"/>
                  </a:lnTo>
                  <a:lnTo>
                    <a:pt x="1770" y="125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20"/>
            <p:cNvSpPr/>
            <p:nvPr/>
          </p:nvSpPr>
          <p:spPr>
            <a:xfrm rot="-3998617">
              <a:off x="1906081" y="1014169"/>
              <a:ext cx="377526" cy="297386"/>
            </a:xfrm>
            <a:custGeom>
              <a:avLst/>
              <a:gdLst/>
              <a:ahLst/>
              <a:cxnLst/>
              <a:rect l="l" t="t" r="r" b="b"/>
              <a:pathLst>
                <a:path w="5686" h="4479" extrusionOk="0">
                  <a:moveTo>
                    <a:pt x="782" y="0"/>
                  </a:moveTo>
                  <a:cubicBezTo>
                    <a:pt x="147" y="0"/>
                    <a:pt x="0" y="899"/>
                    <a:pt x="0" y="899"/>
                  </a:cubicBezTo>
                  <a:cubicBezTo>
                    <a:pt x="43" y="2916"/>
                    <a:pt x="2071" y="3945"/>
                    <a:pt x="3324" y="4391"/>
                  </a:cubicBezTo>
                  <a:cubicBezTo>
                    <a:pt x="3492" y="4451"/>
                    <a:pt x="3662" y="4478"/>
                    <a:pt x="3826" y="4478"/>
                  </a:cubicBezTo>
                  <a:cubicBezTo>
                    <a:pt x="4887" y="4478"/>
                    <a:pt x="5686" y="3339"/>
                    <a:pt x="3982" y="2628"/>
                  </a:cubicBezTo>
                  <a:cubicBezTo>
                    <a:pt x="2018" y="1812"/>
                    <a:pt x="2371" y="777"/>
                    <a:pt x="1297" y="162"/>
                  </a:cubicBezTo>
                  <a:cubicBezTo>
                    <a:pt x="1097" y="47"/>
                    <a:pt x="927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20"/>
            <p:cNvSpPr/>
            <p:nvPr/>
          </p:nvSpPr>
          <p:spPr>
            <a:xfrm rot="-3998617">
              <a:off x="1929689" y="1224101"/>
              <a:ext cx="89634" cy="87178"/>
            </a:xfrm>
            <a:custGeom>
              <a:avLst/>
              <a:gdLst/>
              <a:ahLst/>
              <a:cxnLst/>
              <a:rect l="l" t="t" r="r" b="b"/>
              <a:pathLst>
                <a:path w="1350" h="1313" extrusionOk="0">
                  <a:moveTo>
                    <a:pt x="110" y="0"/>
                  </a:moveTo>
                  <a:lnTo>
                    <a:pt x="0" y="354"/>
                  </a:lnTo>
                  <a:cubicBezTo>
                    <a:pt x="317" y="706"/>
                    <a:pt x="846" y="1032"/>
                    <a:pt x="1138" y="1198"/>
                  </a:cubicBezTo>
                  <a:lnTo>
                    <a:pt x="1138" y="1198"/>
                  </a:lnTo>
                  <a:cubicBezTo>
                    <a:pt x="534" y="807"/>
                    <a:pt x="110" y="0"/>
                    <a:pt x="110" y="0"/>
                  </a:cubicBezTo>
                  <a:close/>
                  <a:moveTo>
                    <a:pt x="1138" y="1198"/>
                  </a:moveTo>
                  <a:cubicBezTo>
                    <a:pt x="1206" y="1242"/>
                    <a:pt x="1277" y="1281"/>
                    <a:pt x="1349" y="1313"/>
                  </a:cubicBezTo>
                  <a:cubicBezTo>
                    <a:pt x="1349" y="1313"/>
                    <a:pt x="1266" y="1271"/>
                    <a:pt x="1138" y="11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20"/>
            <p:cNvSpPr/>
            <p:nvPr/>
          </p:nvSpPr>
          <p:spPr>
            <a:xfrm rot="-3998617">
              <a:off x="2153868" y="1105507"/>
              <a:ext cx="126749" cy="74695"/>
            </a:xfrm>
            <a:custGeom>
              <a:avLst/>
              <a:gdLst/>
              <a:ahLst/>
              <a:cxnLst/>
              <a:rect l="l" t="t" r="r" b="b"/>
              <a:pathLst>
                <a:path w="1909" h="1125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669" y="874"/>
                    <a:pt x="1363" y="1124"/>
                  </a:cubicBezTo>
                  <a:lnTo>
                    <a:pt x="1909" y="814"/>
                  </a:lnTo>
                  <a:cubicBezTo>
                    <a:pt x="1909" y="814"/>
                    <a:pt x="729" y="695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97" name="Google Shape;397;p20"/>
          <p:cNvSpPr/>
          <p:nvPr/>
        </p:nvSpPr>
        <p:spPr>
          <a:xfrm rot="-1657558">
            <a:off x="1958675" y="2183466"/>
            <a:ext cx="36231" cy="7872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98" name="Google Shape;398;p20"/>
          <p:cNvSpPr/>
          <p:nvPr/>
        </p:nvSpPr>
        <p:spPr>
          <a:xfrm rot="-1657558">
            <a:off x="2158250" y="2038333"/>
            <a:ext cx="36231" cy="7872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399" name="Google Shape;399;p20"/>
          <p:cNvGrpSpPr/>
          <p:nvPr/>
        </p:nvGrpSpPr>
        <p:grpSpPr>
          <a:xfrm>
            <a:off x="1394759" y="4899291"/>
            <a:ext cx="1762332" cy="1872932"/>
            <a:chOff x="1619858" y="3028726"/>
            <a:chExt cx="1762332" cy="1404699"/>
          </a:xfrm>
        </p:grpSpPr>
        <p:sp>
          <p:nvSpPr>
            <p:cNvPr id="400" name="Google Shape;400;p20"/>
            <p:cNvSpPr/>
            <p:nvPr/>
          </p:nvSpPr>
          <p:spPr>
            <a:xfrm rot="-8665993">
              <a:off x="1726628" y="3199477"/>
              <a:ext cx="968" cy="7905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20"/>
            <p:cNvSpPr/>
            <p:nvPr/>
          </p:nvSpPr>
          <p:spPr>
            <a:xfrm rot="-8665993">
              <a:off x="1547757" y="3549279"/>
              <a:ext cx="1906534" cy="363592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2863" dist="19050" dir="192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20"/>
            <p:cNvSpPr/>
            <p:nvPr/>
          </p:nvSpPr>
          <p:spPr>
            <a:xfrm>
              <a:off x="1832325" y="33303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20"/>
            <p:cNvSpPr/>
            <p:nvPr/>
          </p:nvSpPr>
          <p:spPr>
            <a:xfrm>
              <a:off x="1993875" y="344992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20"/>
            <p:cNvSpPr/>
            <p:nvPr/>
          </p:nvSpPr>
          <p:spPr>
            <a:xfrm>
              <a:off x="1968263" y="32836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20"/>
            <p:cNvSpPr/>
            <p:nvPr/>
          </p:nvSpPr>
          <p:spPr>
            <a:xfrm>
              <a:off x="2252425" y="34160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20"/>
            <p:cNvSpPr/>
            <p:nvPr/>
          </p:nvSpPr>
          <p:spPr>
            <a:xfrm>
              <a:off x="2104188" y="33781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20"/>
            <p:cNvSpPr/>
            <p:nvPr/>
          </p:nvSpPr>
          <p:spPr>
            <a:xfrm>
              <a:off x="2104188" y="35500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20"/>
            <p:cNvSpPr/>
            <p:nvPr/>
          </p:nvSpPr>
          <p:spPr>
            <a:xfrm>
              <a:off x="1868488" y="31337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20"/>
            <p:cNvSpPr/>
            <p:nvPr/>
          </p:nvSpPr>
          <p:spPr>
            <a:xfrm>
              <a:off x="225242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20"/>
            <p:cNvSpPr/>
            <p:nvPr/>
          </p:nvSpPr>
          <p:spPr>
            <a:xfrm>
              <a:off x="2349400" y="37452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20"/>
            <p:cNvSpPr/>
            <p:nvPr/>
          </p:nvSpPr>
          <p:spPr>
            <a:xfrm>
              <a:off x="247117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20"/>
            <p:cNvSpPr/>
            <p:nvPr/>
          </p:nvSpPr>
          <p:spPr>
            <a:xfrm>
              <a:off x="251267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20"/>
            <p:cNvSpPr/>
            <p:nvPr/>
          </p:nvSpPr>
          <p:spPr>
            <a:xfrm>
              <a:off x="2616300" y="37033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20"/>
            <p:cNvSpPr/>
            <p:nvPr/>
          </p:nvSpPr>
          <p:spPr>
            <a:xfrm>
              <a:off x="265712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20"/>
            <p:cNvSpPr/>
            <p:nvPr/>
          </p:nvSpPr>
          <p:spPr>
            <a:xfrm>
              <a:off x="2381150" y="355006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20"/>
            <p:cNvSpPr/>
            <p:nvPr/>
          </p:nvSpPr>
          <p:spPr>
            <a:xfrm>
              <a:off x="2826988" y="386840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20"/>
            <p:cNvSpPr/>
            <p:nvPr/>
          </p:nvSpPr>
          <p:spPr>
            <a:xfrm>
              <a:off x="2937625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20"/>
            <p:cNvSpPr/>
            <p:nvPr/>
          </p:nvSpPr>
          <p:spPr>
            <a:xfrm>
              <a:off x="2767300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20"/>
            <p:cNvSpPr/>
            <p:nvPr/>
          </p:nvSpPr>
          <p:spPr>
            <a:xfrm>
              <a:off x="2997325" y="41715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20"/>
            <p:cNvSpPr/>
            <p:nvPr/>
          </p:nvSpPr>
          <p:spPr>
            <a:xfrm>
              <a:off x="3107950" y="40568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20"/>
            <p:cNvSpPr/>
            <p:nvPr/>
          </p:nvSpPr>
          <p:spPr>
            <a:xfrm>
              <a:off x="3107950" y="42030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22" name="Google Shape;422;p20"/>
          <p:cNvGrpSpPr/>
          <p:nvPr/>
        </p:nvGrpSpPr>
        <p:grpSpPr>
          <a:xfrm>
            <a:off x="7803762" y="267092"/>
            <a:ext cx="496378" cy="845623"/>
            <a:chOff x="4257150" y="439500"/>
            <a:chExt cx="496378" cy="634217"/>
          </a:xfrm>
        </p:grpSpPr>
        <p:sp>
          <p:nvSpPr>
            <p:cNvPr id="423" name="Google Shape;423;p20"/>
            <p:cNvSpPr/>
            <p:nvPr/>
          </p:nvSpPr>
          <p:spPr>
            <a:xfrm>
              <a:off x="4257150" y="439500"/>
              <a:ext cx="496378" cy="634217"/>
            </a:xfrm>
            <a:custGeom>
              <a:avLst/>
              <a:gdLst/>
              <a:ahLst/>
              <a:cxnLst/>
              <a:rect l="l" t="t" r="r" b="b"/>
              <a:pathLst>
                <a:path w="15953" h="20383" extrusionOk="0">
                  <a:moveTo>
                    <a:pt x="9711" y="1634"/>
                  </a:moveTo>
                  <a:cubicBezTo>
                    <a:pt x="10362" y="1634"/>
                    <a:pt x="11021" y="1799"/>
                    <a:pt x="11624" y="2147"/>
                  </a:cubicBezTo>
                  <a:cubicBezTo>
                    <a:pt x="13455" y="3206"/>
                    <a:pt x="14084" y="5560"/>
                    <a:pt x="13019" y="7402"/>
                  </a:cubicBezTo>
                  <a:cubicBezTo>
                    <a:pt x="12999" y="7435"/>
                    <a:pt x="12979" y="7468"/>
                    <a:pt x="12950" y="7514"/>
                  </a:cubicBezTo>
                  <a:cubicBezTo>
                    <a:pt x="12936" y="7540"/>
                    <a:pt x="12924" y="7567"/>
                    <a:pt x="12910" y="7594"/>
                  </a:cubicBezTo>
                  <a:lnTo>
                    <a:pt x="9015" y="14346"/>
                  </a:lnTo>
                  <a:cubicBezTo>
                    <a:pt x="8677" y="14930"/>
                    <a:pt x="8062" y="15257"/>
                    <a:pt x="7431" y="15257"/>
                  </a:cubicBezTo>
                  <a:cubicBezTo>
                    <a:pt x="7123" y="15257"/>
                    <a:pt x="6810" y="15179"/>
                    <a:pt x="6525" y="15014"/>
                  </a:cubicBezTo>
                  <a:lnTo>
                    <a:pt x="4825" y="14031"/>
                  </a:lnTo>
                  <a:lnTo>
                    <a:pt x="2120" y="18721"/>
                  </a:lnTo>
                  <a:cubicBezTo>
                    <a:pt x="2112" y="18736"/>
                    <a:pt x="2097" y="18743"/>
                    <a:pt x="2082" y="18743"/>
                  </a:cubicBezTo>
                  <a:cubicBezTo>
                    <a:pt x="2045" y="18743"/>
                    <a:pt x="2003" y="18705"/>
                    <a:pt x="2024" y="18668"/>
                  </a:cubicBezTo>
                  <a:lnTo>
                    <a:pt x="4733" y="13979"/>
                  </a:lnTo>
                  <a:lnTo>
                    <a:pt x="3033" y="12997"/>
                  </a:lnTo>
                  <a:cubicBezTo>
                    <a:pt x="2163" y="12494"/>
                    <a:pt x="1865" y="11377"/>
                    <a:pt x="2365" y="10507"/>
                  </a:cubicBezTo>
                  <a:lnTo>
                    <a:pt x="6250" y="3778"/>
                  </a:lnTo>
                  <a:lnTo>
                    <a:pt x="6317" y="3675"/>
                  </a:lnTo>
                  <a:lnTo>
                    <a:pt x="6329" y="3652"/>
                  </a:lnTo>
                  <a:cubicBezTo>
                    <a:pt x="6346" y="3622"/>
                    <a:pt x="6360" y="3595"/>
                    <a:pt x="6372" y="3566"/>
                  </a:cubicBezTo>
                  <a:lnTo>
                    <a:pt x="6379" y="3553"/>
                  </a:lnTo>
                  <a:cubicBezTo>
                    <a:pt x="7090" y="2323"/>
                    <a:pt x="8383" y="1634"/>
                    <a:pt x="9711" y="1634"/>
                  </a:cubicBezTo>
                  <a:close/>
                  <a:moveTo>
                    <a:pt x="9715" y="1"/>
                  </a:moveTo>
                  <a:cubicBezTo>
                    <a:pt x="7823" y="1"/>
                    <a:pt x="5978" y="982"/>
                    <a:pt x="4964" y="2736"/>
                  </a:cubicBezTo>
                  <a:cubicBezTo>
                    <a:pt x="4944" y="2772"/>
                    <a:pt x="4924" y="2809"/>
                    <a:pt x="4908" y="2849"/>
                  </a:cubicBezTo>
                  <a:cubicBezTo>
                    <a:pt x="4881" y="2885"/>
                    <a:pt x="4858" y="2921"/>
                    <a:pt x="4838" y="2957"/>
                  </a:cubicBezTo>
                  <a:lnTo>
                    <a:pt x="953" y="9690"/>
                  </a:lnTo>
                  <a:cubicBezTo>
                    <a:pt x="0" y="11340"/>
                    <a:pt x="566" y="13460"/>
                    <a:pt x="2216" y="14412"/>
                  </a:cubicBezTo>
                  <a:lnTo>
                    <a:pt x="2500" y="14574"/>
                  </a:lnTo>
                  <a:lnTo>
                    <a:pt x="612" y="17851"/>
                  </a:lnTo>
                  <a:cubicBezTo>
                    <a:pt x="146" y="18654"/>
                    <a:pt x="424" y="19690"/>
                    <a:pt x="1227" y="20156"/>
                  </a:cubicBezTo>
                  <a:cubicBezTo>
                    <a:pt x="1493" y="20309"/>
                    <a:pt x="1783" y="20382"/>
                    <a:pt x="2070" y="20382"/>
                  </a:cubicBezTo>
                  <a:cubicBezTo>
                    <a:pt x="2654" y="20382"/>
                    <a:pt x="3223" y="20079"/>
                    <a:pt x="3535" y="19538"/>
                  </a:cubicBezTo>
                  <a:lnTo>
                    <a:pt x="5424" y="16264"/>
                  </a:lnTo>
                  <a:lnTo>
                    <a:pt x="5708" y="16426"/>
                  </a:lnTo>
                  <a:cubicBezTo>
                    <a:pt x="6251" y="16740"/>
                    <a:pt x="6845" y="16890"/>
                    <a:pt x="7431" y="16890"/>
                  </a:cubicBezTo>
                  <a:cubicBezTo>
                    <a:pt x="8626" y="16890"/>
                    <a:pt x="9789" y="16270"/>
                    <a:pt x="10430" y="15162"/>
                  </a:cubicBezTo>
                  <a:lnTo>
                    <a:pt x="14312" y="8430"/>
                  </a:lnTo>
                  <a:cubicBezTo>
                    <a:pt x="14335" y="8397"/>
                    <a:pt x="14352" y="8361"/>
                    <a:pt x="14368" y="8328"/>
                  </a:cubicBezTo>
                  <a:lnTo>
                    <a:pt x="14382" y="8308"/>
                  </a:lnTo>
                  <a:cubicBezTo>
                    <a:pt x="14401" y="8275"/>
                    <a:pt x="14421" y="8242"/>
                    <a:pt x="14441" y="8209"/>
                  </a:cubicBezTo>
                  <a:cubicBezTo>
                    <a:pt x="15952" y="5596"/>
                    <a:pt x="15053" y="2240"/>
                    <a:pt x="12440" y="732"/>
                  </a:cubicBezTo>
                  <a:cubicBezTo>
                    <a:pt x="11582" y="236"/>
                    <a:pt x="10643" y="1"/>
                    <a:pt x="97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6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20"/>
            <p:cNvSpPr/>
            <p:nvPr/>
          </p:nvSpPr>
          <p:spPr>
            <a:xfrm>
              <a:off x="4290692" y="759242"/>
              <a:ext cx="197456" cy="289058"/>
            </a:xfrm>
            <a:custGeom>
              <a:avLst/>
              <a:gdLst/>
              <a:ahLst/>
              <a:cxnLst/>
              <a:rect l="l" t="t" r="r" b="b"/>
              <a:pathLst>
                <a:path w="6346" h="9290" extrusionOk="0">
                  <a:moveTo>
                    <a:pt x="5348" y="1"/>
                  </a:moveTo>
                  <a:cubicBezTo>
                    <a:pt x="5048" y="1"/>
                    <a:pt x="4756" y="157"/>
                    <a:pt x="4597" y="436"/>
                  </a:cubicBezTo>
                  <a:lnTo>
                    <a:pt x="239" y="7982"/>
                  </a:lnTo>
                  <a:cubicBezTo>
                    <a:pt x="1" y="8398"/>
                    <a:pt x="143" y="8931"/>
                    <a:pt x="560" y="9172"/>
                  </a:cubicBezTo>
                  <a:cubicBezTo>
                    <a:pt x="697" y="9252"/>
                    <a:pt x="847" y="9290"/>
                    <a:pt x="996" y="9290"/>
                  </a:cubicBezTo>
                  <a:cubicBezTo>
                    <a:pt x="1296" y="9290"/>
                    <a:pt x="1588" y="9134"/>
                    <a:pt x="1750" y="8854"/>
                  </a:cubicBezTo>
                  <a:lnTo>
                    <a:pt x="6105" y="1309"/>
                  </a:lnTo>
                  <a:cubicBezTo>
                    <a:pt x="6346" y="892"/>
                    <a:pt x="6204" y="356"/>
                    <a:pt x="5784" y="118"/>
                  </a:cubicBezTo>
                  <a:cubicBezTo>
                    <a:pt x="5646" y="39"/>
                    <a:pt x="5496" y="1"/>
                    <a:pt x="53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20"/>
            <p:cNvSpPr/>
            <p:nvPr/>
          </p:nvSpPr>
          <p:spPr>
            <a:xfrm>
              <a:off x="4286149" y="464890"/>
              <a:ext cx="438348" cy="474690"/>
            </a:xfrm>
            <a:custGeom>
              <a:avLst/>
              <a:gdLst/>
              <a:ahLst/>
              <a:cxnLst/>
              <a:rect l="l" t="t" r="r" b="b"/>
              <a:pathLst>
                <a:path w="14088" h="15256" extrusionOk="0">
                  <a:moveTo>
                    <a:pt x="8776" y="0"/>
                  </a:moveTo>
                  <a:cubicBezTo>
                    <a:pt x="7167" y="0"/>
                    <a:pt x="5603" y="835"/>
                    <a:pt x="4740" y="2330"/>
                  </a:cubicBezTo>
                  <a:cubicBezTo>
                    <a:pt x="4720" y="2367"/>
                    <a:pt x="4703" y="2406"/>
                    <a:pt x="4680" y="2442"/>
                  </a:cubicBezTo>
                  <a:cubicBezTo>
                    <a:pt x="4660" y="2479"/>
                    <a:pt x="4634" y="2512"/>
                    <a:pt x="4611" y="2552"/>
                  </a:cubicBezTo>
                  <a:lnTo>
                    <a:pt x="725" y="9281"/>
                  </a:lnTo>
                  <a:cubicBezTo>
                    <a:pt x="1" y="10537"/>
                    <a:pt x="434" y="12161"/>
                    <a:pt x="1694" y="12889"/>
                  </a:cubicBezTo>
                  <a:lnTo>
                    <a:pt x="5186" y="14906"/>
                  </a:lnTo>
                  <a:cubicBezTo>
                    <a:pt x="5598" y="15143"/>
                    <a:pt x="6049" y="15256"/>
                    <a:pt x="6494" y="15256"/>
                  </a:cubicBezTo>
                  <a:cubicBezTo>
                    <a:pt x="7409" y="15256"/>
                    <a:pt x="8301" y="14782"/>
                    <a:pt x="8790" y="13937"/>
                  </a:cubicBezTo>
                  <a:lnTo>
                    <a:pt x="12676" y="7208"/>
                  </a:lnTo>
                  <a:cubicBezTo>
                    <a:pt x="12696" y="7168"/>
                    <a:pt x="12712" y="7132"/>
                    <a:pt x="12735" y="7092"/>
                  </a:cubicBezTo>
                  <a:cubicBezTo>
                    <a:pt x="12755" y="7055"/>
                    <a:pt x="12781" y="7022"/>
                    <a:pt x="12801" y="6986"/>
                  </a:cubicBezTo>
                  <a:cubicBezTo>
                    <a:pt x="14088" y="4757"/>
                    <a:pt x="13327" y="1910"/>
                    <a:pt x="11099" y="624"/>
                  </a:cubicBezTo>
                  <a:cubicBezTo>
                    <a:pt x="10366" y="201"/>
                    <a:pt x="9566" y="0"/>
                    <a:pt x="87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20"/>
            <p:cNvSpPr/>
            <p:nvPr/>
          </p:nvSpPr>
          <p:spPr>
            <a:xfrm>
              <a:off x="4337613" y="553538"/>
              <a:ext cx="194687" cy="268740"/>
            </a:xfrm>
            <a:custGeom>
              <a:avLst/>
              <a:gdLst/>
              <a:ahLst/>
              <a:cxnLst/>
              <a:rect l="l" t="t" r="r" b="b"/>
              <a:pathLst>
                <a:path w="6257" h="8637" extrusionOk="0">
                  <a:moveTo>
                    <a:pt x="4970" y="1"/>
                  </a:moveTo>
                  <a:cubicBezTo>
                    <a:pt x="4582" y="1"/>
                    <a:pt x="4203" y="202"/>
                    <a:pt x="3995" y="565"/>
                  </a:cubicBezTo>
                  <a:lnTo>
                    <a:pt x="311" y="6948"/>
                  </a:lnTo>
                  <a:cubicBezTo>
                    <a:pt x="1" y="7486"/>
                    <a:pt x="186" y="8175"/>
                    <a:pt x="725" y="8486"/>
                  </a:cubicBezTo>
                  <a:cubicBezTo>
                    <a:pt x="902" y="8588"/>
                    <a:pt x="1095" y="8636"/>
                    <a:pt x="1286" y="8636"/>
                  </a:cubicBezTo>
                  <a:cubicBezTo>
                    <a:pt x="1675" y="8636"/>
                    <a:pt x="2054" y="8434"/>
                    <a:pt x="2263" y="8072"/>
                  </a:cubicBezTo>
                  <a:lnTo>
                    <a:pt x="5946" y="1693"/>
                  </a:lnTo>
                  <a:cubicBezTo>
                    <a:pt x="6257" y="1151"/>
                    <a:pt x="6075" y="463"/>
                    <a:pt x="5532" y="153"/>
                  </a:cubicBezTo>
                  <a:cubicBezTo>
                    <a:pt x="5355" y="50"/>
                    <a:pt x="5162" y="1"/>
                    <a:pt x="4970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20"/>
            <p:cNvSpPr/>
            <p:nvPr/>
          </p:nvSpPr>
          <p:spPr>
            <a:xfrm>
              <a:off x="4456161" y="621992"/>
              <a:ext cx="194780" cy="268771"/>
            </a:xfrm>
            <a:custGeom>
              <a:avLst/>
              <a:gdLst/>
              <a:ahLst/>
              <a:cxnLst/>
              <a:rect l="l" t="t" r="r" b="b"/>
              <a:pathLst>
                <a:path w="6260" h="8638" extrusionOk="0">
                  <a:moveTo>
                    <a:pt x="4972" y="0"/>
                  </a:moveTo>
                  <a:cubicBezTo>
                    <a:pt x="4583" y="0"/>
                    <a:pt x="4203" y="203"/>
                    <a:pt x="3994" y="564"/>
                  </a:cubicBezTo>
                  <a:lnTo>
                    <a:pt x="310" y="6947"/>
                  </a:lnTo>
                  <a:cubicBezTo>
                    <a:pt x="0" y="7486"/>
                    <a:pt x="185" y="8174"/>
                    <a:pt x="724" y="8484"/>
                  </a:cubicBezTo>
                  <a:cubicBezTo>
                    <a:pt x="902" y="8588"/>
                    <a:pt x="1097" y="8637"/>
                    <a:pt x="1288" y="8637"/>
                  </a:cubicBezTo>
                  <a:cubicBezTo>
                    <a:pt x="1677" y="8637"/>
                    <a:pt x="2054" y="8435"/>
                    <a:pt x="2262" y="8074"/>
                  </a:cubicBezTo>
                  <a:lnTo>
                    <a:pt x="5945" y="1692"/>
                  </a:lnTo>
                  <a:cubicBezTo>
                    <a:pt x="6259" y="1153"/>
                    <a:pt x="6074" y="462"/>
                    <a:pt x="5532" y="151"/>
                  </a:cubicBezTo>
                  <a:cubicBezTo>
                    <a:pt x="5356" y="49"/>
                    <a:pt x="5163" y="0"/>
                    <a:pt x="4972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20"/>
            <p:cNvSpPr/>
            <p:nvPr/>
          </p:nvSpPr>
          <p:spPr>
            <a:xfrm>
              <a:off x="4417454" y="490747"/>
              <a:ext cx="254583" cy="119202"/>
            </a:xfrm>
            <a:custGeom>
              <a:avLst/>
              <a:gdLst/>
              <a:ahLst/>
              <a:cxnLst/>
              <a:rect l="l" t="t" r="r" b="b"/>
              <a:pathLst>
                <a:path w="8182" h="3831" extrusionOk="0">
                  <a:moveTo>
                    <a:pt x="4028" y="1"/>
                  </a:moveTo>
                  <a:cubicBezTo>
                    <a:pt x="3436" y="1"/>
                    <a:pt x="2844" y="130"/>
                    <a:pt x="2308" y="451"/>
                  </a:cubicBezTo>
                  <a:cubicBezTo>
                    <a:pt x="1591" y="877"/>
                    <a:pt x="1" y="3268"/>
                    <a:pt x="447" y="3671"/>
                  </a:cubicBezTo>
                  <a:cubicBezTo>
                    <a:pt x="530" y="3744"/>
                    <a:pt x="616" y="3798"/>
                    <a:pt x="708" y="3830"/>
                  </a:cubicBezTo>
                  <a:lnTo>
                    <a:pt x="1429" y="2583"/>
                  </a:lnTo>
                  <a:cubicBezTo>
                    <a:pt x="1637" y="2220"/>
                    <a:pt x="2018" y="2018"/>
                    <a:pt x="2408" y="2018"/>
                  </a:cubicBezTo>
                  <a:cubicBezTo>
                    <a:pt x="2596" y="2018"/>
                    <a:pt x="2792" y="2067"/>
                    <a:pt x="2966" y="2171"/>
                  </a:cubicBezTo>
                  <a:cubicBezTo>
                    <a:pt x="3162" y="2283"/>
                    <a:pt x="3311" y="2441"/>
                    <a:pt x="3407" y="2627"/>
                  </a:cubicBezTo>
                  <a:cubicBezTo>
                    <a:pt x="3773" y="2415"/>
                    <a:pt x="4134" y="2253"/>
                    <a:pt x="4468" y="2230"/>
                  </a:cubicBezTo>
                  <a:cubicBezTo>
                    <a:pt x="4518" y="2226"/>
                    <a:pt x="4567" y="2223"/>
                    <a:pt x="4620" y="2223"/>
                  </a:cubicBezTo>
                  <a:cubicBezTo>
                    <a:pt x="5057" y="2223"/>
                    <a:pt x="5609" y="2336"/>
                    <a:pt x="6141" y="2448"/>
                  </a:cubicBezTo>
                  <a:cubicBezTo>
                    <a:pt x="6676" y="2560"/>
                    <a:pt x="7192" y="2673"/>
                    <a:pt x="7553" y="2673"/>
                  </a:cubicBezTo>
                  <a:cubicBezTo>
                    <a:pt x="7973" y="2673"/>
                    <a:pt x="8181" y="2524"/>
                    <a:pt x="7973" y="2048"/>
                  </a:cubicBezTo>
                  <a:cubicBezTo>
                    <a:pt x="7593" y="1175"/>
                    <a:pt x="5800" y="1"/>
                    <a:pt x="402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20"/>
            <p:cNvSpPr/>
            <p:nvPr/>
          </p:nvSpPr>
          <p:spPr>
            <a:xfrm>
              <a:off x="4439483" y="553538"/>
              <a:ext cx="83979" cy="57843"/>
            </a:xfrm>
            <a:custGeom>
              <a:avLst/>
              <a:gdLst/>
              <a:ahLst/>
              <a:cxnLst/>
              <a:rect l="l" t="t" r="r" b="b"/>
              <a:pathLst>
                <a:path w="2699" h="1859" extrusionOk="0">
                  <a:moveTo>
                    <a:pt x="1700" y="0"/>
                  </a:moveTo>
                  <a:cubicBezTo>
                    <a:pt x="1310" y="0"/>
                    <a:pt x="929" y="202"/>
                    <a:pt x="721" y="565"/>
                  </a:cubicBezTo>
                  <a:lnTo>
                    <a:pt x="0" y="1812"/>
                  </a:lnTo>
                  <a:cubicBezTo>
                    <a:pt x="89" y="1845"/>
                    <a:pt x="185" y="1859"/>
                    <a:pt x="281" y="1859"/>
                  </a:cubicBezTo>
                  <a:cubicBezTo>
                    <a:pt x="976" y="1859"/>
                    <a:pt x="1855" y="1098"/>
                    <a:pt x="2699" y="609"/>
                  </a:cubicBezTo>
                  <a:cubicBezTo>
                    <a:pt x="2603" y="423"/>
                    <a:pt x="2454" y="265"/>
                    <a:pt x="2258" y="153"/>
                  </a:cubicBezTo>
                  <a:cubicBezTo>
                    <a:pt x="2084" y="49"/>
                    <a:pt x="1888" y="0"/>
                    <a:pt x="170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30" name="Google Shape;430;p20"/>
          <p:cNvSpPr/>
          <p:nvPr/>
        </p:nvSpPr>
        <p:spPr>
          <a:xfrm>
            <a:off x="707350" y="-22467"/>
            <a:ext cx="138300" cy="6880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31" name="Google Shape;431;p20"/>
          <p:cNvSpPr/>
          <p:nvPr/>
        </p:nvSpPr>
        <p:spPr>
          <a:xfrm>
            <a:off x="845350" y="-22467"/>
            <a:ext cx="138300" cy="6880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32" name="Google Shape;432;p20"/>
          <p:cNvSpPr/>
          <p:nvPr/>
        </p:nvSpPr>
        <p:spPr>
          <a:xfrm>
            <a:off x="977118" y="-22467"/>
            <a:ext cx="138300" cy="68804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28575" dist="19050" dir="19380000" algn="bl" rotWithShape="0">
              <a:srgbClr val="434343">
                <a:alpha val="2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33" name="Google Shape;433;p20"/>
          <p:cNvSpPr/>
          <p:nvPr/>
        </p:nvSpPr>
        <p:spPr>
          <a:xfrm>
            <a:off x="-9000" y="-22033"/>
            <a:ext cx="707700" cy="68808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" dist="38100" dir="2040000" algn="bl" rotWithShape="0">
              <a:srgbClr val="000000">
                <a:alpha val="2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34" name="Google Shape;434;p20"/>
          <p:cNvSpPr/>
          <p:nvPr/>
        </p:nvSpPr>
        <p:spPr>
          <a:xfrm>
            <a:off x="0" y="-22467"/>
            <a:ext cx="7167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500000" algn="bl" rotWithShape="0">
              <a:srgbClr val="434343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35" name="Google Shape;435;p20"/>
          <p:cNvSpPr/>
          <p:nvPr/>
        </p:nvSpPr>
        <p:spPr>
          <a:xfrm>
            <a:off x="273607" y="1046233"/>
            <a:ext cx="1632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36" name="Google Shape;436;p20"/>
          <p:cNvSpPr/>
          <p:nvPr/>
        </p:nvSpPr>
        <p:spPr>
          <a:xfrm>
            <a:off x="273607" y="2521833"/>
            <a:ext cx="1632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37" name="Google Shape;437;p20"/>
          <p:cNvSpPr/>
          <p:nvPr/>
        </p:nvSpPr>
        <p:spPr>
          <a:xfrm>
            <a:off x="273607" y="4106233"/>
            <a:ext cx="1632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38" name="Google Shape;438;p20"/>
          <p:cNvSpPr/>
          <p:nvPr/>
        </p:nvSpPr>
        <p:spPr>
          <a:xfrm>
            <a:off x="273607" y="5473033"/>
            <a:ext cx="1632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39" name="Google Shape;439;p20"/>
          <p:cNvSpPr/>
          <p:nvPr/>
        </p:nvSpPr>
        <p:spPr>
          <a:xfrm>
            <a:off x="1828476" y="1"/>
            <a:ext cx="5078753" cy="1456218"/>
          </a:xfrm>
          <a:custGeom>
            <a:avLst/>
            <a:gdLst/>
            <a:ahLst/>
            <a:cxnLst/>
            <a:rect l="l" t="t" r="r" b="b"/>
            <a:pathLst>
              <a:path w="89697" h="30490" extrusionOk="0">
                <a:moveTo>
                  <a:pt x="0" y="10657"/>
                </a:moveTo>
                <a:lnTo>
                  <a:pt x="2072" y="30490"/>
                </a:lnTo>
                <a:lnTo>
                  <a:pt x="54766" y="22794"/>
                </a:lnTo>
                <a:lnTo>
                  <a:pt x="89697" y="20722"/>
                </a:lnTo>
                <a:lnTo>
                  <a:pt x="87921" y="0"/>
                </a:lnTo>
                <a:lnTo>
                  <a:pt x="54766" y="7400"/>
                </a:lnTo>
                <a:lnTo>
                  <a:pt x="50325" y="3256"/>
                </a:lnTo>
                <a:close/>
              </a:path>
            </a:pathLst>
          </a:custGeom>
          <a:solidFill>
            <a:schemeClr val="dk2"/>
          </a:solidFill>
          <a:ln w="762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28575" dist="19050" dir="19320000" algn="bl" rotWithShape="0">
              <a:srgbClr val="000000">
                <a:alpha val="24000"/>
              </a:srgbClr>
            </a:outerShdw>
          </a:effectLst>
        </p:spPr>
      </p:sp>
      <p:grpSp>
        <p:nvGrpSpPr>
          <p:cNvPr id="440" name="Google Shape;440;p20"/>
          <p:cNvGrpSpPr/>
          <p:nvPr/>
        </p:nvGrpSpPr>
        <p:grpSpPr>
          <a:xfrm>
            <a:off x="7564951" y="5194786"/>
            <a:ext cx="733700" cy="949933"/>
            <a:chOff x="-2648475" y="3766325"/>
            <a:chExt cx="733700" cy="712450"/>
          </a:xfrm>
        </p:grpSpPr>
        <p:sp>
          <p:nvSpPr>
            <p:cNvPr id="441" name="Google Shape;441;p20"/>
            <p:cNvSpPr/>
            <p:nvPr/>
          </p:nvSpPr>
          <p:spPr>
            <a:xfrm>
              <a:off x="-2648475" y="3766325"/>
              <a:ext cx="733700" cy="712450"/>
            </a:xfrm>
            <a:custGeom>
              <a:avLst/>
              <a:gdLst/>
              <a:ahLst/>
              <a:cxnLst/>
              <a:rect l="l" t="t" r="r" b="b"/>
              <a:pathLst>
                <a:path w="29348" h="28498" extrusionOk="0">
                  <a:moveTo>
                    <a:pt x="15404" y="1"/>
                  </a:moveTo>
                  <a:cubicBezTo>
                    <a:pt x="14818" y="1"/>
                    <a:pt x="14242" y="95"/>
                    <a:pt x="13680" y="279"/>
                  </a:cubicBezTo>
                  <a:cubicBezTo>
                    <a:pt x="10808" y="1223"/>
                    <a:pt x="8363" y="3089"/>
                    <a:pt x="6210" y="4732"/>
                  </a:cubicBezTo>
                  <a:cubicBezTo>
                    <a:pt x="5133" y="5554"/>
                    <a:pt x="3792" y="6578"/>
                    <a:pt x="3004" y="8075"/>
                  </a:cubicBezTo>
                  <a:cubicBezTo>
                    <a:pt x="2801" y="8463"/>
                    <a:pt x="2654" y="8877"/>
                    <a:pt x="2564" y="9308"/>
                  </a:cubicBezTo>
                  <a:cubicBezTo>
                    <a:pt x="1899" y="9685"/>
                    <a:pt x="1351" y="10228"/>
                    <a:pt x="987" y="10880"/>
                  </a:cubicBezTo>
                  <a:cubicBezTo>
                    <a:pt x="0" y="12665"/>
                    <a:pt x="506" y="15025"/>
                    <a:pt x="2139" y="16254"/>
                  </a:cubicBezTo>
                  <a:cubicBezTo>
                    <a:pt x="2550" y="16561"/>
                    <a:pt x="3023" y="16788"/>
                    <a:pt x="3527" y="16919"/>
                  </a:cubicBezTo>
                  <a:cubicBezTo>
                    <a:pt x="3669" y="17061"/>
                    <a:pt x="3821" y="17193"/>
                    <a:pt x="3980" y="17311"/>
                  </a:cubicBezTo>
                  <a:cubicBezTo>
                    <a:pt x="4235" y="17505"/>
                    <a:pt x="4514" y="17675"/>
                    <a:pt x="4812" y="17817"/>
                  </a:cubicBezTo>
                  <a:cubicBezTo>
                    <a:pt x="5072" y="18837"/>
                    <a:pt x="5662" y="19752"/>
                    <a:pt x="6497" y="20386"/>
                  </a:cubicBezTo>
                  <a:cubicBezTo>
                    <a:pt x="6569" y="20437"/>
                    <a:pt x="6644" y="20493"/>
                    <a:pt x="6724" y="20545"/>
                  </a:cubicBezTo>
                  <a:cubicBezTo>
                    <a:pt x="6942" y="21693"/>
                    <a:pt x="7654" y="22718"/>
                    <a:pt x="8651" y="23327"/>
                  </a:cubicBezTo>
                  <a:cubicBezTo>
                    <a:pt x="8731" y="23638"/>
                    <a:pt x="8849" y="23941"/>
                    <a:pt x="8995" y="24224"/>
                  </a:cubicBezTo>
                  <a:cubicBezTo>
                    <a:pt x="9553" y="25292"/>
                    <a:pt x="10582" y="26098"/>
                    <a:pt x="11815" y="26434"/>
                  </a:cubicBezTo>
                  <a:cubicBezTo>
                    <a:pt x="11852" y="26443"/>
                    <a:pt x="11891" y="26453"/>
                    <a:pt x="11928" y="26462"/>
                  </a:cubicBezTo>
                  <a:cubicBezTo>
                    <a:pt x="12183" y="26902"/>
                    <a:pt x="12514" y="27284"/>
                    <a:pt x="12905" y="27600"/>
                  </a:cubicBezTo>
                  <a:cubicBezTo>
                    <a:pt x="13632" y="28177"/>
                    <a:pt x="14563" y="28498"/>
                    <a:pt x="15526" y="28498"/>
                  </a:cubicBezTo>
                  <a:cubicBezTo>
                    <a:pt x="16424" y="28498"/>
                    <a:pt x="17306" y="28214"/>
                    <a:pt x="18015" y="27704"/>
                  </a:cubicBezTo>
                  <a:cubicBezTo>
                    <a:pt x="19181" y="27572"/>
                    <a:pt x="20384" y="27180"/>
                    <a:pt x="21532" y="26562"/>
                  </a:cubicBezTo>
                  <a:cubicBezTo>
                    <a:pt x="22869" y="25834"/>
                    <a:pt x="23941" y="24890"/>
                    <a:pt x="24974" y="23978"/>
                  </a:cubicBezTo>
                  <a:cubicBezTo>
                    <a:pt x="25239" y="23747"/>
                    <a:pt x="25499" y="23516"/>
                    <a:pt x="25767" y="23289"/>
                  </a:cubicBezTo>
                  <a:cubicBezTo>
                    <a:pt x="26968" y="22265"/>
                    <a:pt x="28606" y="20862"/>
                    <a:pt x="29049" y="18723"/>
                  </a:cubicBezTo>
                  <a:cubicBezTo>
                    <a:pt x="29347" y="17298"/>
                    <a:pt x="29031" y="15914"/>
                    <a:pt x="28681" y="14752"/>
                  </a:cubicBezTo>
                  <a:cubicBezTo>
                    <a:pt x="27661" y="11342"/>
                    <a:pt x="25886" y="8090"/>
                    <a:pt x="23548" y="5346"/>
                  </a:cubicBezTo>
                  <a:cubicBezTo>
                    <a:pt x="22509" y="4118"/>
                    <a:pt x="21362" y="2848"/>
                    <a:pt x="20040" y="1829"/>
                  </a:cubicBezTo>
                  <a:cubicBezTo>
                    <a:pt x="18464" y="615"/>
                    <a:pt x="16900" y="1"/>
                    <a:pt x="154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20"/>
            <p:cNvSpPr/>
            <p:nvPr/>
          </p:nvSpPr>
          <p:spPr>
            <a:xfrm>
              <a:off x="-2574000" y="3801725"/>
              <a:ext cx="620275" cy="621800"/>
            </a:xfrm>
            <a:custGeom>
              <a:avLst/>
              <a:gdLst/>
              <a:ahLst/>
              <a:cxnLst/>
              <a:rect l="l" t="t" r="r" b="b"/>
              <a:pathLst>
                <a:path w="24811" h="24872" extrusionOk="0">
                  <a:moveTo>
                    <a:pt x="12344" y="0"/>
                  </a:moveTo>
                  <a:cubicBezTo>
                    <a:pt x="11925" y="0"/>
                    <a:pt x="11501" y="64"/>
                    <a:pt x="11074" y="204"/>
                  </a:cubicBezTo>
                  <a:cubicBezTo>
                    <a:pt x="8458" y="1064"/>
                    <a:pt x="6220" y="2764"/>
                    <a:pt x="4028" y="4436"/>
                  </a:cubicBezTo>
                  <a:cubicBezTo>
                    <a:pt x="2956" y="5252"/>
                    <a:pt x="1851" y="6112"/>
                    <a:pt x="1224" y="7302"/>
                  </a:cubicBezTo>
                  <a:cubicBezTo>
                    <a:pt x="1" y="9638"/>
                    <a:pt x="1936" y="12334"/>
                    <a:pt x="3165" y="14271"/>
                  </a:cubicBezTo>
                  <a:cubicBezTo>
                    <a:pt x="4728" y="16736"/>
                    <a:pt x="6299" y="19214"/>
                    <a:pt x="8193" y="21435"/>
                  </a:cubicBezTo>
                  <a:cubicBezTo>
                    <a:pt x="9422" y="22869"/>
                    <a:pt x="10871" y="24253"/>
                    <a:pt x="12698" y="24706"/>
                  </a:cubicBezTo>
                  <a:cubicBezTo>
                    <a:pt x="13149" y="24820"/>
                    <a:pt x="13609" y="24872"/>
                    <a:pt x="14069" y="24872"/>
                  </a:cubicBezTo>
                  <a:cubicBezTo>
                    <a:pt x="15355" y="24872"/>
                    <a:pt x="16648" y="24465"/>
                    <a:pt x="17788" y="23847"/>
                  </a:cubicBezTo>
                  <a:cubicBezTo>
                    <a:pt x="19304" y="23030"/>
                    <a:pt x="20484" y="21845"/>
                    <a:pt x="21774" y="20744"/>
                  </a:cubicBezTo>
                  <a:cubicBezTo>
                    <a:pt x="22973" y="19720"/>
                    <a:pt x="24244" y="18606"/>
                    <a:pt x="24583" y="16986"/>
                  </a:cubicBezTo>
                  <a:cubicBezTo>
                    <a:pt x="24810" y="15904"/>
                    <a:pt x="24560" y="14781"/>
                    <a:pt x="24244" y="13723"/>
                  </a:cubicBezTo>
                  <a:cubicBezTo>
                    <a:pt x="23265" y="10465"/>
                    <a:pt x="21594" y="7424"/>
                    <a:pt x="19394" y="4837"/>
                  </a:cubicBezTo>
                  <a:cubicBezTo>
                    <a:pt x="18525" y="3812"/>
                    <a:pt x="17392" y="2518"/>
                    <a:pt x="16102" y="1531"/>
                  </a:cubicBezTo>
                  <a:cubicBezTo>
                    <a:pt x="14953" y="644"/>
                    <a:pt x="13676" y="0"/>
                    <a:pt x="12344" y="0"/>
                  </a:cubicBezTo>
                  <a:close/>
                </a:path>
              </a:pathLst>
            </a:custGeom>
            <a:solidFill>
              <a:srgbClr val="7CA8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20"/>
            <p:cNvSpPr/>
            <p:nvPr/>
          </p:nvSpPr>
          <p:spPr>
            <a:xfrm>
              <a:off x="-2234025" y="4121175"/>
              <a:ext cx="141800" cy="98050"/>
            </a:xfrm>
            <a:custGeom>
              <a:avLst/>
              <a:gdLst/>
              <a:ahLst/>
              <a:cxnLst/>
              <a:rect l="l" t="t" r="r" b="b"/>
              <a:pathLst>
                <a:path w="5672" h="3922" extrusionOk="0">
                  <a:moveTo>
                    <a:pt x="5502" y="1"/>
                  </a:moveTo>
                  <a:cubicBezTo>
                    <a:pt x="2135" y="520"/>
                    <a:pt x="1" y="3760"/>
                    <a:pt x="1" y="3760"/>
                  </a:cubicBezTo>
                  <a:cubicBezTo>
                    <a:pt x="421" y="3869"/>
                    <a:pt x="853" y="3921"/>
                    <a:pt x="1287" y="3921"/>
                  </a:cubicBezTo>
                  <a:cubicBezTo>
                    <a:pt x="2238" y="3921"/>
                    <a:pt x="3195" y="3669"/>
                    <a:pt x="4029" y="3211"/>
                  </a:cubicBezTo>
                  <a:cubicBezTo>
                    <a:pt x="4685" y="2849"/>
                    <a:pt x="5308" y="2315"/>
                    <a:pt x="5526" y="1592"/>
                  </a:cubicBezTo>
                  <a:cubicBezTo>
                    <a:pt x="5672" y="1073"/>
                    <a:pt x="5601" y="530"/>
                    <a:pt x="55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20"/>
            <p:cNvSpPr/>
            <p:nvPr/>
          </p:nvSpPr>
          <p:spPr>
            <a:xfrm>
              <a:off x="-2315475" y="4019625"/>
              <a:ext cx="219000" cy="195550"/>
            </a:xfrm>
            <a:custGeom>
              <a:avLst/>
              <a:gdLst/>
              <a:ahLst/>
              <a:cxnLst/>
              <a:rect l="l" t="t" r="r" b="b"/>
              <a:pathLst>
                <a:path w="8760" h="7822" extrusionOk="0">
                  <a:moveTo>
                    <a:pt x="7020" y="0"/>
                  </a:moveTo>
                  <a:cubicBezTo>
                    <a:pt x="6993" y="0"/>
                    <a:pt x="6966" y="2"/>
                    <a:pt x="6937" y="7"/>
                  </a:cubicBezTo>
                  <a:cubicBezTo>
                    <a:pt x="6696" y="44"/>
                    <a:pt x="6404" y="247"/>
                    <a:pt x="6016" y="593"/>
                  </a:cubicBezTo>
                  <a:cubicBezTo>
                    <a:pt x="5789" y="791"/>
                    <a:pt x="5563" y="989"/>
                    <a:pt x="5323" y="1182"/>
                  </a:cubicBezTo>
                  <a:cubicBezTo>
                    <a:pt x="5120" y="1347"/>
                    <a:pt x="4917" y="1513"/>
                    <a:pt x="4708" y="1674"/>
                  </a:cubicBezTo>
                  <a:cubicBezTo>
                    <a:pt x="4142" y="2094"/>
                    <a:pt x="3551" y="2500"/>
                    <a:pt x="2947" y="2873"/>
                  </a:cubicBezTo>
                  <a:cubicBezTo>
                    <a:pt x="2607" y="3080"/>
                    <a:pt x="2258" y="3278"/>
                    <a:pt x="1908" y="3468"/>
                  </a:cubicBezTo>
                  <a:cubicBezTo>
                    <a:pt x="1545" y="3662"/>
                    <a:pt x="1171" y="3851"/>
                    <a:pt x="799" y="4025"/>
                  </a:cubicBezTo>
                  <a:cubicBezTo>
                    <a:pt x="605" y="4115"/>
                    <a:pt x="397" y="4224"/>
                    <a:pt x="242" y="4374"/>
                  </a:cubicBezTo>
                  <a:cubicBezTo>
                    <a:pt x="129" y="4474"/>
                    <a:pt x="44" y="4606"/>
                    <a:pt x="25" y="4766"/>
                  </a:cubicBezTo>
                  <a:cubicBezTo>
                    <a:pt x="1" y="4936"/>
                    <a:pt x="72" y="5111"/>
                    <a:pt x="142" y="5267"/>
                  </a:cubicBezTo>
                  <a:cubicBezTo>
                    <a:pt x="724" y="6532"/>
                    <a:pt x="1918" y="7477"/>
                    <a:pt x="3259" y="7822"/>
                  </a:cubicBezTo>
                  <a:cubicBezTo>
                    <a:pt x="3259" y="7822"/>
                    <a:pt x="5393" y="4582"/>
                    <a:pt x="8760" y="4063"/>
                  </a:cubicBezTo>
                  <a:cubicBezTo>
                    <a:pt x="8557" y="3014"/>
                    <a:pt x="8254" y="1985"/>
                    <a:pt x="7853" y="998"/>
                  </a:cubicBezTo>
                  <a:cubicBezTo>
                    <a:pt x="7579" y="314"/>
                    <a:pt x="7341" y="0"/>
                    <a:pt x="7020" y="0"/>
                  </a:cubicBezTo>
                  <a:close/>
                </a:path>
              </a:pathLst>
            </a:custGeom>
            <a:solidFill>
              <a:srgbClr val="AF21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20"/>
            <p:cNvSpPr/>
            <p:nvPr/>
          </p:nvSpPr>
          <p:spPr>
            <a:xfrm>
              <a:off x="-2453100" y="3961100"/>
              <a:ext cx="156175" cy="133450"/>
            </a:xfrm>
            <a:custGeom>
              <a:avLst/>
              <a:gdLst/>
              <a:ahLst/>
              <a:cxnLst/>
              <a:rect l="l" t="t" r="r" b="b"/>
              <a:pathLst>
                <a:path w="6247" h="5338" extrusionOk="0">
                  <a:moveTo>
                    <a:pt x="2331" y="0"/>
                  </a:moveTo>
                  <a:cubicBezTo>
                    <a:pt x="2067" y="0"/>
                    <a:pt x="1805" y="40"/>
                    <a:pt x="1554" y="129"/>
                  </a:cubicBezTo>
                  <a:cubicBezTo>
                    <a:pt x="709" y="430"/>
                    <a:pt x="118" y="1290"/>
                    <a:pt x="57" y="2182"/>
                  </a:cubicBezTo>
                  <a:cubicBezTo>
                    <a:pt x="0" y="3080"/>
                    <a:pt x="439" y="3972"/>
                    <a:pt x="1138" y="4538"/>
                  </a:cubicBezTo>
                  <a:cubicBezTo>
                    <a:pt x="1704" y="4999"/>
                    <a:pt x="2607" y="5337"/>
                    <a:pt x="3449" y="5337"/>
                  </a:cubicBezTo>
                  <a:cubicBezTo>
                    <a:pt x="4153" y="5337"/>
                    <a:pt x="4814" y="5101"/>
                    <a:pt x="5199" y="4501"/>
                  </a:cubicBezTo>
                  <a:cubicBezTo>
                    <a:pt x="6247" y="2862"/>
                    <a:pt x="5440" y="1125"/>
                    <a:pt x="3768" y="345"/>
                  </a:cubicBezTo>
                  <a:cubicBezTo>
                    <a:pt x="3320" y="137"/>
                    <a:pt x="2822" y="0"/>
                    <a:pt x="23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20"/>
            <p:cNvSpPr/>
            <p:nvPr/>
          </p:nvSpPr>
          <p:spPr>
            <a:xfrm>
              <a:off x="-2332250" y="3871675"/>
              <a:ext cx="154700" cy="145525"/>
            </a:xfrm>
            <a:custGeom>
              <a:avLst/>
              <a:gdLst/>
              <a:ahLst/>
              <a:cxnLst/>
              <a:rect l="l" t="t" r="r" b="b"/>
              <a:pathLst>
                <a:path w="6188" h="5821" extrusionOk="0">
                  <a:moveTo>
                    <a:pt x="3076" y="0"/>
                  </a:moveTo>
                  <a:cubicBezTo>
                    <a:pt x="1817" y="0"/>
                    <a:pt x="574" y="879"/>
                    <a:pt x="275" y="2128"/>
                  </a:cubicBezTo>
                  <a:cubicBezTo>
                    <a:pt x="1" y="3275"/>
                    <a:pt x="554" y="4550"/>
                    <a:pt x="1526" y="5216"/>
                  </a:cubicBezTo>
                  <a:cubicBezTo>
                    <a:pt x="2051" y="5574"/>
                    <a:pt x="2857" y="5820"/>
                    <a:pt x="3614" y="5820"/>
                  </a:cubicBezTo>
                  <a:cubicBezTo>
                    <a:pt x="4047" y="5820"/>
                    <a:pt x="4465" y="5739"/>
                    <a:pt x="4804" y="5552"/>
                  </a:cubicBezTo>
                  <a:cubicBezTo>
                    <a:pt x="5847" y="4975"/>
                    <a:pt x="6187" y="3408"/>
                    <a:pt x="5922" y="2312"/>
                  </a:cubicBezTo>
                  <a:cubicBezTo>
                    <a:pt x="5918" y="2279"/>
                    <a:pt x="5909" y="2242"/>
                    <a:pt x="5900" y="2209"/>
                  </a:cubicBezTo>
                  <a:cubicBezTo>
                    <a:pt x="5592" y="1128"/>
                    <a:pt x="4647" y="235"/>
                    <a:pt x="3538" y="41"/>
                  </a:cubicBezTo>
                  <a:cubicBezTo>
                    <a:pt x="3385" y="14"/>
                    <a:pt x="3230" y="0"/>
                    <a:pt x="30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20"/>
            <p:cNvSpPr/>
            <p:nvPr/>
          </p:nvSpPr>
          <p:spPr>
            <a:xfrm>
              <a:off x="-2309425" y="4106300"/>
              <a:ext cx="55975" cy="49375"/>
            </a:xfrm>
            <a:custGeom>
              <a:avLst/>
              <a:gdLst/>
              <a:ahLst/>
              <a:cxnLst/>
              <a:rect l="l" t="t" r="r" b="b"/>
              <a:pathLst>
                <a:path w="2239" h="1975" extrusionOk="0">
                  <a:moveTo>
                    <a:pt x="1662" y="1"/>
                  </a:moveTo>
                  <a:cubicBezTo>
                    <a:pt x="1303" y="195"/>
                    <a:pt x="929" y="384"/>
                    <a:pt x="557" y="558"/>
                  </a:cubicBezTo>
                  <a:cubicBezTo>
                    <a:pt x="363" y="648"/>
                    <a:pt x="155" y="757"/>
                    <a:pt x="0" y="903"/>
                  </a:cubicBezTo>
                  <a:cubicBezTo>
                    <a:pt x="164" y="1276"/>
                    <a:pt x="467" y="1607"/>
                    <a:pt x="878" y="1842"/>
                  </a:cubicBezTo>
                  <a:cubicBezTo>
                    <a:pt x="1029" y="1930"/>
                    <a:pt x="1209" y="1974"/>
                    <a:pt x="1387" y="1974"/>
                  </a:cubicBezTo>
                  <a:cubicBezTo>
                    <a:pt x="1699" y="1974"/>
                    <a:pt x="2004" y="1836"/>
                    <a:pt x="2125" y="1550"/>
                  </a:cubicBezTo>
                  <a:cubicBezTo>
                    <a:pt x="2238" y="1262"/>
                    <a:pt x="2130" y="931"/>
                    <a:pt x="1983" y="652"/>
                  </a:cubicBezTo>
                  <a:cubicBezTo>
                    <a:pt x="1875" y="435"/>
                    <a:pt x="1737" y="227"/>
                    <a:pt x="16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20"/>
            <p:cNvSpPr/>
            <p:nvPr/>
          </p:nvSpPr>
          <p:spPr>
            <a:xfrm>
              <a:off x="-2241800" y="4061350"/>
              <a:ext cx="59400" cy="59175"/>
            </a:xfrm>
            <a:custGeom>
              <a:avLst/>
              <a:gdLst/>
              <a:ahLst/>
              <a:cxnLst/>
              <a:rect l="l" t="t" r="r" b="b"/>
              <a:pathLst>
                <a:path w="2376" h="2367" extrusionOk="0">
                  <a:moveTo>
                    <a:pt x="1761" y="0"/>
                  </a:moveTo>
                  <a:cubicBezTo>
                    <a:pt x="1195" y="430"/>
                    <a:pt x="604" y="831"/>
                    <a:pt x="0" y="1204"/>
                  </a:cubicBezTo>
                  <a:cubicBezTo>
                    <a:pt x="284" y="1492"/>
                    <a:pt x="501" y="1842"/>
                    <a:pt x="813" y="2091"/>
                  </a:cubicBezTo>
                  <a:cubicBezTo>
                    <a:pt x="1022" y="2256"/>
                    <a:pt x="1300" y="2367"/>
                    <a:pt x="1560" y="2367"/>
                  </a:cubicBezTo>
                  <a:cubicBezTo>
                    <a:pt x="1739" y="2367"/>
                    <a:pt x="1910" y="2314"/>
                    <a:pt x="2045" y="2191"/>
                  </a:cubicBezTo>
                  <a:cubicBezTo>
                    <a:pt x="2376" y="1875"/>
                    <a:pt x="2282" y="1326"/>
                    <a:pt x="2101" y="907"/>
                  </a:cubicBezTo>
                  <a:cubicBezTo>
                    <a:pt x="1970" y="613"/>
                    <a:pt x="1809" y="312"/>
                    <a:pt x="17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20"/>
            <p:cNvSpPr/>
            <p:nvPr/>
          </p:nvSpPr>
          <p:spPr>
            <a:xfrm>
              <a:off x="-2182425" y="4019775"/>
              <a:ext cx="64000" cy="56325"/>
            </a:xfrm>
            <a:custGeom>
              <a:avLst/>
              <a:gdLst/>
              <a:ahLst/>
              <a:cxnLst/>
              <a:rect l="l" t="t" r="r" b="b"/>
              <a:pathLst>
                <a:path w="2560" h="2253" extrusionOk="0">
                  <a:moveTo>
                    <a:pt x="1615" y="1"/>
                  </a:moveTo>
                  <a:cubicBezTo>
                    <a:pt x="1374" y="38"/>
                    <a:pt x="1082" y="241"/>
                    <a:pt x="694" y="587"/>
                  </a:cubicBezTo>
                  <a:cubicBezTo>
                    <a:pt x="467" y="790"/>
                    <a:pt x="236" y="983"/>
                    <a:pt x="1" y="1176"/>
                  </a:cubicBezTo>
                  <a:cubicBezTo>
                    <a:pt x="175" y="1214"/>
                    <a:pt x="336" y="1299"/>
                    <a:pt x="482" y="1403"/>
                  </a:cubicBezTo>
                  <a:cubicBezTo>
                    <a:pt x="794" y="1635"/>
                    <a:pt x="1044" y="1951"/>
                    <a:pt x="1389" y="2135"/>
                  </a:cubicBezTo>
                  <a:cubicBezTo>
                    <a:pt x="1530" y="2210"/>
                    <a:pt x="1699" y="2252"/>
                    <a:pt x="1862" y="2252"/>
                  </a:cubicBezTo>
                  <a:cubicBezTo>
                    <a:pt x="2099" y="2252"/>
                    <a:pt x="2323" y="2164"/>
                    <a:pt x="2433" y="1960"/>
                  </a:cubicBezTo>
                  <a:cubicBezTo>
                    <a:pt x="2559" y="1724"/>
                    <a:pt x="2489" y="1426"/>
                    <a:pt x="2389" y="1171"/>
                  </a:cubicBezTo>
                  <a:cubicBezTo>
                    <a:pt x="2224" y="737"/>
                    <a:pt x="1965" y="303"/>
                    <a:pt x="16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20"/>
            <p:cNvSpPr/>
            <p:nvPr/>
          </p:nvSpPr>
          <p:spPr>
            <a:xfrm>
              <a:off x="-2610125" y="4020100"/>
              <a:ext cx="400925" cy="421850"/>
            </a:xfrm>
            <a:custGeom>
              <a:avLst/>
              <a:gdLst/>
              <a:ahLst/>
              <a:cxnLst/>
              <a:rect l="l" t="t" r="r" b="b"/>
              <a:pathLst>
                <a:path w="16037" h="16874" extrusionOk="0">
                  <a:moveTo>
                    <a:pt x="3930" y="2816"/>
                  </a:moveTo>
                  <a:cubicBezTo>
                    <a:pt x="4137" y="2816"/>
                    <a:pt x="4368" y="2930"/>
                    <a:pt x="4525" y="3113"/>
                  </a:cubicBezTo>
                  <a:cubicBezTo>
                    <a:pt x="4662" y="3279"/>
                    <a:pt x="4719" y="3473"/>
                    <a:pt x="4676" y="3643"/>
                  </a:cubicBezTo>
                  <a:cubicBezTo>
                    <a:pt x="4643" y="3784"/>
                    <a:pt x="4549" y="3930"/>
                    <a:pt x="4401" y="4077"/>
                  </a:cubicBezTo>
                  <a:cubicBezTo>
                    <a:pt x="4072" y="4412"/>
                    <a:pt x="3603" y="4597"/>
                    <a:pt x="3132" y="4619"/>
                  </a:cubicBezTo>
                  <a:cubicBezTo>
                    <a:pt x="3009" y="4375"/>
                    <a:pt x="2952" y="4120"/>
                    <a:pt x="2962" y="3869"/>
                  </a:cubicBezTo>
                  <a:cubicBezTo>
                    <a:pt x="2990" y="3335"/>
                    <a:pt x="3415" y="2854"/>
                    <a:pt x="3882" y="2816"/>
                  </a:cubicBezTo>
                  <a:close/>
                  <a:moveTo>
                    <a:pt x="6292" y="4997"/>
                  </a:moveTo>
                  <a:cubicBezTo>
                    <a:pt x="6428" y="4997"/>
                    <a:pt x="6574" y="5043"/>
                    <a:pt x="6687" y="5129"/>
                  </a:cubicBezTo>
                  <a:cubicBezTo>
                    <a:pt x="6753" y="5177"/>
                    <a:pt x="6866" y="5277"/>
                    <a:pt x="6866" y="5423"/>
                  </a:cubicBezTo>
                  <a:cubicBezTo>
                    <a:pt x="6866" y="5635"/>
                    <a:pt x="6659" y="5833"/>
                    <a:pt x="6451" y="5914"/>
                  </a:cubicBezTo>
                  <a:cubicBezTo>
                    <a:pt x="6293" y="5975"/>
                    <a:pt x="6118" y="5996"/>
                    <a:pt x="5943" y="5996"/>
                  </a:cubicBezTo>
                  <a:cubicBezTo>
                    <a:pt x="5793" y="5996"/>
                    <a:pt x="5643" y="5980"/>
                    <a:pt x="5502" y="5961"/>
                  </a:cubicBezTo>
                  <a:cubicBezTo>
                    <a:pt x="5464" y="5957"/>
                    <a:pt x="5427" y="5951"/>
                    <a:pt x="5393" y="5946"/>
                  </a:cubicBezTo>
                  <a:cubicBezTo>
                    <a:pt x="5493" y="5569"/>
                    <a:pt x="5733" y="5149"/>
                    <a:pt x="6130" y="5022"/>
                  </a:cubicBezTo>
                  <a:cubicBezTo>
                    <a:pt x="6180" y="5005"/>
                    <a:pt x="6235" y="4997"/>
                    <a:pt x="6292" y="4997"/>
                  </a:cubicBezTo>
                  <a:close/>
                  <a:moveTo>
                    <a:pt x="9017" y="7738"/>
                  </a:moveTo>
                  <a:cubicBezTo>
                    <a:pt x="9103" y="7738"/>
                    <a:pt x="9172" y="7754"/>
                    <a:pt x="9213" y="7788"/>
                  </a:cubicBezTo>
                  <a:cubicBezTo>
                    <a:pt x="9294" y="7849"/>
                    <a:pt x="9317" y="8019"/>
                    <a:pt x="9261" y="8156"/>
                  </a:cubicBezTo>
                  <a:cubicBezTo>
                    <a:pt x="9189" y="8317"/>
                    <a:pt x="9030" y="8468"/>
                    <a:pt x="8779" y="8601"/>
                  </a:cubicBezTo>
                  <a:cubicBezTo>
                    <a:pt x="8443" y="8782"/>
                    <a:pt x="8059" y="8867"/>
                    <a:pt x="7674" y="8867"/>
                  </a:cubicBezTo>
                  <a:cubicBezTo>
                    <a:pt x="7609" y="8867"/>
                    <a:pt x="7545" y="8865"/>
                    <a:pt x="7480" y="8860"/>
                  </a:cubicBezTo>
                  <a:cubicBezTo>
                    <a:pt x="7731" y="8336"/>
                    <a:pt x="8208" y="7912"/>
                    <a:pt x="8779" y="7770"/>
                  </a:cubicBezTo>
                  <a:cubicBezTo>
                    <a:pt x="8866" y="7749"/>
                    <a:pt x="8947" y="7738"/>
                    <a:pt x="9017" y="7738"/>
                  </a:cubicBezTo>
                  <a:close/>
                  <a:moveTo>
                    <a:pt x="10753" y="9847"/>
                  </a:moveTo>
                  <a:cubicBezTo>
                    <a:pt x="10782" y="9847"/>
                    <a:pt x="10800" y="9852"/>
                    <a:pt x="10804" y="9861"/>
                  </a:cubicBezTo>
                  <a:cubicBezTo>
                    <a:pt x="10838" y="9880"/>
                    <a:pt x="10867" y="10026"/>
                    <a:pt x="10810" y="10215"/>
                  </a:cubicBezTo>
                  <a:cubicBezTo>
                    <a:pt x="10612" y="10891"/>
                    <a:pt x="9945" y="11396"/>
                    <a:pt x="9241" y="11462"/>
                  </a:cubicBezTo>
                  <a:cubicBezTo>
                    <a:pt x="9261" y="11382"/>
                    <a:pt x="9285" y="11306"/>
                    <a:pt x="9313" y="11231"/>
                  </a:cubicBezTo>
                  <a:cubicBezTo>
                    <a:pt x="9529" y="10621"/>
                    <a:pt x="9964" y="10140"/>
                    <a:pt x="10493" y="9913"/>
                  </a:cubicBezTo>
                  <a:cubicBezTo>
                    <a:pt x="10616" y="9866"/>
                    <a:pt x="10701" y="9847"/>
                    <a:pt x="10753" y="9847"/>
                  </a:cubicBezTo>
                  <a:close/>
                  <a:moveTo>
                    <a:pt x="12807" y="12689"/>
                  </a:moveTo>
                  <a:cubicBezTo>
                    <a:pt x="12826" y="12689"/>
                    <a:pt x="12844" y="12694"/>
                    <a:pt x="12859" y="12700"/>
                  </a:cubicBezTo>
                  <a:cubicBezTo>
                    <a:pt x="13020" y="12737"/>
                    <a:pt x="13138" y="12977"/>
                    <a:pt x="13095" y="13186"/>
                  </a:cubicBezTo>
                  <a:cubicBezTo>
                    <a:pt x="13033" y="13511"/>
                    <a:pt x="12726" y="13742"/>
                    <a:pt x="12552" y="13855"/>
                  </a:cubicBezTo>
                  <a:cubicBezTo>
                    <a:pt x="12382" y="13960"/>
                    <a:pt x="12192" y="14040"/>
                    <a:pt x="11994" y="14092"/>
                  </a:cubicBezTo>
                  <a:cubicBezTo>
                    <a:pt x="11994" y="13742"/>
                    <a:pt x="12085" y="13393"/>
                    <a:pt x="12273" y="13096"/>
                  </a:cubicBezTo>
                  <a:cubicBezTo>
                    <a:pt x="12401" y="12883"/>
                    <a:pt x="12623" y="12689"/>
                    <a:pt x="12807" y="12689"/>
                  </a:cubicBezTo>
                  <a:close/>
                  <a:moveTo>
                    <a:pt x="3091" y="0"/>
                  </a:moveTo>
                  <a:cubicBezTo>
                    <a:pt x="2107" y="0"/>
                    <a:pt x="1120" y="528"/>
                    <a:pt x="639" y="1400"/>
                  </a:cubicBezTo>
                  <a:cubicBezTo>
                    <a:pt x="1" y="2551"/>
                    <a:pt x="341" y="4129"/>
                    <a:pt x="1394" y="4917"/>
                  </a:cubicBezTo>
                  <a:cubicBezTo>
                    <a:pt x="1766" y="5201"/>
                    <a:pt x="2211" y="5366"/>
                    <a:pt x="2673" y="5423"/>
                  </a:cubicBezTo>
                  <a:cubicBezTo>
                    <a:pt x="2829" y="5630"/>
                    <a:pt x="3019" y="5820"/>
                    <a:pt x="3235" y="5979"/>
                  </a:cubicBezTo>
                  <a:cubicBezTo>
                    <a:pt x="3594" y="6249"/>
                    <a:pt x="4010" y="6452"/>
                    <a:pt x="4506" y="6594"/>
                  </a:cubicBezTo>
                  <a:cubicBezTo>
                    <a:pt x="4534" y="7548"/>
                    <a:pt x="4987" y="8472"/>
                    <a:pt x="5757" y="9054"/>
                  </a:cubicBezTo>
                  <a:cubicBezTo>
                    <a:pt x="5979" y="9228"/>
                    <a:pt x="6229" y="9365"/>
                    <a:pt x="6489" y="9464"/>
                  </a:cubicBezTo>
                  <a:cubicBezTo>
                    <a:pt x="6484" y="9531"/>
                    <a:pt x="6484" y="9601"/>
                    <a:pt x="6484" y="9668"/>
                  </a:cubicBezTo>
                  <a:cubicBezTo>
                    <a:pt x="6503" y="10796"/>
                    <a:pt x="7297" y="11830"/>
                    <a:pt x="8350" y="12170"/>
                  </a:cubicBezTo>
                  <a:cubicBezTo>
                    <a:pt x="8363" y="12595"/>
                    <a:pt x="8472" y="13011"/>
                    <a:pt x="8661" y="13374"/>
                  </a:cubicBezTo>
                  <a:cubicBezTo>
                    <a:pt x="9034" y="14092"/>
                    <a:pt x="9733" y="14635"/>
                    <a:pt x="10578" y="14862"/>
                  </a:cubicBezTo>
                  <a:cubicBezTo>
                    <a:pt x="10823" y="14928"/>
                    <a:pt x="11065" y="14966"/>
                    <a:pt x="11310" y="14975"/>
                  </a:cubicBezTo>
                  <a:cubicBezTo>
                    <a:pt x="11471" y="15485"/>
                    <a:pt x="11767" y="15952"/>
                    <a:pt x="12192" y="16292"/>
                  </a:cubicBezTo>
                  <a:cubicBezTo>
                    <a:pt x="12684" y="16684"/>
                    <a:pt x="13297" y="16873"/>
                    <a:pt x="13912" y="16873"/>
                  </a:cubicBezTo>
                  <a:cubicBezTo>
                    <a:pt x="14635" y="16873"/>
                    <a:pt x="15352" y="16609"/>
                    <a:pt x="15876" y="16094"/>
                  </a:cubicBezTo>
                  <a:cubicBezTo>
                    <a:pt x="16037" y="15934"/>
                    <a:pt x="16037" y="15674"/>
                    <a:pt x="15876" y="15513"/>
                  </a:cubicBezTo>
                  <a:cubicBezTo>
                    <a:pt x="15796" y="15433"/>
                    <a:pt x="15691" y="15393"/>
                    <a:pt x="15586" y="15393"/>
                  </a:cubicBezTo>
                  <a:cubicBezTo>
                    <a:pt x="15481" y="15393"/>
                    <a:pt x="15376" y="15433"/>
                    <a:pt x="15295" y="15513"/>
                  </a:cubicBezTo>
                  <a:cubicBezTo>
                    <a:pt x="14935" y="15871"/>
                    <a:pt x="14423" y="16054"/>
                    <a:pt x="13913" y="16054"/>
                  </a:cubicBezTo>
                  <a:cubicBezTo>
                    <a:pt x="13479" y="16054"/>
                    <a:pt x="13046" y="15922"/>
                    <a:pt x="12708" y="15651"/>
                  </a:cubicBezTo>
                  <a:cubicBezTo>
                    <a:pt x="12458" y="15452"/>
                    <a:pt x="12273" y="15193"/>
                    <a:pt x="12151" y="14895"/>
                  </a:cubicBezTo>
                  <a:cubicBezTo>
                    <a:pt x="12447" y="14824"/>
                    <a:pt x="12731" y="14711"/>
                    <a:pt x="12986" y="14550"/>
                  </a:cubicBezTo>
                  <a:cubicBezTo>
                    <a:pt x="13487" y="14239"/>
                    <a:pt x="13813" y="13809"/>
                    <a:pt x="13903" y="13341"/>
                  </a:cubicBezTo>
                  <a:cubicBezTo>
                    <a:pt x="14011" y="12765"/>
                    <a:pt x="13694" y="12052"/>
                    <a:pt x="13048" y="11901"/>
                  </a:cubicBezTo>
                  <a:cubicBezTo>
                    <a:pt x="12964" y="11881"/>
                    <a:pt x="12882" y="11872"/>
                    <a:pt x="12801" y="11872"/>
                  </a:cubicBezTo>
                  <a:cubicBezTo>
                    <a:pt x="12266" y="11872"/>
                    <a:pt x="11817" y="12276"/>
                    <a:pt x="11579" y="12661"/>
                  </a:cubicBezTo>
                  <a:cubicBezTo>
                    <a:pt x="11296" y="13105"/>
                    <a:pt x="11168" y="13624"/>
                    <a:pt x="11173" y="14144"/>
                  </a:cubicBezTo>
                  <a:cubicBezTo>
                    <a:pt x="11050" y="14130"/>
                    <a:pt x="10923" y="14106"/>
                    <a:pt x="10795" y="14073"/>
                  </a:cubicBezTo>
                  <a:cubicBezTo>
                    <a:pt x="10167" y="13903"/>
                    <a:pt x="9657" y="13511"/>
                    <a:pt x="9388" y="12996"/>
                  </a:cubicBezTo>
                  <a:cubicBezTo>
                    <a:pt x="9274" y="12779"/>
                    <a:pt x="9204" y="12539"/>
                    <a:pt x="9180" y="12284"/>
                  </a:cubicBezTo>
                  <a:cubicBezTo>
                    <a:pt x="10261" y="12246"/>
                    <a:pt x="11292" y="11490"/>
                    <a:pt x="11593" y="10442"/>
                  </a:cubicBezTo>
                  <a:cubicBezTo>
                    <a:pt x="11749" y="9913"/>
                    <a:pt x="11626" y="9431"/>
                    <a:pt x="11277" y="9186"/>
                  </a:cubicBezTo>
                  <a:cubicBezTo>
                    <a:pt x="11156" y="9105"/>
                    <a:pt x="10982" y="9028"/>
                    <a:pt x="10746" y="9028"/>
                  </a:cubicBezTo>
                  <a:cubicBezTo>
                    <a:pt x="10586" y="9028"/>
                    <a:pt x="10397" y="9064"/>
                    <a:pt x="10176" y="9158"/>
                  </a:cubicBezTo>
                  <a:cubicBezTo>
                    <a:pt x="9435" y="9474"/>
                    <a:pt x="8836" y="10130"/>
                    <a:pt x="8543" y="10952"/>
                  </a:cubicBezTo>
                  <a:cubicBezTo>
                    <a:pt x="8496" y="11074"/>
                    <a:pt x="8463" y="11203"/>
                    <a:pt x="8430" y="11325"/>
                  </a:cubicBezTo>
                  <a:cubicBezTo>
                    <a:pt x="7797" y="11042"/>
                    <a:pt x="7319" y="10376"/>
                    <a:pt x="7306" y="9668"/>
                  </a:cubicBezTo>
                  <a:lnTo>
                    <a:pt x="7306" y="9668"/>
                  </a:lnTo>
                  <a:cubicBezTo>
                    <a:pt x="7429" y="9682"/>
                    <a:pt x="7552" y="9689"/>
                    <a:pt x="7676" y="9689"/>
                  </a:cubicBezTo>
                  <a:cubicBezTo>
                    <a:pt x="8190" y="9689"/>
                    <a:pt x="8705" y="9570"/>
                    <a:pt x="9167" y="9322"/>
                  </a:cubicBezTo>
                  <a:cubicBezTo>
                    <a:pt x="9581" y="9101"/>
                    <a:pt x="9865" y="8818"/>
                    <a:pt x="10011" y="8478"/>
                  </a:cubicBezTo>
                  <a:cubicBezTo>
                    <a:pt x="10224" y="7991"/>
                    <a:pt x="10096" y="7424"/>
                    <a:pt x="9709" y="7132"/>
                  </a:cubicBezTo>
                  <a:cubicBezTo>
                    <a:pt x="9522" y="6992"/>
                    <a:pt x="9287" y="6919"/>
                    <a:pt x="9019" y="6919"/>
                  </a:cubicBezTo>
                  <a:cubicBezTo>
                    <a:pt x="8882" y="6919"/>
                    <a:pt x="8737" y="6938"/>
                    <a:pt x="8585" y="6977"/>
                  </a:cubicBezTo>
                  <a:cubicBezTo>
                    <a:pt x="7712" y="7188"/>
                    <a:pt x="7003" y="7845"/>
                    <a:pt x="6678" y="8653"/>
                  </a:cubicBezTo>
                  <a:cubicBezTo>
                    <a:pt x="6526" y="8586"/>
                    <a:pt x="6380" y="8501"/>
                    <a:pt x="6249" y="8402"/>
                  </a:cubicBezTo>
                  <a:cubicBezTo>
                    <a:pt x="5743" y="8015"/>
                    <a:pt x="5412" y="7406"/>
                    <a:pt x="5342" y="6768"/>
                  </a:cubicBezTo>
                  <a:lnTo>
                    <a:pt x="5342" y="6768"/>
                  </a:lnTo>
                  <a:cubicBezTo>
                    <a:pt x="5360" y="6773"/>
                    <a:pt x="5379" y="6773"/>
                    <a:pt x="5399" y="6778"/>
                  </a:cubicBezTo>
                  <a:cubicBezTo>
                    <a:pt x="5558" y="6798"/>
                    <a:pt x="5738" y="6815"/>
                    <a:pt x="5928" y="6815"/>
                  </a:cubicBezTo>
                  <a:cubicBezTo>
                    <a:pt x="6195" y="6815"/>
                    <a:pt x="6480" y="6781"/>
                    <a:pt x="6753" y="6674"/>
                  </a:cubicBezTo>
                  <a:cubicBezTo>
                    <a:pt x="7310" y="6456"/>
                    <a:pt x="7683" y="5951"/>
                    <a:pt x="7683" y="5423"/>
                  </a:cubicBezTo>
                  <a:cubicBezTo>
                    <a:pt x="7683" y="5055"/>
                    <a:pt x="7500" y="4704"/>
                    <a:pt x="7173" y="4469"/>
                  </a:cubicBezTo>
                  <a:cubicBezTo>
                    <a:pt x="6915" y="4278"/>
                    <a:pt x="6597" y="4177"/>
                    <a:pt x="6287" y="4177"/>
                  </a:cubicBezTo>
                  <a:cubicBezTo>
                    <a:pt x="6149" y="4177"/>
                    <a:pt x="6014" y="4197"/>
                    <a:pt x="5885" y="4237"/>
                  </a:cubicBezTo>
                  <a:cubicBezTo>
                    <a:pt x="5271" y="4431"/>
                    <a:pt x="4784" y="5011"/>
                    <a:pt x="4591" y="5767"/>
                  </a:cubicBezTo>
                  <a:cubicBezTo>
                    <a:pt x="4270" y="5659"/>
                    <a:pt x="3991" y="5521"/>
                    <a:pt x="3755" y="5347"/>
                  </a:cubicBezTo>
                  <a:cubicBezTo>
                    <a:pt x="4218" y="5229"/>
                    <a:pt x="4643" y="4998"/>
                    <a:pt x="4983" y="4658"/>
                  </a:cubicBezTo>
                  <a:cubicBezTo>
                    <a:pt x="5233" y="4403"/>
                    <a:pt x="5399" y="4129"/>
                    <a:pt x="5469" y="3845"/>
                  </a:cubicBezTo>
                  <a:cubicBezTo>
                    <a:pt x="5578" y="3416"/>
                    <a:pt x="5464" y="2958"/>
                    <a:pt x="5148" y="2585"/>
                  </a:cubicBezTo>
                  <a:cubicBezTo>
                    <a:pt x="4837" y="2212"/>
                    <a:pt x="4376" y="1995"/>
                    <a:pt x="3927" y="1995"/>
                  </a:cubicBezTo>
                  <a:cubicBezTo>
                    <a:pt x="3892" y="1995"/>
                    <a:pt x="3856" y="1997"/>
                    <a:pt x="3821" y="1999"/>
                  </a:cubicBezTo>
                  <a:cubicBezTo>
                    <a:pt x="2947" y="2065"/>
                    <a:pt x="2197" y="2887"/>
                    <a:pt x="2145" y="3826"/>
                  </a:cubicBezTo>
                  <a:cubicBezTo>
                    <a:pt x="2135" y="4035"/>
                    <a:pt x="2154" y="4242"/>
                    <a:pt x="2206" y="4449"/>
                  </a:cubicBezTo>
                  <a:cubicBezTo>
                    <a:pt x="2093" y="4403"/>
                    <a:pt x="1984" y="4336"/>
                    <a:pt x="1885" y="4261"/>
                  </a:cubicBezTo>
                  <a:cubicBezTo>
                    <a:pt x="1158" y="3718"/>
                    <a:pt x="917" y="2590"/>
                    <a:pt x="1356" y="1796"/>
                  </a:cubicBezTo>
                  <a:cubicBezTo>
                    <a:pt x="1690" y="1193"/>
                    <a:pt x="2399" y="822"/>
                    <a:pt x="3091" y="822"/>
                  </a:cubicBezTo>
                  <a:cubicBezTo>
                    <a:pt x="3309" y="822"/>
                    <a:pt x="3525" y="858"/>
                    <a:pt x="3727" y="936"/>
                  </a:cubicBezTo>
                  <a:cubicBezTo>
                    <a:pt x="3776" y="955"/>
                    <a:pt x="3826" y="964"/>
                    <a:pt x="3875" y="964"/>
                  </a:cubicBezTo>
                  <a:cubicBezTo>
                    <a:pt x="4039" y="964"/>
                    <a:pt x="4193" y="865"/>
                    <a:pt x="4255" y="701"/>
                  </a:cubicBezTo>
                  <a:cubicBezTo>
                    <a:pt x="4340" y="493"/>
                    <a:pt x="4231" y="252"/>
                    <a:pt x="4024" y="171"/>
                  </a:cubicBezTo>
                  <a:cubicBezTo>
                    <a:pt x="3725" y="55"/>
                    <a:pt x="3408" y="0"/>
                    <a:pt x="30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20"/>
            <p:cNvSpPr/>
            <p:nvPr/>
          </p:nvSpPr>
          <p:spPr>
            <a:xfrm>
              <a:off x="-2300925" y="3932275"/>
              <a:ext cx="74025" cy="57725"/>
            </a:xfrm>
            <a:custGeom>
              <a:avLst/>
              <a:gdLst/>
              <a:ahLst/>
              <a:cxnLst/>
              <a:rect l="l" t="t" r="r" b="b"/>
              <a:pathLst>
                <a:path w="2961" h="2309" extrusionOk="0">
                  <a:moveTo>
                    <a:pt x="1176" y="1"/>
                  </a:moveTo>
                  <a:cubicBezTo>
                    <a:pt x="808" y="1"/>
                    <a:pt x="481" y="148"/>
                    <a:pt x="306" y="432"/>
                  </a:cubicBezTo>
                  <a:cubicBezTo>
                    <a:pt x="0" y="923"/>
                    <a:pt x="278" y="1650"/>
                    <a:pt x="925" y="2051"/>
                  </a:cubicBezTo>
                  <a:cubicBezTo>
                    <a:pt x="1206" y="2225"/>
                    <a:pt x="1511" y="2309"/>
                    <a:pt x="1790" y="2309"/>
                  </a:cubicBezTo>
                  <a:cubicBezTo>
                    <a:pt x="2157" y="2309"/>
                    <a:pt x="2482" y="2163"/>
                    <a:pt x="2653" y="1881"/>
                  </a:cubicBezTo>
                  <a:cubicBezTo>
                    <a:pt x="2960" y="1385"/>
                    <a:pt x="2681" y="659"/>
                    <a:pt x="2034" y="256"/>
                  </a:cubicBezTo>
                  <a:cubicBezTo>
                    <a:pt x="1755" y="84"/>
                    <a:pt x="1454" y="1"/>
                    <a:pt x="11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20"/>
            <p:cNvSpPr/>
            <p:nvPr/>
          </p:nvSpPr>
          <p:spPr>
            <a:xfrm>
              <a:off x="-2391600" y="3995500"/>
              <a:ext cx="64925" cy="64700"/>
            </a:xfrm>
            <a:custGeom>
              <a:avLst/>
              <a:gdLst/>
              <a:ahLst/>
              <a:cxnLst/>
              <a:rect l="l" t="t" r="r" b="b"/>
              <a:pathLst>
                <a:path w="2597" h="2588" extrusionOk="0">
                  <a:moveTo>
                    <a:pt x="1021" y="1"/>
                  </a:moveTo>
                  <a:cubicBezTo>
                    <a:pt x="854" y="1"/>
                    <a:pt x="693" y="44"/>
                    <a:pt x="553" y="135"/>
                  </a:cubicBezTo>
                  <a:cubicBezTo>
                    <a:pt x="62" y="447"/>
                    <a:pt x="1" y="1227"/>
                    <a:pt x="415" y="1864"/>
                  </a:cubicBezTo>
                  <a:cubicBezTo>
                    <a:pt x="709" y="2322"/>
                    <a:pt x="1165" y="2588"/>
                    <a:pt x="1581" y="2588"/>
                  </a:cubicBezTo>
                  <a:cubicBezTo>
                    <a:pt x="1748" y="2588"/>
                    <a:pt x="1909" y="2545"/>
                    <a:pt x="2050" y="2454"/>
                  </a:cubicBezTo>
                  <a:cubicBezTo>
                    <a:pt x="2536" y="2138"/>
                    <a:pt x="2597" y="1364"/>
                    <a:pt x="2187" y="721"/>
                  </a:cubicBezTo>
                  <a:cubicBezTo>
                    <a:pt x="1891" y="264"/>
                    <a:pt x="1435" y="1"/>
                    <a:pt x="10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93" name="TextBox 92">
            <a:extLst>
              <a:ext uri="{FF2B5EF4-FFF2-40B4-BE49-F238E27FC236}">
                <a16:creationId xmlns:a16="http://schemas.microsoft.com/office/drawing/2014/main" xmlns="" id="{3B8D3DDC-5C31-42E7-80DD-F296D245164A}"/>
              </a:ext>
            </a:extLst>
          </p:cNvPr>
          <p:cNvSpPr txBox="1"/>
          <p:nvPr/>
        </p:nvSpPr>
        <p:spPr>
          <a:xfrm rot="21141690">
            <a:off x="2688385" y="1995593"/>
            <a:ext cx="3642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D4C8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Tuần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D4C8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3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D4C8E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4920948-70DF-444F-8C79-803547DF71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5418" y="-679657"/>
            <a:ext cx="6240682" cy="27321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FC99183-006A-4BD7-91D1-8C9F2D6CCBF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4979" b="-1"/>
          <a:stretch/>
        </p:blipFill>
        <p:spPr>
          <a:xfrm rot="411791">
            <a:off x="315618" y="1577230"/>
            <a:ext cx="9316793" cy="5493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188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0A9C3A5-0EDD-4AB6-A64B-57F544684F7F}"/>
              </a:ext>
            </a:extLst>
          </p:cNvPr>
          <p:cNvSpPr txBox="1"/>
          <p:nvPr/>
        </p:nvSpPr>
        <p:spPr>
          <a:xfrm>
            <a:off x="1363920" y="1472736"/>
            <a:ext cx="7036444" cy="1077218"/>
          </a:xfrm>
          <a:custGeom>
            <a:avLst/>
            <a:gdLst>
              <a:gd name="connsiteX0" fmla="*/ 0 w 6862245"/>
              <a:gd name="connsiteY0" fmla="*/ 0 h 1569660"/>
              <a:gd name="connsiteX1" fmla="*/ 6862245 w 6862245"/>
              <a:gd name="connsiteY1" fmla="*/ 0 h 1569660"/>
              <a:gd name="connsiteX2" fmla="*/ 6862245 w 6862245"/>
              <a:gd name="connsiteY2" fmla="*/ 1569660 h 1569660"/>
              <a:gd name="connsiteX3" fmla="*/ 0 w 6862245"/>
              <a:gd name="connsiteY3" fmla="*/ 1569660 h 1569660"/>
              <a:gd name="connsiteX4" fmla="*/ 0 w 6862245"/>
              <a:gd name="connsiteY4" fmla="*/ 0 h 1569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62245" h="1569660" fill="none" extrusionOk="0">
                <a:moveTo>
                  <a:pt x="0" y="0"/>
                </a:moveTo>
                <a:cubicBezTo>
                  <a:pt x="1370656" y="5222"/>
                  <a:pt x="5192971" y="24918"/>
                  <a:pt x="6862245" y="0"/>
                </a:cubicBezTo>
                <a:cubicBezTo>
                  <a:pt x="6959806" y="257633"/>
                  <a:pt x="6813854" y="890565"/>
                  <a:pt x="6862245" y="1569660"/>
                </a:cubicBezTo>
                <a:cubicBezTo>
                  <a:pt x="5439908" y="1404899"/>
                  <a:pt x="759832" y="1687810"/>
                  <a:pt x="0" y="1569660"/>
                </a:cubicBezTo>
                <a:cubicBezTo>
                  <a:pt x="-74708" y="1232144"/>
                  <a:pt x="128259" y="683735"/>
                  <a:pt x="0" y="0"/>
                </a:cubicBezTo>
                <a:close/>
              </a:path>
              <a:path w="6862245" h="1569660" stroke="0" extrusionOk="0">
                <a:moveTo>
                  <a:pt x="0" y="0"/>
                </a:moveTo>
                <a:cubicBezTo>
                  <a:pt x="2508975" y="11849"/>
                  <a:pt x="3768366" y="-161459"/>
                  <a:pt x="6862245" y="0"/>
                </a:cubicBezTo>
                <a:cubicBezTo>
                  <a:pt x="6836357" y="662121"/>
                  <a:pt x="6931657" y="1402874"/>
                  <a:pt x="6862245" y="1569660"/>
                </a:cubicBezTo>
                <a:cubicBezTo>
                  <a:pt x="4541973" y="1423800"/>
                  <a:pt x="2086556" y="1491336"/>
                  <a:pt x="0" y="1569660"/>
                </a:cubicBezTo>
                <a:cubicBezTo>
                  <a:pt x="-36542" y="1287094"/>
                  <a:pt x="-117217" y="561160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ùng với người thân chuẩn bị dụng cụ, vật liệu để thực hiện kế hoạch vừa </a:t>
            </a:r>
            <a:r>
              <a:rPr lang="vi-VN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12">
            <a:extLst>
              <a:ext uri="{FF2B5EF4-FFF2-40B4-BE49-F238E27FC236}">
                <a16:creationId xmlns:a16="http://schemas.microsoft.com/office/drawing/2014/main" xmlns="" id="{680C5F4B-7D82-40BB-B766-9FDA7BA16452}"/>
              </a:ext>
            </a:extLst>
          </p:cNvPr>
          <p:cNvSpPr/>
          <p:nvPr/>
        </p:nvSpPr>
        <p:spPr>
          <a:xfrm>
            <a:off x="3429001" y="208928"/>
            <a:ext cx="3121650" cy="872491"/>
          </a:xfrm>
          <a:prstGeom prst="roundRect">
            <a:avLst/>
          </a:prstGeom>
          <a:solidFill>
            <a:schemeClr val="bg1">
              <a:alpha val="87000"/>
            </a:schemeClr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>
              <a:defRPr/>
            </a:pPr>
            <a:r>
              <a:rPr lang="en-US" sz="48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sz="4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nhà</a:t>
            </a:r>
            <a:endParaRPr lang="en-US" sz="48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4" descr="https://i.pinimg.com/564x/1f/8f/24/1f8f24e19deb35a60c20060e6368a5ae.jpg">
            <a:extLst>
              <a:ext uri="{FF2B5EF4-FFF2-40B4-BE49-F238E27FC236}">
                <a16:creationId xmlns:a16="http://schemas.microsoft.com/office/drawing/2014/main" xmlns="" id="{4AE84144-DEF6-4E03-B7C3-C95903C5B5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11" b="98222" l="9947" r="89876">
                        <a14:foregroundMark x1="34636" y1="38000" x2="36057" y2="47556"/>
                        <a14:foregroundMark x1="36057" y1="47556" x2="36057" y2="47556"/>
                        <a14:foregroundMark x1="29485" y1="61556" x2="44050" y2="69556"/>
                        <a14:foregroundMark x1="47425" y1="58444" x2="50799" y2="75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920" y="2457533"/>
            <a:ext cx="3602926" cy="3839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7501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685800"/>
            <a:ext cx="8131344" cy="532481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153D025E-829C-49C0-8DF6-D10F19CA8B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6810" y="2209800"/>
            <a:ext cx="7334124" cy="252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542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3" name="Google Shape;1493;p40"/>
          <p:cNvSpPr/>
          <p:nvPr/>
        </p:nvSpPr>
        <p:spPr>
          <a:xfrm>
            <a:off x="381001" y="1574117"/>
            <a:ext cx="7779150" cy="2080963"/>
          </a:xfrm>
          <a:custGeom>
            <a:avLst/>
            <a:gdLst/>
            <a:ahLst/>
            <a:cxnLst/>
            <a:rect l="l" t="t" r="r" b="b"/>
            <a:pathLst>
              <a:path w="35450" h="5768" extrusionOk="0">
                <a:moveTo>
                  <a:pt x="1" y="1"/>
                </a:moveTo>
                <a:cubicBezTo>
                  <a:pt x="1" y="1"/>
                  <a:pt x="83" y="1069"/>
                  <a:pt x="840" y="1565"/>
                </a:cubicBezTo>
                <a:cubicBezTo>
                  <a:pt x="1594" y="2064"/>
                  <a:pt x="996" y="2775"/>
                  <a:pt x="1082" y="3347"/>
                </a:cubicBezTo>
                <a:cubicBezTo>
                  <a:pt x="1165" y="3916"/>
                  <a:pt x="1651" y="4558"/>
                  <a:pt x="1988" y="4911"/>
                </a:cubicBezTo>
                <a:cubicBezTo>
                  <a:pt x="2322" y="5268"/>
                  <a:pt x="2659" y="5768"/>
                  <a:pt x="2659" y="5768"/>
                </a:cubicBezTo>
                <a:lnTo>
                  <a:pt x="34559" y="5768"/>
                </a:lnTo>
                <a:cubicBezTo>
                  <a:pt x="34559" y="5768"/>
                  <a:pt x="35132" y="5371"/>
                  <a:pt x="35257" y="4395"/>
                </a:cubicBezTo>
                <a:cubicBezTo>
                  <a:pt x="35449" y="2884"/>
                  <a:pt x="34930" y="3016"/>
                  <a:pt x="34999" y="2279"/>
                </a:cubicBezTo>
                <a:cubicBezTo>
                  <a:pt x="35098" y="1151"/>
                  <a:pt x="34880" y="712"/>
                  <a:pt x="3504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95" name="Google Shape;1495;p40"/>
          <p:cNvSpPr txBox="1">
            <a:spLocks noGrp="1"/>
          </p:cNvSpPr>
          <p:nvPr>
            <p:ph type="ctrTitle"/>
          </p:nvPr>
        </p:nvSpPr>
        <p:spPr>
          <a:xfrm rot="-182">
            <a:off x="685801" y="1561638"/>
            <a:ext cx="8632762" cy="1781725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-US" sz="9600" b="1" dirty="0" err="1">
                <a:ln w="19050"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9600" b="1" dirty="0">
                <a:ln w="19050"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>
                <a:ln w="19050"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9600" b="1" dirty="0">
              <a:ln w="19050">
                <a:solidFill>
                  <a:sysClr val="windowText" lastClr="000000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08" name="Google Shape;1508;p40"/>
          <p:cNvSpPr/>
          <p:nvPr/>
        </p:nvSpPr>
        <p:spPr>
          <a:xfrm rot="639960">
            <a:off x="4392217" y="5555367"/>
            <a:ext cx="404651" cy="492951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542" name="Google Shape;1542;p40"/>
          <p:cNvGrpSpPr/>
          <p:nvPr/>
        </p:nvGrpSpPr>
        <p:grpSpPr>
          <a:xfrm rot="407631">
            <a:off x="1222075" y="2966052"/>
            <a:ext cx="1238351" cy="1447495"/>
            <a:chOff x="7611038" y="3431425"/>
            <a:chExt cx="1238324" cy="1085597"/>
          </a:xfrm>
        </p:grpSpPr>
        <p:sp>
          <p:nvSpPr>
            <p:cNvPr id="1543" name="Google Shape;1543;p40"/>
            <p:cNvSpPr/>
            <p:nvPr/>
          </p:nvSpPr>
          <p:spPr>
            <a:xfrm rot="1860596">
              <a:off x="7695149" y="3662528"/>
              <a:ext cx="1070103" cy="623391"/>
            </a:xfrm>
            <a:custGeom>
              <a:avLst/>
              <a:gdLst/>
              <a:ahLst/>
              <a:cxnLst/>
              <a:rect l="l" t="t" r="r" b="b"/>
              <a:pathLst>
                <a:path w="42803" h="24935" extrusionOk="0">
                  <a:moveTo>
                    <a:pt x="28230" y="1382"/>
                  </a:moveTo>
                  <a:cubicBezTo>
                    <a:pt x="32935" y="4810"/>
                    <a:pt x="37319" y="8626"/>
                    <a:pt x="41367" y="12809"/>
                  </a:cubicBezTo>
                  <a:cubicBezTo>
                    <a:pt x="35647" y="15578"/>
                    <a:pt x="30159" y="18774"/>
                    <a:pt x="24932" y="22385"/>
                  </a:cubicBezTo>
                  <a:cubicBezTo>
                    <a:pt x="25196" y="20114"/>
                    <a:pt x="25595" y="17874"/>
                    <a:pt x="26138" y="15655"/>
                  </a:cubicBezTo>
                  <a:cubicBezTo>
                    <a:pt x="26156" y="15588"/>
                    <a:pt x="26156" y="15528"/>
                    <a:pt x="26152" y="15472"/>
                  </a:cubicBezTo>
                  <a:cubicBezTo>
                    <a:pt x="26607" y="15262"/>
                    <a:pt x="26412" y="14623"/>
                    <a:pt x="25931" y="14623"/>
                  </a:cubicBezTo>
                  <a:cubicBezTo>
                    <a:pt x="25905" y="14623"/>
                    <a:pt x="25877" y="14625"/>
                    <a:pt x="25849" y="14629"/>
                  </a:cubicBezTo>
                  <a:cubicBezTo>
                    <a:pt x="18795" y="15652"/>
                    <a:pt x="11716" y="19415"/>
                    <a:pt x="6014" y="23612"/>
                  </a:cubicBezTo>
                  <a:cubicBezTo>
                    <a:pt x="4381" y="19596"/>
                    <a:pt x="2846" y="15497"/>
                    <a:pt x="959" y="11596"/>
                  </a:cubicBezTo>
                  <a:cubicBezTo>
                    <a:pt x="5138" y="10125"/>
                    <a:pt x="9294" y="8778"/>
                    <a:pt x="13713" y="8232"/>
                  </a:cubicBezTo>
                  <a:cubicBezTo>
                    <a:pt x="15404" y="8020"/>
                    <a:pt x="17073" y="7938"/>
                    <a:pt x="18737" y="7938"/>
                  </a:cubicBezTo>
                  <a:cubicBezTo>
                    <a:pt x="21201" y="7938"/>
                    <a:pt x="23654" y="8118"/>
                    <a:pt x="26149" y="8327"/>
                  </a:cubicBezTo>
                  <a:cubicBezTo>
                    <a:pt x="26220" y="8370"/>
                    <a:pt x="26304" y="8392"/>
                    <a:pt x="26388" y="8392"/>
                  </a:cubicBezTo>
                  <a:cubicBezTo>
                    <a:pt x="26467" y="8392"/>
                    <a:pt x="26546" y="8373"/>
                    <a:pt x="26614" y="8333"/>
                  </a:cubicBezTo>
                  <a:cubicBezTo>
                    <a:pt x="26871" y="8256"/>
                    <a:pt x="26974" y="7939"/>
                    <a:pt x="26886" y="7698"/>
                  </a:cubicBezTo>
                  <a:cubicBezTo>
                    <a:pt x="27394" y="5611"/>
                    <a:pt x="27778" y="3491"/>
                    <a:pt x="28230" y="1382"/>
                  </a:cubicBezTo>
                  <a:close/>
                  <a:moveTo>
                    <a:pt x="27913" y="1"/>
                  </a:moveTo>
                  <a:cubicBezTo>
                    <a:pt x="27688" y="1"/>
                    <a:pt x="27454" y="159"/>
                    <a:pt x="27408" y="376"/>
                  </a:cubicBezTo>
                  <a:cubicBezTo>
                    <a:pt x="26897" y="2680"/>
                    <a:pt x="26360" y="4997"/>
                    <a:pt x="26061" y="7339"/>
                  </a:cubicBezTo>
                  <a:cubicBezTo>
                    <a:pt x="23844" y="6915"/>
                    <a:pt x="21506" y="6709"/>
                    <a:pt x="19127" y="6709"/>
                  </a:cubicBezTo>
                  <a:cubicBezTo>
                    <a:pt x="12675" y="6709"/>
                    <a:pt x="5930" y="8226"/>
                    <a:pt x="536" y="11035"/>
                  </a:cubicBezTo>
                  <a:cubicBezTo>
                    <a:pt x="508" y="11050"/>
                    <a:pt x="497" y="11071"/>
                    <a:pt x="476" y="11089"/>
                  </a:cubicBezTo>
                  <a:cubicBezTo>
                    <a:pt x="243" y="11095"/>
                    <a:pt x="0" y="11307"/>
                    <a:pt x="95" y="11571"/>
                  </a:cubicBezTo>
                  <a:cubicBezTo>
                    <a:pt x="1573" y="15977"/>
                    <a:pt x="3527" y="20252"/>
                    <a:pt x="5294" y="24548"/>
                  </a:cubicBezTo>
                  <a:cubicBezTo>
                    <a:pt x="5374" y="24744"/>
                    <a:pt x="5583" y="24935"/>
                    <a:pt x="5805" y="24935"/>
                  </a:cubicBezTo>
                  <a:cubicBezTo>
                    <a:pt x="5885" y="24935"/>
                    <a:pt x="5967" y="24910"/>
                    <a:pt x="6045" y="24851"/>
                  </a:cubicBezTo>
                  <a:cubicBezTo>
                    <a:pt x="8944" y="22678"/>
                    <a:pt x="12023" y="20784"/>
                    <a:pt x="15300" y="19243"/>
                  </a:cubicBezTo>
                  <a:cubicBezTo>
                    <a:pt x="18478" y="17744"/>
                    <a:pt x="21737" y="16837"/>
                    <a:pt x="25056" y="15825"/>
                  </a:cubicBezTo>
                  <a:lnTo>
                    <a:pt x="25056" y="15825"/>
                  </a:lnTo>
                  <a:cubicBezTo>
                    <a:pt x="24459" y="18336"/>
                    <a:pt x="24036" y="20869"/>
                    <a:pt x="23782" y="23436"/>
                  </a:cubicBezTo>
                  <a:cubicBezTo>
                    <a:pt x="23755" y="23725"/>
                    <a:pt x="24043" y="23955"/>
                    <a:pt x="24316" y="23955"/>
                  </a:cubicBezTo>
                  <a:cubicBezTo>
                    <a:pt x="24400" y="23955"/>
                    <a:pt x="24483" y="23933"/>
                    <a:pt x="24555" y="23884"/>
                  </a:cubicBezTo>
                  <a:cubicBezTo>
                    <a:pt x="30233" y="19888"/>
                    <a:pt x="36218" y="16389"/>
                    <a:pt x="42485" y="13399"/>
                  </a:cubicBezTo>
                  <a:cubicBezTo>
                    <a:pt x="42793" y="13250"/>
                    <a:pt x="42803" y="12813"/>
                    <a:pt x="42588" y="12594"/>
                  </a:cubicBezTo>
                  <a:cubicBezTo>
                    <a:pt x="38176" y="7970"/>
                    <a:pt x="33351" y="3791"/>
                    <a:pt x="28152" y="73"/>
                  </a:cubicBezTo>
                  <a:cubicBezTo>
                    <a:pt x="28081" y="23"/>
                    <a:pt x="27997" y="1"/>
                    <a:pt x="279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4" name="Google Shape;1544;p40"/>
            <p:cNvSpPr/>
            <p:nvPr/>
          </p:nvSpPr>
          <p:spPr>
            <a:xfrm rot="1860596">
              <a:off x="7719588" y="3693905"/>
              <a:ext cx="1010251" cy="555789"/>
            </a:xfrm>
            <a:custGeom>
              <a:avLst/>
              <a:gdLst/>
              <a:ahLst/>
              <a:cxnLst/>
              <a:rect l="l" t="t" r="r" b="b"/>
              <a:pathLst>
                <a:path w="40409" h="22231" extrusionOk="0">
                  <a:moveTo>
                    <a:pt x="27271" y="0"/>
                  </a:moveTo>
                  <a:cubicBezTo>
                    <a:pt x="26819" y="2109"/>
                    <a:pt x="26435" y="4229"/>
                    <a:pt x="25927" y="6316"/>
                  </a:cubicBezTo>
                  <a:cubicBezTo>
                    <a:pt x="26015" y="6557"/>
                    <a:pt x="25912" y="6874"/>
                    <a:pt x="25655" y="6951"/>
                  </a:cubicBezTo>
                  <a:cubicBezTo>
                    <a:pt x="25587" y="6991"/>
                    <a:pt x="25508" y="7010"/>
                    <a:pt x="25429" y="7010"/>
                  </a:cubicBezTo>
                  <a:cubicBezTo>
                    <a:pt x="25345" y="7010"/>
                    <a:pt x="25261" y="6988"/>
                    <a:pt x="25190" y="6945"/>
                  </a:cubicBezTo>
                  <a:cubicBezTo>
                    <a:pt x="22695" y="6736"/>
                    <a:pt x="20242" y="6556"/>
                    <a:pt x="17778" y="6556"/>
                  </a:cubicBezTo>
                  <a:cubicBezTo>
                    <a:pt x="16114" y="6556"/>
                    <a:pt x="14445" y="6638"/>
                    <a:pt x="12754" y="6850"/>
                  </a:cubicBezTo>
                  <a:cubicBezTo>
                    <a:pt x="8335" y="7396"/>
                    <a:pt x="4179" y="8743"/>
                    <a:pt x="0" y="10214"/>
                  </a:cubicBezTo>
                  <a:cubicBezTo>
                    <a:pt x="1887" y="14115"/>
                    <a:pt x="3422" y="18214"/>
                    <a:pt x="5055" y="22230"/>
                  </a:cubicBezTo>
                  <a:cubicBezTo>
                    <a:pt x="10757" y="18033"/>
                    <a:pt x="17836" y="14270"/>
                    <a:pt x="24890" y="13247"/>
                  </a:cubicBezTo>
                  <a:cubicBezTo>
                    <a:pt x="24918" y="13243"/>
                    <a:pt x="24946" y="13241"/>
                    <a:pt x="24972" y="13241"/>
                  </a:cubicBezTo>
                  <a:cubicBezTo>
                    <a:pt x="25453" y="13241"/>
                    <a:pt x="25648" y="13880"/>
                    <a:pt x="25193" y="14090"/>
                  </a:cubicBezTo>
                  <a:cubicBezTo>
                    <a:pt x="25197" y="14146"/>
                    <a:pt x="25197" y="14206"/>
                    <a:pt x="25179" y="14273"/>
                  </a:cubicBezTo>
                  <a:cubicBezTo>
                    <a:pt x="24636" y="16492"/>
                    <a:pt x="24237" y="18732"/>
                    <a:pt x="23973" y="21003"/>
                  </a:cubicBezTo>
                  <a:cubicBezTo>
                    <a:pt x="29200" y="17392"/>
                    <a:pt x="34688" y="14196"/>
                    <a:pt x="40408" y="11427"/>
                  </a:cubicBezTo>
                  <a:cubicBezTo>
                    <a:pt x="36360" y="7244"/>
                    <a:pt x="31976" y="3428"/>
                    <a:pt x="272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1028" name="Picture 4" descr="Con hãy điền ch hoặc tr vào chỗ trống :">
            <a:extLst>
              <a:ext uri="{FF2B5EF4-FFF2-40B4-BE49-F238E27FC236}">
                <a16:creationId xmlns:a16="http://schemas.microsoft.com/office/drawing/2014/main" xmlns="" id="{30547306-C87A-4988-90A8-0DC1A70843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946" y="2599516"/>
            <a:ext cx="5926469" cy="4060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77900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3" grpId="0" animBg="1"/>
      <p:bldP spid="149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3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57188" y="479425"/>
            <a:ext cx="8429625" cy="589915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3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82204" y="642939"/>
            <a:ext cx="8179594" cy="55721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3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800">
              <a:solidFill>
                <a:prstClr val="white"/>
              </a:solidFill>
            </a:endParaRPr>
          </a:p>
        </p:txBody>
      </p:sp>
      <p:pic>
        <p:nvPicPr>
          <p:cNvPr id="11269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16" y="3690938"/>
            <a:ext cx="1999059" cy="307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448" y="5405438"/>
            <a:ext cx="2091928" cy="145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hought Bubble: Cloud 3"/>
          <p:cNvSpPr/>
          <p:nvPr/>
        </p:nvSpPr>
        <p:spPr>
          <a:xfrm>
            <a:off x="623888" y="398464"/>
            <a:ext cx="7979569" cy="4117975"/>
          </a:xfrm>
          <a:prstGeom prst="cloudCallout">
            <a:avLst>
              <a:gd name="adj1" fmla="val -30903"/>
              <a:gd name="adj2" fmla="val 55435"/>
            </a:avLst>
          </a:prstGeom>
          <a:solidFill>
            <a:srgbClr val="40AFB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r>
              <a:rPr lang="vi-VN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Qua theo dõi video về các tài năng của các bạn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 thấy thế nào?</a:t>
            </a:r>
            <a:endParaRPr lang="vi-VN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8" name="TextBox 8"/>
          <p:cNvSpPr txBox="1">
            <a:spLocks noChangeArrowheads="1"/>
          </p:cNvSpPr>
          <p:nvPr/>
        </p:nvSpPr>
        <p:spPr bwMode="auto">
          <a:xfrm>
            <a:off x="1777604" y="871539"/>
            <a:ext cx="618886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vi-VN" altLang="en-US" sz="2800" i="1" dirty="0" smtClean="0">
                <a:solidFill>
                  <a:srgbClr val="000000"/>
                </a:solidFill>
                <a:latin typeface="OpenSans"/>
              </a:rPr>
              <a:t/>
            </a:r>
            <a:br>
              <a:rPr lang="vi-VN" altLang="en-US" sz="2800" i="1" dirty="0" smtClean="0">
                <a:solidFill>
                  <a:srgbClr val="000000"/>
                </a:solidFill>
                <a:latin typeface="OpenSans"/>
              </a:rPr>
            </a:br>
            <a:endParaRPr lang="en-US" altLang="en-US" sz="2800" i="1" dirty="0" smtClean="0"/>
          </a:p>
        </p:txBody>
      </p:sp>
    </p:spTree>
    <p:extLst>
      <p:ext uri="{BB962C8B-B14F-4D97-AF65-F5344CB8AC3E}">
        <p14:creationId xmlns:p14="http://schemas.microsoft.com/office/powerpoint/2010/main" val="8782441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3" name="Google Shape;1493;p40"/>
          <p:cNvSpPr/>
          <p:nvPr/>
        </p:nvSpPr>
        <p:spPr>
          <a:xfrm>
            <a:off x="609601" y="1574117"/>
            <a:ext cx="7550550" cy="2080963"/>
          </a:xfrm>
          <a:custGeom>
            <a:avLst/>
            <a:gdLst/>
            <a:ahLst/>
            <a:cxnLst/>
            <a:rect l="l" t="t" r="r" b="b"/>
            <a:pathLst>
              <a:path w="35450" h="5768" extrusionOk="0">
                <a:moveTo>
                  <a:pt x="1" y="1"/>
                </a:moveTo>
                <a:cubicBezTo>
                  <a:pt x="1" y="1"/>
                  <a:pt x="83" y="1069"/>
                  <a:pt x="840" y="1565"/>
                </a:cubicBezTo>
                <a:cubicBezTo>
                  <a:pt x="1594" y="2064"/>
                  <a:pt x="996" y="2775"/>
                  <a:pt x="1082" y="3347"/>
                </a:cubicBezTo>
                <a:cubicBezTo>
                  <a:pt x="1165" y="3916"/>
                  <a:pt x="1651" y="4558"/>
                  <a:pt x="1988" y="4911"/>
                </a:cubicBezTo>
                <a:cubicBezTo>
                  <a:pt x="2322" y="5268"/>
                  <a:pt x="2659" y="5768"/>
                  <a:pt x="2659" y="5768"/>
                </a:cubicBezTo>
                <a:lnTo>
                  <a:pt x="34559" y="5768"/>
                </a:lnTo>
                <a:cubicBezTo>
                  <a:pt x="34559" y="5768"/>
                  <a:pt x="35132" y="5371"/>
                  <a:pt x="35257" y="4395"/>
                </a:cubicBezTo>
                <a:cubicBezTo>
                  <a:pt x="35449" y="2884"/>
                  <a:pt x="34930" y="3016"/>
                  <a:pt x="34999" y="2279"/>
                </a:cubicBezTo>
                <a:cubicBezTo>
                  <a:pt x="35098" y="1151"/>
                  <a:pt x="34880" y="712"/>
                  <a:pt x="3504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95" name="Google Shape;1495;p40"/>
          <p:cNvSpPr txBox="1">
            <a:spLocks noGrp="1"/>
          </p:cNvSpPr>
          <p:nvPr>
            <p:ph type="ctrTitle"/>
          </p:nvPr>
        </p:nvSpPr>
        <p:spPr>
          <a:xfrm rot="-182">
            <a:off x="990601" y="2161462"/>
            <a:ext cx="7117985" cy="1194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-US" sz="9600" b="1" dirty="0" err="1">
                <a:ln w="19050"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9600" b="1" dirty="0">
                <a:ln w="19050"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>
                <a:ln w="19050"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</a:rPr>
              <a:t>phá</a:t>
            </a:r>
            <a:endParaRPr lang="en-US" sz="9600" b="1" dirty="0">
              <a:ln w="19050">
                <a:solidFill>
                  <a:sysClr val="windowText" lastClr="000000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08" name="Google Shape;1508;p40"/>
          <p:cNvSpPr/>
          <p:nvPr/>
        </p:nvSpPr>
        <p:spPr>
          <a:xfrm rot="639960">
            <a:off x="4392217" y="5555367"/>
            <a:ext cx="404651" cy="492951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1028" name="Picture 4" descr="Con hãy điền ch hoặc tr vào chỗ trống :">
            <a:extLst>
              <a:ext uri="{FF2B5EF4-FFF2-40B4-BE49-F238E27FC236}">
                <a16:creationId xmlns:a16="http://schemas.microsoft.com/office/drawing/2014/main" xmlns="" id="{30547306-C87A-4988-90A8-0DC1A70843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307" y="3480055"/>
            <a:ext cx="5926469" cy="3398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01144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3" grpId="0" animBg="1"/>
      <p:bldP spid="149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27"/>
          <p:cNvSpPr/>
          <p:nvPr/>
        </p:nvSpPr>
        <p:spPr>
          <a:xfrm>
            <a:off x="1453270" y="308495"/>
            <a:ext cx="6659414" cy="864943"/>
          </a:xfrm>
          <a:custGeom>
            <a:avLst/>
            <a:gdLst/>
            <a:ahLst/>
            <a:cxnLst/>
            <a:rect l="l" t="t" r="r" b="b"/>
            <a:pathLst>
              <a:path w="35450" h="5768" extrusionOk="0">
                <a:moveTo>
                  <a:pt x="1" y="1"/>
                </a:moveTo>
                <a:cubicBezTo>
                  <a:pt x="1" y="1"/>
                  <a:pt x="83" y="1069"/>
                  <a:pt x="840" y="1565"/>
                </a:cubicBezTo>
                <a:cubicBezTo>
                  <a:pt x="1594" y="2064"/>
                  <a:pt x="996" y="2775"/>
                  <a:pt x="1082" y="3347"/>
                </a:cubicBezTo>
                <a:cubicBezTo>
                  <a:pt x="1165" y="3916"/>
                  <a:pt x="1651" y="4558"/>
                  <a:pt x="1988" y="4911"/>
                </a:cubicBezTo>
                <a:cubicBezTo>
                  <a:pt x="2322" y="5268"/>
                  <a:pt x="2659" y="5768"/>
                  <a:pt x="2659" y="5768"/>
                </a:cubicBezTo>
                <a:lnTo>
                  <a:pt x="34559" y="5768"/>
                </a:lnTo>
                <a:cubicBezTo>
                  <a:pt x="34559" y="5768"/>
                  <a:pt x="35132" y="5371"/>
                  <a:pt x="35257" y="4395"/>
                </a:cubicBezTo>
                <a:cubicBezTo>
                  <a:pt x="35449" y="2884"/>
                  <a:pt x="34930" y="3016"/>
                  <a:pt x="34999" y="2279"/>
                </a:cubicBezTo>
                <a:cubicBezTo>
                  <a:pt x="35098" y="1151"/>
                  <a:pt x="34880" y="712"/>
                  <a:pt x="35049" y="1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86" name="Google Shape;586;p27"/>
          <p:cNvSpPr txBox="1">
            <a:spLocks noGrp="1"/>
          </p:cNvSpPr>
          <p:nvPr>
            <p:ph type="ctrTitle"/>
          </p:nvPr>
        </p:nvSpPr>
        <p:spPr>
          <a:xfrm rot="-182">
            <a:off x="1594999" y="-124243"/>
            <a:ext cx="6669213" cy="1194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-US" sz="3600" dirty="0" err="1">
                <a:ln w="12700"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dirty="0">
                <a:ln w="12700"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 w="12700"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dirty="0">
                <a:ln w="12700"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 w="12700"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dirty="0">
                <a:ln w="12700"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 w="12700"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3600" dirty="0">
                <a:ln w="12700"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 w="12700"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</a:rPr>
              <a:t>thích</a:t>
            </a:r>
            <a:endParaRPr lang="en-US" sz="3600" dirty="0">
              <a:ln w="12700">
                <a:solidFill>
                  <a:sysClr val="windowText" lastClr="000000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88" name="Google Shape;588;p27"/>
          <p:cNvGrpSpPr/>
          <p:nvPr/>
        </p:nvGrpSpPr>
        <p:grpSpPr>
          <a:xfrm>
            <a:off x="919047" y="136377"/>
            <a:ext cx="534223" cy="1060439"/>
            <a:chOff x="1689271" y="684050"/>
            <a:chExt cx="959791" cy="1660885"/>
          </a:xfrm>
        </p:grpSpPr>
        <p:sp>
          <p:nvSpPr>
            <p:cNvPr id="589" name="Google Shape;589;p27"/>
            <p:cNvSpPr/>
            <p:nvPr/>
          </p:nvSpPr>
          <p:spPr>
            <a:xfrm>
              <a:off x="1689271" y="684050"/>
              <a:ext cx="959791" cy="1660885"/>
            </a:xfrm>
            <a:custGeom>
              <a:avLst/>
              <a:gdLst/>
              <a:ahLst/>
              <a:cxnLst/>
              <a:rect l="l" t="t" r="r" b="b"/>
              <a:pathLst>
                <a:path w="13015" h="22522" extrusionOk="0">
                  <a:moveTo>
                    <a:pt x="9045" y="1"/>
                  </a:moveTo>
                  <a:cubicBezTo>
                    <a:pt x="8899" y="1"/>
                    <a:pt x="8749" y="8"/>
                    <a:pt x="8601" y="25"/>
                  </a:cubicBezTo>
                  <a:cubicBezTo>
                    <a:pt x="8587" y="25"/>
                    <a:pt x="8578" y="25"/>
                    <a:pt x="8567" y="28"/>
                  </a:cubicBezTo>
                  <a:lnTo>
                    <a:pt x="8558" y="28"/>
                  </a:lnTo>
                  <a:cubicBezTo>
                    <a:pt x="8541" y="31"/>
                    <a:pt x="8528" y="31"/>
                    <a:pt x="8511" y="35"/>
                  </a:cubicBezTo>
                  <a:cubicBezTo>
                    <a:pt x="8359" y="55"/>
                    <a:pt x="8202" y="81"/>
                    <a:pt x="8049" y="118"/>
                  </a:cubicBezTo>
                  <a:cubicBezTo>
                    <a:pt x="8020" y="124"/>
                    <a:pt x="7990" y="135"/>
                    <a:pt x="7957" y="141"/>
                  </a:cubicBezTo>
                  <a:cubicBezTo>
                    <a:pt x="7634" y="224"/>
                    <a:pt x="7306" y="343"/>
                    <a:pt x="6973" y="503"/>
                  </a:cubicBezTo>
                  <a:lnTo>
                    <a:pt x="6794" y="503"/>
                  </a:lnTo>
                  <a:lnTo>
                    <a:pt x="6602" y="693"/>
                  </a:lnTo>
                  <a:cubicBezTo>
                    <a:pt x="6478" y="759"/>
                    <a:pt x="6352" y="832"/>
                    <a:pt x="6229" y="912"/>
                  </a:cubicBezTo>
                  <a:lnTo>
                    <a:pt x="6213" y="912"/>
                  </a:lnTo>
                  <a:lnTo>
                    <a:pt x="5950" y="1091"/>
                  </a:lnTo>
                  <a:cubicBezTo>
                    <a:pt x="5788" y="1204"/>
                    <a:pt x="5618" y="1326"/>
                    <a:pt x="5452" y="1456"/>
                  </a:cubicBezTo>
                  <a:lnTo>
                    <a:pt x="5054" y="1762"/>
                  </a:lnTo>
                  <a:lnTo>
                    <a:pt x="5054" y="1781"/>
                  </a:lnTo>
                  <a:cubicBezTo>
                    <a:pt x="4000" y="2685"/>
                    <a:pt x="2931" y="3931"/>
                    <a:pt x="1934" y="5416"/>
                  </a:cubicBezTo>
                  <a:cubicBezTo>
                    <a:pt x="1177" y="6538"/>
                    <a:pt x="738" y="7299"/>
                    <a:pt x="459" y="7953"/>
                  </a:cubicBezTo>
                  <a:cubicBezTo>
                    <a:pt x="94" y="8813"/>
                    <a:pt x="1" y="9537"/>
                    <a:pt x="164" y="10232"/>
                  </a:cubicBezTo>
                  <a:cubicBezTo>
                    <a:pt x="251" y="10594"/>
                    <a:pt x="410" y="10946"/>
                    <a:pt x="639" y="11278"/>
                  </a:cubicBezTo>
                  <a:cubicBezTo>
                    <a:pt x="703" y="11371"/>
                    <a:pt x="772" y="11464"/>
                    <a:pt x="865" y="11577"/>
                  </a:cubicBezTo>
                  <a:lnTo>
                    <a:pt x="1170" y="11946"/>
                  </a:lnTo>
                  <a:lnTo>
                    <a:pt x="1204" y="11946"/>
                  </a:lnTo>
                  <a:lnTo>
                    <a:pt x="1247" y="11989"/>
                  </a:lnTo>
                  <a:cubicBezTo>
                    <a:pt x="1270" y="12013"/>
                    <a:pt x="1293" y="12032"/>
                    <a:pt x="1316" y="12056"/>
                  </a:cubicBezTo>
                  <a:lnTo>
                    <a:pt x="1327" y="12062"/>
                  </a:lnTo>
                  <a:cubicBezTo>
                    <a:pt x="1772" y="12474"/>
                    <a:pt x="2263" y="12726"/>
                    <a:pt x="2788" y="12810"/>
                  </a:cubicBezTo>
                  <a:cubicBezTo>
                    <a:pt x="2917" y="12831"/>
                    <a:pt x="3047" y="12841"/>
                    <a:pt x="3177" y="12841"/>
                  </a:cubicBezTo>
                  <a:cubicBezTo>
                    <a:pt x="3520" y="12841"/>
                    <a:pt x="3863" y="12769"/>
                    <a:pt x="4203" y="12626"/>
                  </a:cubicBezTo>
                  <a:lnTo>
                    <a:pt x="4210" y="12626"/>
                  </a:lnTo>
                  <a:cubicBezTo>
                    <a:pt x="4233" y="12617"/>
                    <a:pt x="4260" y="12603"/>
                    <a:pt x="4283" y="12594"/>
                  </a:cubicBezTo>
                  <a:lnTo>
                    <a:pt x="4290" y="12591"/>
                  </a:lnTo>
                  <a:cubicBezTo>
                    <a:pt x="4316" y="12580"/>
                    <a:pt x="4339" y="12567"/>
                    <a:pt x="4362" y="12557"/>
                  </a:cubicBezTo>
                  <a:lnTo>
                    <a:pt x="4366" y="12554"/>
                  </a:lnTo>
                  <a:cubicBezTo>
                    <a:pt x="4393" y="12543"/>
                    <a:pt x="4416" y="12531"/>
                    <a:pt x="4439" y="12517"/>
                  </a:cubicBezTo>
                  <a:lnTo>
                    <a:pt x="4442" y="12514"/>
                  </a:lnTo>
                  <a:cubicBezTo>
                    <a:pt x="4465" y="12504"/>
                    <a:pt x="4489" y="12491"/>
                    <a:pt x="4512" y="12477"/>
                  </a:cubicBezTo>
                  <a:lnTo>
                    <a:pt x="4515" y="12477"/>
                  </a:lnTo>
                  <a:cubicBezTo>
                    <a:pt x="4539" y="12464"/>
                    <a:pt x="4562" y="12451"/>
                    <a:pt x="4585" y="12437"/>
                  </a:cubicBezTo>
                  <a:lnTo>
                    <a:pt x="4589" y="12434"/>
                  </a:lnTo>
                  <a:cubicBezTo>
                    <a:pt x="4672" y="12384"/>
                    <a:pt x="4758" y="12331"/>
                    <a:pt x="4841" y="12272"/>
                  </a:cubicBezTo>
                  <a:lnTo>
                    <a:pt x="4864" y="12255"/>
                  </a:lnTo>
                  <a:cubicBezTo>
                    <a:pt x="4881" y="12241"/>
                    <a:pt x="4897" y="12228"/>
                    <a:pt x="4914" y="12218"/>
                  </a:cubicBezTo>
                  <a:lnTo>
                    <a:pt x="4920" y="12212"/>
                  </a:lnTo>
                  <a:cubicBezTo>
                    <a:pt x="4940" y="12198"/>
                    <a:pt x="4960" y="12182"/>
                    <a:pt x="4977" y="12168"/>
                  </a:cubicBezTo>
                  <a:lnTo>
                    <a:pt x="4980" y="12165"/>
                  </a:lnTo>
                  <a:cubicBezTo>
                    <a:pt x="5000" y="12152"/>
                    <a:pt x="5020" y="12135"/>
                    <a:pt x="5040" y="12119"/>
                  </a:cubicBezTo>
                  <a:cubicBezTo>
                    <a:pt x="5060" y="12102"/>
                    <a:pt x="5077" y="12088"/>
                    <a:pt x="5093" y="12076"/>
                  </a:cubicBezTo>
                  <a:lnTo>
                    <a:pt x="5103" y="12065"/>
                  </a:lnTo>
                  <a:cubicBezTo>
                    <a:pt x="5455" y="11766"/>
                    <a:pt x="5781" y="11388"/>
                    <a:pt x="6010" y="11006"/>
                  </a:cubicBezTo>
                  <a:lnTo>
                    <a:pt x="6010" y="11006"/>
                  </a:lnTo>
                  <a:cubicBezTo>
                    <a:pt x="6010" y="11016"/>
                    <a:pt x="6007" y="11026"/>
                    <a:pt x="6007" y="11036"/>
                  </a:cubicBezTo>
                  <a:cubicBezTo>
                    <a:pt x="5817" y="12351"/>
                    <a:pt x="5588" y="14454"/>
                    <a:pt x="5506" y="16403"/>
                  </a:cubicBezTo>
                  <a:cubicBezTo>
                    <a:pt x="5366" y="19662"/>
                    <a:pt x="5714" y="20638"/>
                    <a:pt x="6033" y="21124"/>
                  </a:cubicBezTo>
                  <a:cubicBezTo>
                    <a:pt x="6226" y="21419"/>
                    <a:pt x="6472" y="21678"/>
                    <a:pt x="6757" y="21890"/>
                  </a:cubicBezTo>
                  <a:lnTo>
                    <a:pt x="6757" y="21973"/>
                  </a:lnTo>
                  <a:lnTo>
                    <a:pt x="7365" y="22243"/>
                  </a:lnTo>
                  <a:cubicBezTo>
                    <a:pt x="7594" y="22342"/>
                    <a:pt x="7837" y="22416"/>
                    <a:pt x="8083" y="22462"/>
                  </a:cubicBezTo>
                  <a:cubicBezTo>
                    <a:pt x="8296" y="22502"/>
                    <a:pt x="8511" y="22522"/>
                    <a:pt x="8730" y="22522"/>
                  </a:cubicBezTo>
                  <a:cubicBezTo>
                    <a:pt x="8874" y="22522"/>
                    <a:pt x="9016" y="22515"/>
                    <a:pt x="9159" y="22499"/>
                  </a:cubicBezTo>
                  <a:lnTo>
                    <a:pt x="9165" y="22499"/>
                  </a:lnTo>
                  <a:lnTo>
                    <a:pt x="9236" y="22488"/>
                  </a:lnTo>
                  <a:cubicBezTo>
                    <a:pt x="10102" y="22369"/>
                    <a:pt x="10913" y="21953"/>
                    <a:pt x="11580" y="21286"/>
                  </a:cubicBezTo>
                  <a:cubicBezTo>
                    <a:pt x="12069" y="20798"/>
                    <a:pt x="12388" y="19925"/>
                    <a:pt x="12607" y="18453"/>
                  </a:cubicBezTo>
                  <a:cubicBezTo>
                    <a:pt x="12763" y="17420"/>
                    <a:pt x="12872" y="16078"/>
                    <a:pt x="12926" y="14460"/>
                  </a:cubicBezTo>
                  <a:cubicBezTo>
                    <a:pt x="13015" y="11866"/>
                    <a:pt x="12955" y="9079"/>
                    <a:pt x="12892" y="7196"/>
                  </a:cubicBezTo>
                  <a:cubicBezTo>
                    <a:pt x="12793" y="4415"/>
                    <a:pt x="12434" y="1433"/>
                    <a:pt x="10534" y="370"/>
                  </a:cubicBezTo>
                  <a:cubicBezTo>
                    <a:pt x="10169" y="164"/>
                    <a:pt x="9757" y="41"/>
                    <a:pt x="9308" y="8"/>
                  </a:cubicBezTo>
                  <a:cubicBezTo>
                    <a:pt x="9248" y="5"/>
                    <a:pt x="9188" y="1"/>
                    <a:pt x="9129" y="1"/>
                  </a:cubicBezTo>
                  <a:cubicBezTo>
                    <a:pt x="9101" y="1"/>
                    <a:pt x="9073" y="1"/>
                    <a:pt x="90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27"/>
            <p:cNvSpPr/>
            <p:nvPr/>
          </p:nvSpPr>
          <p:spPr>
            <a:xfrm>
              <a:off x="1757411" y="753296"/>
              <a:ext cx="832434" cy="1511256"/>
            </a:xfrm>
            <a:custGeom>
              <a:avLst/>
              <a:gdLst/>
              <a:ahLst/>
              <a:cxnLst/>
              <a:rect l="l" t="t" r="r" b="b"/>
              <a:pathLst>
                <a:path w="11288" h="20493" extrusionOk="0">
                  <a:moveTo>
                    <a:pt x="8165" y="0"/>
                  </a:moveTo>
                  <a:cubicBezTo>
                    <a:pt x="8131" y="0"/>
                    <a:pt x="8096" y="1"/>
                    <a:pt x="8062" y="2"/>
                  </a:cubicBezTo>
                  <a:cubicBezTo>
                    <a:pt x="7806" y="5"/>
                    <a:pt x="7547" y="42"/>
                    <a:pt x="7285" y="108"/>
                  </a:cubicBezTo>
                  <a:cubicBezTo>
                    <a:pt x="6960" y="195"/>
                    <a:pt x="6627" y="324"/>
                    <a:pt x="6299" y="497"/>
                  </a:cubicBezTo>
                  <a:cubicBezTo>
                    <a:pt x="6291" y="501"/>
                    <a:pt x="6288" y="501"/>
                    <a:pt x="6285" y="501"/>
                  </a:cubicBezTo>
                  <a:lnTo>
                    <a:pt x="6285" y="504"/>
                  </a:lnTo>
                  <a:cubicBezTo>
                    <a:pt x="6119" y="591"/>
                    <a:pt x="5953" y="683"/>
                    <a:pt x="5790" y="790"/>
                  </a:cubicBezTo>
                  <a:lnTo>
                    <a:pt x="5611" y="909"/>
                  </a:lnTo>
                  <a:lnTo>
                    <a:pt x="5604" y="909"/>
                  </a:lnTo>
                  <a:cubicBezTo>
                    <a:pt x="5451" y="1015"/>
                    <a:pt x="5299" y="1129"/>
                    <a:pt x="5146" y="1244"/>
                  </a:cubicBezTo>
                  <a:lnTo>
                    <a:pt x="5146" y="1248"/>
                  </a:lnTo>
                  <a:cubicBezTo>
                    <a:pt x="3973" y="2161"/>
                    <a:pt x="2837" y="3496"/>
                    <a:pt x="1851" y="4965"/>
                  </a:cubicBezTo>
                  <a:cubicBezTo>
                    <a:pt x="562" y="6888"/>
                    <a:pt x="1" y="8020"/>
                    <a:pt x="230" y="8984"/>
                  </a:cubicBezTo>
                  <a:cubicBezTo>
                    <a:pt x="286" y="9226"/>
                    <a:pt x="392" y="9459"/>
                    <a:pt x="556" y="9691"/>
                  </a:cubicBezTo>
                  <a:cubicBezTo>
                    <a:pt x="605" y="9765"/>
                    <a:pt x="662" y="9841"/>
                    <a:pt x="725" y="9914"/>
                  </a:cubicBezTo>
                  <a:cubicBezTo>
                    <a:pt x="815" y="10027"/>
                    <a:pt x="918" y="10137"/>
                    <a:pt x="1034" y="10249"/>
                  </a:cubicBezTo>
                  <a:cubicBezTo>
                    <a:pt x="1107" y="10319"/>
                    <a:pt x="1180" y="10382"/>
                    <a:pt x="1253" y="10439"/>
                  </a:cubicBezTo>
                  <a:cubicBezTo>
                    <a:pt x="1595" y="10704"/>
                    <a:pt x="1933" y="10811"/>
                    <a:pt x="2255" y="10811"/>
                  </a:cubicBezTo>
                  <a:cubicBezTo>
                    <a:pt x="3174" y="10811"/>
                    <a:pt x="3954" y="9936"/>
                    <a:pt x="4259" y="9392"/>
                  </a:cubicBezTo>
                  <a:cubicBezTo>
                    <a:pt x="4671" y="8662"/>
                    <a:pt x="5212" y="8097"/>
                    <a:pt x="5674" y="8057"/>
                  </a:cubicBezTo>
                  <a:cubicBezTo>
                    <a:pt x="5698" y="8054"/>
                    <a:pt x="5724" y="8054"/>
                    <a:pt x="5747" y="8054"/>
                  </a:cubicBezTo>
                  <a:cubicBezTo>
                    <a:pt x="5747" y="8054"/>
                    <a:pt x="5750" y="8053"/>
                    <a:pt x="5755" y="8053"/>
                  </a:cubicBezTo>
                  <a:cubicBezTo>
                    <a:pt x="5777" y="8053"/>
                    <a:pt x="5847" y="8060"/>
                    <a:pt x="5923" y="8130"/>
                  </a:cubicBezTo>
                  <a:cubicBezTo>
                    <a:pt x="6092" y="8287"/>
                    <a:pt x="6291" y="8758"/>
                    <a:pt x="6089" y="10166"/>
                  </a:cubicBezTo>
                  <a:cubicBezTo>
                    <a:pt x="5704" y="12847"/>
                    <a:pt x="5203" y="18397"/>
                    <a:pt x="5960" y="19553"/>
                  </a:cubicBezTo>
                  <a:cubicBezTo>
                    <a:pt x="6176" y="19886"/>
                    <a:pt x="6484" y="20138"/>
                    <a:pt x="6849" y="20294"/>
                  </a:cubicBezTo>
                  <a:lnTo>
                    <a:pt x="6849" y="20297"/>
                  </a:lnTo>
                  <a:cubicBezTo>
                    <a:pt x="7006" y="20367"/>
                    <a:pt x="7172" y="20417"/>
                    <a:pt x="7348" y="20450"/>
                  </a:cubicBezTo>
                  <a:cubicBezTo>
                    <a:pt x="7496" y="20478"/>
                    <a:pt x="7650" y="20493"/>
                    <a:pt x="7806" y="20493"/>
                  </a:cubicBezTo>
                  <a:cubicBezTo>
                    <a:pt x="7927" y="20493"/>
                    <a:pt x="8049" y="20484"/>
                    <a:pt x="8172" y="20467"/>
                  </a:cubicBezTo>
                  <a:lnTo>
                    <a:pt x="8175" y="20467"/>
                  </a:lnTo>
                  <a:cubicBezTo>
                    <a:pt x="8776" y="20384"/>
                    <a:pt x="9400" y="20091"/>
                    <a:pt x="9939" y="19553"/>
                  </a:cubicBezTo>
                  <a:cubicBezTo>
                    <a:pt x="11287" y="18208"/>
                    <a:pt x="11048" y="8961"/>
                    <a:pt x="10952" y="6217"/>
                  </a:cubicBezTo>
                  <a:cubicBezTo>
                    <a:pt x="10869" y="3855"/>
                    <a:pt x="10583" y="1059"/>
                    <a:pt x="9112" y="241"/>
                  </a:cubicBezTo>
                  <a:cubicBezTo>
                    <a:pt x="8876" y="105"/>
                    <a:pt x="8610" y="29"/>
                    <a:pt x="8312" y="5"/>
                  </a:cubicBezTo>
                  <a:cubicBezTo>
                    <a:pt x="8263" y="2"/>
                    <a:pt x="8214" y="0"/>
                    <a:pt x="81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1" name="Google Shape;591;p27"/>
            <p:cNvSpPr/>
            <p:nvPr/>
          </p:nvSpPr>
          <p:spPr>
            <a:xfrm>
              <a:off x="1849814" y="1336691"/>
              <a:ext cx="326027" cy="213860"/>
            </a:xfrm>
            <a:custGeom>
              <a:avLst/>
              <a:gdLst/>
              <a:ahLst/>
              <a:cxnLst/>
              <a:rect l="l" t="t" r="r" b="b"/>
              <a:pathLst>
                <a:path w="4421" h="2900" extrusionOk="0">
                  <a:moveTo>
                    <a:pt x="3899" y="0"/>
                  </a:moveTo>
                  <a:cubicBezTo>
                    <a:pt x="3600" y="0"/>
                    <a:pt x="3262" y="86"/>
                    <a:pt x="2983" y="196"/>
                  </a:cubicBezTo>
                  <a:cubicBezTo>
                    <a:pt x="2248" y="492"/>
                    <a:pt x="2205" y="897"/>
                    <a:pt x="1176" y="1930"/>
                  </a:cubicBezTo>
                  <a:cubicBezTo>
                    <a:pt x="764" y="2338"/>
                    <a:pt x="372" y="2521"/>
                    <a:pt x="0" y="2528"/>
                  </a:cubicBezTo>
                  <a:cubicBezTo>
                    <a:pt x="342" y="2793"/>
                    <a:pt x="681" y="2899"/>
                    <a:pt x="1003" y="2899"/>
                  </a:cubicBezTo>
                  <a:cubicBezTo>
                    <a:pt x="1923" y="2899"/>
                    <a:pt x="2700" y="2027"/>
                    <a:pt x="3006" y="1481"/>
                  </a:cubicBezTo>
                  <a:cubicBezTo>
                    <a:pt x="3418" y="751"/>
                    <a:pt x="3959" y="186"/>
                    <a:pt x="4421" y="146"/>
                  </a:cubicBezTo>
                  <a:cubicBezTo>
                    <a:pt x="4292" y="40"/>
                    <a:pt x="4109" y="0"/>
                    <a:pt x="3899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27"/>
            <p:cNvSpPr/>
            <p:nvPr/>
          </p:nvSpPr>
          <p:spPr>
            <a:xfrm>
              <a:off x="2351946" y="753223"/>
              <a:ext cx="219023" cy="1509413"/>
            </a:xfrm>
            <a:custGeom>
              <a:avLst/>
              <a:gdLst/>
              <a:ahLst/>
              <a:cxnLst/>
              <a:rect l="l" t="t" r="r" b="b"/>
              <a:pathLst>
                <a:path w="2970" h="20468" extrusionOk="0">
                  <a:moveTo>
                    <a:pt x="83" y="0"/>
                  </a:moveTo>
                  <a:cubicBezTo>
                    <a:pt x="57" y="0"/>
                    <a:pt x="30" y="3"/>
                    <a:pt x="0" y="3"/>
                  </a:cubicBezTo>
                  <a:lnTo>
                    <a:pt x="27" y="30"/>
                  </a:lnTo>
                  <a:cubicBezTo>
                    <a:pt x="27" y="30"/>
                    <a:pt x="1303" y="408"/>
                    <a:pt x="1531" y="1435"/>
                  </a:cubicBezTo>
                  <a:cubicBezTo>
                    <a:pt x="1714" y="2255"/>
                    <a:pt x="2514" y="6397"/>
                    <a:pt x="2514" y="10307"/>
                  </a:cubicBezTo>
                  <a:cubicBezTo>
                    <a:pt x="2514" y="11280"/>
                    <a:pt x="2465" y="12240"/>
                    <a:pt x="2345" y="13130"/>
                  </a:cubicBezTo>
                  <a:cubicBezTo>
                    <a:pt x="1870" y="16598"/>
                    <a:pt x="944" y="19192"/>
                    <a:pt x="113" y="20468"/>
                  </a:cubicBezTo>
                  <a:cubicBezTo>
                    <a:pt x="714" y="20385"/>
                    <a:pt x="1338" y="20092"/>
                    <a:pt x="1877" y="19554"/>
                  </a:cubicBezTo>
                  <a:cubicBezTo>
                    <a:pt x="2777" y="18657"/>
                    <a:pt x="2970" y="14243"/>
                    <a:pt x="2970" y="10589"/>
                  </a:cubicBezTo>
                  <a:cubicBezTo>
                    <a:pt x="2970" y="8766"/>
                    <a:pt x="2923" y="7132"/>
                    <a:pt x="2890" y="6218"/>
                  </a:cubicBezTo>
                  <a:cubicBezTo>
                    <a:pt x="2807" y="3856"/>
                    <a:pt x="2521" y="1060"/>
                    <a:pt x="1050" y="242"/>
                  </a:cubicBezTo>
                  <a:cubicBezTo>
                    <a:pt x="814" y="106"/>
                    <a:pt x="548" y="30"/>
                    <a:pt x="250" y="6"/>
                  </a:cubicBezTo>
                  <a:cubicBezTo>
                    <a:pt x="193" y="3"/>
                    <a:pt x="140" y="0"/>
                    <a:pt x="83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27"/>
            <p:cNvSpPr/>
            <p:nvPr/>
          </p:nvSpPr>
          <p:spPr>
            <a:xfrm>
              <a:off x="2251505" y="1221575"/>
              <a:ext cx="70869" cy="88789"/>
            </a:xfrm>
            <a:custGeom>
              <a:avLst/>
              <a:gdLst/>
              <a:ahLst/>
              <a:cxnLst/>
              <a:rect l="l" t="t" r="r" b="b"/>
              <a:pathLst>
                <a:path w="961" h="1204" extrusionOk="0">
                  <a:moveTo>
                    <a:pt x="801" y="0"/>
                  </a:moveTo>
                  <a:cubicBezTo>
                    <a:pt x="558" y="46"/>
                    <a:pt x="276" y="73"/>
                    <a:pt x="17" y="93"/>
                  </a:cubicBezTo>
                  <a:lnTo>
                    <a:pt x="17" y="96"/>
                  </a:lnTo>
                  <a:lnTo>
                    <a:pt x="0" y="1202"/>
                  </a:lnTo>
                  <a:cubicBezTo>
                    <a:pt x="19" y="1203"/>
                    <a:pt x="37" y="1204"/>
                    <a:pt x="55" y="1204"/>
                  </a:cubicBezTo>
                  <a:cubicBezTo>
                    <a:pt x="960" y="1204"/>
                    <a:pt x="801" y="0"/>
                    <a:pt x="8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27"/>
            <p:cNvSpPr/>
            <p:nvPr/>
          </p:nvSpPr>
          <p:spPr>
            <a:xfrm>
              <a:off x="2180488" y="1228360"/>
              <a:ext cx="72344" cy="81931"/>
            </a:xfrm>
            <a:custGeom>
              <a:avLst/>
              <a:gdLst/>
              <a:ahLst/>
              <a:cxnLst/>
              <a:rect l="l" t="t" r="r" b="b"/>
              <a:pathLst>
                <a:path w="981" h="1111" extrusionOk="0">
                  <a:moveTo>
                    <a:pt x="980" y="1"/>
                  </a:moveTo>
                  <a:cubicBezTo>
                    <a:pt x="558" y="28"/>
                    <a:pt x="206" y="28"/>
                    <a:pt x="206" y="28"/>
                  </a:cubicBezTo>
                  <a:cubicBezTo>
                    <a:pt x="206" y="28"/>
                    <a:pt x="0" y="1060"/>
                    <a:pt x="963" y="1110"/>
                  </a:cubicBezTo>
                  <a:lnTo>
                    <a:pt x="980" y="4"/>
                  </a:lnTo>
                  <a:lnTo>
                    <a:pt x="98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27"/>
            <p:cNvSpPr/>
            <p:nvPr/>
          </p:nvSpPr>
          <p:spPr>
            <a:xfrm>
              <a:off x="1969060" y="1068408"/>
              <a:ext cx="144393" cy="144393"/>
            </a:xfrm>
            <a:custGeom>
              <a:avLst/>
              <a:gdLst/>
              <a:ahLst/>
              <a:cxnLst/>
              <a:rect l="l" t="t" r="r" b="b"/>
              <a:pathLst>
                <a:path w="1958" h="1958" extrusionOk="0">
                  <a:moveTo>
                    <a:pt x="981" y="1"/>
                  </a:moveTo>
                  <a:cubicBezTo>
                    <a:pt x="439" y="1"/>
                    <a:pt x="1" y="439"/>
                    <a:pt x="1" y="977"/>
                  </a:cubicBezTo>
                  <a:cubicBezTo>
                    <a:pt x="1" y="1519"/>
                    <a:pt x="439" y="1958"/>
                    <a:pt x="981" y="1958"/>
                  </a:cubicBezTo>
                  <a:cubicBezTo>
                    <a:pt x="1519" y="1958"/>
                    <a:pt x="1957" y="1519"/>
                    <a:pt x="1957" y="977"/>
                  </a:cubicBezTo>
                  <a:cubicBezTo>
                    <a:pt x="1957" y="439"/>
                    <a:pt x="1519" y="1"/>
                    <a:pt x="9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27"/>
            <p:cNvSpPr/>
            <p:nvPr/>
          </p:nvSpPr>
          <p:spPr>
            <a:xfrm>
              <a:off x="2035210" y="1077773"/>
              <a:ext cx="62757" cy="62757"/>
            </a:xfrm>
            <a:custGeom>
              <a:avLst/>
              <a:gdLst/>
              <a:ahLst/>
              <a:cxnLst/>
              <a:rect l="l" t="t" r="r" b="b"/>
              <a:pathLst>
                <a:path w="851" h="851" extrusionOk="0">
                  <a:moveTo>
                    <a:pt x="425" y="0"/>
                  </a:moveTo>
                  <a:cubicBezTo>
                    <a:pt x="190" y="0"/>
                    <a:pt x="1" y="189"/>
                    <a:pt x="1" y="425"/>
                  </a:cubicBezTo>
                  <a:cubicBezTo>
                    <a:pt x="1" y="661"/>
                    <a:pt x="190" y="850"/>
                    <a:pt x="425" y="850"/>
                  </a:cubicBezTo>
                  <a:cubicBezTo>
                    <a:pt x="661" y="850"/>
                    <a:pt x="850" y="661"/>
                    <a:pt x="850" y="425"/>
                  </a:cubicBezTo>
                  <a:cubicBezTo>
                    <a:pt x="850" y="189"/>
                    <a:pt x="661" y="0"/>
                    <a:pt x="4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7" name="Google Shape;597;p27"/>
            <p:cNvSpPr/>
            <p:nvPr/>
          </p:nvSpPr>
          <p:spPr>
            <a:xfrm>
              <a:off x="1982040" y="1139276"/>
              <a:ext cx="67182" cy="66887"/>
            </a:xfrm>
            <a:custGeom>
              <a:avLst/>
              <a:gdLst/>
              <a:ahLst/>
              <a:cxnLst/>
              <a:rect l="l" t="t" r="r" b="b"/>
              <a:pathLst>
                <a:path w="911" h="907" extrusionOk="0">
                  <a:moveTo>
                    <a:pt x="455" y="0"/>
                  </a:moveTo>
                  <a:cubicBezTo>
                    <a:pt x="207" y="0"/>
                    <a:pt x="1" y="203"/>
                    <a:pt x="1" y="451"/>
                  </a:cubicBezTo>
                  <a:cubicBezTo>
                    <a:pt x="1" y="704"/>
                    <a:pt x="207" y="907"/>
                    <a:pt x="455" y="907"/>
                  </a:cubicBezTo>
                  <a:cubicBezTo>
                    <a:pt x="708" y="907"/>
                    <a:pt x="911" y="704"/>
                    <a:pt x="911" y="451"/>
                  </a:cubicBezTo>
                  <a:cubicBezTo>
                    <a:pt x="911" y="203"/>
                    <a:pt x="708" y="0"/>
                    <a:pt x="4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8" name="Google Shape;598;p27"/>
            <p:cNvSpPr/>
            <p:nvPr/>
          </p:nvSpPr>
          <p:spPr>
            <a:xfrm>
              <a:off x="2304675" y="1063393"/>
              <a:ext cx="141148" cy="138346"/>
            </a:xfrm>
            <a:custGeom>
              <a:avLst/>
              <a:gdLst/>
              <a:ahLst/>
              <a:cxnLst/>
              <a:rect l="l" t="t" r="r" b="b"/>
              <a:pathLst>
                <a:path w="1914" h="1876" extrusionOk="0">
                  <a:moveTo>
                    <a:pt x="1692" y="0"/>
                  </a:moveTo>
                  <a:cubicBezTo>
                    <a:pt x="1660" y="0"/>
                    <a:pt x="1628" y="8"/>
                    <a:pt x="1598" y="26"/>
                  </a:cubicBezTo>
                  <a:lnTo>
                    <a:pt x="100" y="879"/>
                  </a:lnTo>
                  <a:cubicBezTo>
                    <a:pt x="37" y="916"/>
                    <a:pt x="0" y="985"/>
                    <a:pt x="3" y="1059"/>
                  </a:cubicBezTo>
                  <a:cubicBezTo>
                    <a:pt x="6" y="1132"/>
                    <a:pt x="53" y="1195"/>
                    <a:pt x="120" y="1224"/>
                  </a:cubicBezTo>
                  <a:lnTo>
                    <a:pt x="1618" y="1862"/>
                  </a:lnTo>
                  <a:cubicBezTo>
                    <a:pt x="1641" y="1873"/>
                    <a:pt x="1668" y="1876"/>
                    <a:pt x="1694" y="1876"/>
                  </a:cubicBezTo>
                  <a:cubicBezTo>
                    <a:pt x="1767" y="1876"/>
                    <a:pt x="1840" y="1833"/>
                    <a:pt x="1870" y="1759"/>
                  </a:cubicBezTo>
                  <a:cubicBezTo>
                    <a:pt x="1913" y="1660"/>
                    <a:pt x="1867" y="1547"/>
                    <a:pt x="1767" y="1503"/>
                  </a:cubicBezTo>
                  <a:lnTo>
                    <a:pt x="631" y="1022"/>
                  </a:lnTo>
                  <a:lnTo>
                    <a:pt x="1787" y="364"/>
                  </a:lnTo>
                  <a:cubicBezTo>
                    <a:pt x="1880" y="312"/>
                    <a:pt x="1913" y="192"/>
                    <a:pt x="1860" y="99"/>
                  </a:cubicBezTo>
                  <a:cubicBezTo>
                    <a:pt x="1824" y="36"/>
                    <a:pt x="1760" y="0"/>
                    <a:pt x="16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9" name="Google Shape;599;p27"/>
            <p:cNvSpPr/>
            <p:nvPr/>
          </p:nvSpPr>
          <p:spPr>
            <a:xfrm>
              <a:off x="2089855" y="1205573"/>
              <a:ext cx="275585" cy="32227"/>
            </a:xfrm>
            <a:custGeom>
              <a:avLst/>
              <a:gdLst/>
              <a:ahLst/>
              <a:cxnLst/>
              <a:rect l="l" t="t" r="r" b="b"/>
              <a:pathLst>
                <a:path w="3737" h="437" extrusionOk="0">
                  <a:moveTo>
                    <a:pt x="110" y="0"/>
                  </a:moveTo>
                  <a:cubicBezTo>
                    <a:pt x="75" y="0"/>
                    <a:pt x="42" y="18"/>
                    <a:pt x="23" y="51"/>
                  </a:cubicBezTo>
                  <a:cubicBezTo>
                    <a:pt x="0" y="101"/>
                    <a:pt x="17" y="157"/>
                    <a:pt x="63" y="184"/>
                  </a:cubicBezTo>
                  <a:cubicBezTo>
                    <a:pt x="93" y="197"/>
                    <a:pt x="552" y="436"/>
                    <a:pt x="1595" y="436"/>
                  </a:cubicBezTo>
                  <a:cubicBezTo>
                    <a:pt x="2126" y="436"/>
                    <a:pt x="2804" y="373"/>
                    <a:pt x="3650" y="193"/>
                  </a:cubicBezTo>
                  <a:cubicBezTo>
                    <a:pt x="3704" y="181"/>
                    <a:pt x="3737" y="130"/>
                    <a:pt x="3727" y="78"/>
                  </a:cubicBezTo>
                  <a:cubicBezTo>
                    <a:pt x="3715" y="32"/>
                    <a:pt x="3678" y="1"/>
                    <a:pt x="3634" y="1"/>
                  </a:cubicBezTo>
                  <a:cubicBezTo>
                    <a:pt x="3627" y="1"/>
                    <a:pt x="3619" y="2"/>
                    <a:pt x="3611" y="4"/>
                  </a:cubicBezTo>
                  <a:cubicBezTo>
                    <a:pt x="2784" y="180"/>
                    <a:pt x="2122" y="239"/>
                    <a:pt x="1608" y="239"/>
                  </a:cubicBezTo>
                  <a:cubicBezTo>
                    <a:pt x="607" y="239"/>
                    <a:pt x="165" y="18"/>
                    <a:pt x="156" y="11"/>
                  </a:cubicBezTo>
                  <a:cubicBezTo>
                    <a:pt x="141" y="4"/>
                    <a:pt x="126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0" name="Google Shape;600;p27"/>
            <p:cNvSpPr/>
            <p:nvPr/>
          </p:nvSpPr>
          <p:spPr>
            <a:xfrm>
              <a:off x="1907557" y="1230351"/>
              <a:ext cx="122785" cy="99261"/>
            </a:xfrm>
            <a:custGeom>
              <a:avLst/>
              <a:gdLst/>
              <a:ahLst/>
              <a:cxnLst/>
              <a:rect l="l" t="t" r="r" b="b"/>
              <a:pathLst>
                <a:path w="1665" h="1346" extrusionOk="0">
                  <a:moveTo>
                    <a:pt x="835" y="1"/>
                  </a:moveTo>
                  <a:cubicBezTo>
                    <a:pt x="376" y="1"/>
                    <a:pt x="1" y="303"/>
                    <a:pt x="1" y="674"/>
                  </a:cubicBezTo>
                  <a:cubicBezTo>
                    <a:pt x="1" y="1047"/>
                    <a:pt x="376" y="1346"/>
                    <a:pt x="835" y="1346"/>
                  </a:cubicBezTo>
                  <a:cubicBezTo>
                    <a:pt x="1293" y="1346"/>
                    <a:pt x="1665" y="1047"/>
                    <a:pt x="1665" y="674"/>
                  </a:cubicBezTo>
                  <a:cubicBezTo>
                    <a:pt x="1665" y="303"/>
                    <a:pt x="1293" y="1"/>
                    <a:pt x="835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1" name="Google Shape;601;p27"/>
            <p:cNvSpPr/>
            <p:nvPr/>
          </p:nvSpPr>
          <p:spPr>
            <a:xfrm>
              <a:off x="2382329" y="1230351"/>
              <a:ext cx="122712" cy="99261"/>
            </a:xfrm>
            <a:custGeom>
              <a:avLst/>
              <a:gdLst/>
              <a:ahLst/>
              <a:cxnLst/>
              <a:rect l="l" t="t" r="r" b="b"/>
              <a:pathLst>
                <a:path w="1664" h="1346" extrusionOk="0">
                  <a:moveTo>
                    <a:pt x="834" y="1"/>
                  </a:moveTo>
                  <a:cubicBezTo>
                    <a:pt x="372" y="1"/>
                    <a:pt x="0" y="303"/>
                    <a:pt x="0" y="674"/>
                  </a:cubicBezTo>
                  <a:cubicBezTo>
                    <a:pt x="0" y="1047"/>
                    <a:pt x="372" y="1346"/>
                    <a:pt x="834" y="1346"/>
                  </a:cubicBezTo>
                  <a:cubicBezTo>
                    <a:pt x="1292" y="1346"/>
                    <a:pt x="1664" y="1047"/>
                    <a:pt x="1664" y="674"/>
                  </a:cubicBezTo>
                  <a:cubicBezTo>
                    <a:pt x="1664" y="303"/>
                    <a:pt x="1292" y="1"/>
                    <a:pt x="834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xmlns="" id="{D572E49E-0CDF-4353-8F99-0CB417469E1D}"/>
              </a:ext>
            </a:extLst>
          </p:cNvPr>
          <p:cNvGrpSpPr/>
          <p:nvPr/>
        </p:nvGrpSpPr>
        <p:grpSpPr>
          <a:xfrm>
            <a:off x="343270" y="1458053"/>
            <a:ext cx="831886" cy="1044856"/>
            <a:chOff x="1206989" y="1720465"/>
            <a:chExt cx="831886" cy="783642"/>
          </a:xfrm>
        </p:grpSpPr>
        <p:sp>
          <p:nvSpPr>
            <p:cNvPr id="164" name="Google Shape;1399;p36">
              <a:extLst>
                <a:ext uri="{FF2B5EF4-FFF2-40B4-BE49-F238E27FC236}">
                  <a16:creationId xmlns:a16="http://schemas.microsoft.com/office/drawing/2014/main" xmlns="" id="{B725B493-7CFB-4FF9-B0D5-35F645F1A37A}"/>
                </a:ext>
              </a:extLst>
            </p:cNvPr>
            <p:cNvSpPr/>
            <p:nvPr/>
          </p:nvSpPr>
          <p:spPr>
            <a:xfrm rot="20986198">
              <a:off x="1206989" y="1720465"/>
              <a:ext cx="831886" cy="783642"/>
            </a:xfrm>
            <a:custGeom>
              <a:avLst/>
              <a:gdLst/>
              <a:ahLst/>
              <a:cxnLst/>
              <a:rect l="l" t="t" r="r" b="b"/>
              <a:pathLst>
                <a:path w="26935" h="25373" extrusionOk="0">
                  <a:moveTo>
                    <a:pt x="14199" y="1"/>
                  </a:moveTo>
                  <a:cubicBezTo>
                    <a:pt x="14193" y="1"/>
                    <a:pt x="14186" y="1"/>
                    <a:pt x="14180" y="1"/>
                  </a:cubicBezTo>
                  <a:cubicBezTo>
                    <a:pt x="12902" y="51"/>
                    <a:pt x="10301" y="4555"/>
                    <a:pt x="10008" y="4555"/>
                  </a:cubicBezTo>
                  <a:cubicBezTo>
                    <a:pt x="10008" y="4555"/>
                    <a:pt x="10007" y="4555"/>
                    <a:pt x="10007" y="4555"/>
                  </a:cubicBezTo>
                  <a:cubicBezTo>
                    <a:pt x="9925" y="4550"/>
                    <a:pt x="9844" y="4548"/>
                    <a:pt x="9765" y="4548"/>
                  </a:cubicBezTo>
                  <a:cubicBezTo>
                    <a:pt x="6606" y="4548"/>
                    <a:pt x="5028" y="8118"/>
                    <a:pt x="5073" y="8347"/>
                  </a:cubicBezTo>
                  <a:cubicBezTo>
                    <a:pt x="5123" y="8586"/>
                    <a:pt x="758" y="8682"/>
                    <a:pt x="381" y="10814"/>
                  </a:cubicBezTo>
                  <a:cubicBezTo>
                    <a:pt x="1" y="12947"/>
                    <a:pt x="5692" y="16505"/>
                    <a:pt x="6069" y="16694"/>
                  </a:cubicBezTo>
                  <a:cubicBezTo>
                    <a:pt x="6449" y="16885"/>
                    <a:pt x="2514" y="23287"/>
                    <a:pt x="5358" y="24948"/>
                  </a:cubicBezTo>
                  <a:cubicBezTo>
                    <a:pt x="5822" y="25218"/>
                    <a:pt x="6354" y="25331"/>
                    <a:pt x="6921" y="25331"/>
                  </a:cubicBezTo>
                  <a:cubicBezTo>
                    <a:pt x="9830" y="25331"/>
                    <a:pt x="13649" y="22330"/>
                    <a:pt x="13846" y="22054"/>
                  </a:cubicBezTo>
                  <a:cubicBezTo>
                    <a:pt x="13853" y="22043"/>
                    <a:pt x="13865" y="22038"/>
                    <a:pt x="13881" y="22038"/>
                  </a:cubicBezTo>
                  <a:cubicBezTo>
                    <a:pt x="14080" y="22038"/>
                    <a:pt x="14930" y="22873"/>
                    <a:pt x="16029" y="23704"/>
                  </a:cubicBezTo>
                  <a:cubicBezTo>
                    <a:pt x="17125" y="24537"/>
                    <a:pt x="18470" y="25372"/>
                    <a:pt x="19658" y="25372"/>
                  </a:cubicBezTo>
                  <a:cubicBezTo>
                    <a:pt x="20143" y="25372"/>
                    <a:pt x="20603" y="25233"/>
                    <a:pt x="21008" y="24898"/>
                  </a:cubicBezTo>
                  <a:cubicBezTo>
                    <a:pt x="23475" y="22860"/>
                    <a:pt x="21481" y="17738"/>
                    <a:pt x="21247" y="17404"/>
                  </a:cubicBezTo>
                  <a:cubicBezTo>
                    <a:pt x="21008" y="17074"/>
                    <a:pt x="25796" y="15936"/>
                    <a:pt x="26365" y="13185"/>
                  </a:cubicBezTo>
                  <a:cubicBezTo>
                    <a:pt x="26934" y="10434"/>
                    <a:pt x="22811" y="9485"/>
                    <a:pt x="22573" y="9439"/>
                  </a:cubicBezTo>
                  <a:cubicBezTo>
                    <a:pt x="22335" y="9393"/>
                    <a:pt x="22619" y="6829"/>
                    <a:pt x="21389" y="5504"/>
                  </a:cubicBezTo>
                  <a:cubicBezTo>
                    <a:pt x="20631" y="4687"/>
                    <a:pt x="19424" y="4516"/>
                    <a:pt x="18541" y="4516"/>
                  </a:cubicBezTo>
                  <a:cubicBezTo>
                    <a:pt x="17987" y="4516"/>
                    <a:pt x="17560" y="4583"/>
                    <a:pt x="17451" y="4601"/>
                  </a:cubicBezTo>
                  <a:cubicBezTo>
                    <a:pt x="17449" y="4601"/>
                    <a:pt x="17448" y="4601"/>
                    <a:pt x="17446" y="4601"/>
                  </a:cubicBezTo>
                  <a:cubicBezTo>
                    <a:pt x="17298" y="4601"/>
                    <a:pt x="16806" y="3452"/>
                    <a:pt x="16187" y="2302"/>
                  </a:cubicBezTo>
                  <a:cubicBezTo>
                    <a:pt x="15572" y="1150"/>
                    <a:pt x="14833" y="1"/>
                    <a:pt x="141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9525" dir="193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" name="Google Shape;1400;p36">
              <a:extLst>
                <a:ext uri="{FF2B5EF4-FFF2-40B4-BE49-F238E27FC236}">
                  <a16:creationId xmlns:a16="http://schemas.microsoft.com/office/drawing/2014/main" xmlns="" id="{5125AFAA-77AB-4D3C-8B78-283BF7D19C6E}"/>
                </a:ext>
              </a:extLst>
            </p:cNvPr>
            <p:cNvSpPr/>
            <p:nvPr/>
          </p:nvSpPr>
          <p:spPr>
            <a:xfrm rot="20986198">
              <a:off x="1289659" y="1821763"/>
              <a:ext cx="648430" cy="610780"/>
            </a:xfrm>
            <a:custGeom>
              <a:avLst/>
              <a:gdLst/>
              <a:ahLst/>
              <a:cxnLst/>
              <a:rect l="l" t="t" r="r" b="b"/>
              <a:pathLst>
                <a:path w="20995" h="19776" extrusionOk="0">
                  <a:moveTo>
                    <a:pt x="11596" y="1"/>
                  </a:moveTo>
                  <a:cubicBezTo>
                    <a:pt x="10417" y="1"/>
                    <a:pt x="8316" y="4113"/>
                    <a:pt x="7418" y="5339"/>
                  </a:cubicBezTo>
                  <a:cubicBezTo>
                    <a:pt x="7030" y="5862"/>
                    <a:pt x="500" y="7006"/>
                    <a:pt x="252" y="8252"/>
                  </a:cubicBezTo>
                  <a:cubicBezTo>
                    <a:pt x="1" y="9502"/>
                    <a:pt x="5000" y="12253"/>
                    <a:pt x="5165" y="12670"/>
                  </a:cubicBezTo>
                  <a:cubicBezTo>
                    <a:pt x="5334" y="13087"/>
                    <a:pt x="2917" y="18668"/>
                    <a:pt x="4332" y="19585"/>
                  </a:cubicBezTo>
                  <a:cubicBezTo>
                    <a:pt x="4475" y="19677"/>
                    <a:pt x="4648" y="19719"/>
                    <a:pt x="4845" y="19719"/>
                  </a:cubicBezTo>
                  <a:cubicBezTo>
                    <a:pt x="6600" y="19719"/>
                    <a:pt x="10207" y="16408"/>
                    <a:pt x="10582" y="16334"/>
                  </a:cubicBezTo>
                  <a:cubicBezTo>
                    <a:pt x="10586" y="16333"/>
                    <a:pt x="10590" y="16333"/>
                    <a:pt x="10595" y="16333"/>
                  </a:cubicBezTo>
                  <a:cubicBezTo>
                    <a:pt x="10818" y="16333"/>
                    <a:pt x="11890" y="17192"/>
                    <a:pt x="13109" y="18053"/>
                  </a:cubicBezTo>
                  <a:cubicBezTo>
                    <a:pt x="14328" y="18914"/>
                    <a:pt x="15693" y="19775"/>
                    <a:pt x="16503" y="19775"/>
                  </a:cubicBezTo>
                  <a:cubicBezTo>
                    <a:pt x="16664" y="19775"/>
                    <a:pt x="16803" y="19742"/>
                    <a:pt x="16914" y="19667"/>
                  </a:cubicBezTo>
                  <a:cubicBezTo>
                    <a:pt x="18164" y="18834"/>
                    <a:pt x="16164" y="14002"/>
                    <a:pt x="15830" y="13503"/>
                  </a:cubicBezTo>
                  <a:cubicBezTo>
                    <a:pt x="15496" y="13001"/>
                    <a:pt x="20995" y="11338"/>
                    <a:pt x="20995" y="9502"/>
                  </a:cubicBezTo>
                  <a:cubicBezTo>
                    <a:pt x="20995" y="7670"/>
                    <a:pt x="15830" y="7006"/>
                    <a:pt x="15079" y="6919"/>
                  </a:cubicBezTo>
                  <a:cubicBezTo>
                    <a:pt x="14332" y="6837"/>
                    <a:pt x="12831" y="174"/>
                    <a:pt x="11664" y="5"/>
                  </a:cubicBezTo>
                  <a:cubicBezTo>
                    <a:pt x="11641" y="2"/>
                    <a:pt x="11619" y="1"/>
                    <a:pt x="115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" name="Google Shape;1401;p36">
              <a:extLst>
                <a:ext uri="{FF2B5EF4-FFF2-40B4-BE49-F238E27FC236}">
                  <a16:creationId xmlns:a16="http://schemas.microsoft.com/office/drawing/2014/main" xmlns="" id="{2D647F57-99AF-494B-8C30-07F2E8C5F860}"/>
                </a:ext>
              </a:extLst>
            </p:cNvPr>
            <p:cNvSpPr/>
            <p:nvPr/>
          </p:nvSpPr>
          <p:spPr>
            <a:xfrm rot="20986198">
              <a:off x="1600664" y="2140732"/>
              <a:ext cx="71715" cy="122243"/>
            </a:xfrm>
            <a:custGeom>
              <a:avLst/>
              <a:gdLst/>
              <a:ahLst/>
              <a:cxnLst/>
              <a:rect l="l" t="t" r="r" b="b"/>
              <a:pathLst>
                <a:path w="2322" h="3958" extrusionOk="0">
                  <a:moveTo>
                    <a:pt x="624" y="1"/>
                  </a:moveTo>
                  <a:cubicBezTo>
                    <a:pt x="501" y="1"/>
                    <a:pt x="392" y="89"/>
                    <a:pt x="371" y="214"/>
                  </a:cubicBezTo>
                  <a:cubicBezTo>
                    <a:pt x="331" y="482"/>
                    <a:pt x="0" y="2853"/>
                    <a:pt x="698" y="3663"/>
                  </a:cubicBezTo>
                  <a:cubicBezTo>
                    <a:pt x="864" y="3855"/>
                    <a:pt x="1082" y="3957"/>
                    <a:pt x="1327" y="3957"/>
                  </a:cubicBezTo>
                  <a:cubicBezTo>
                    <a:pt x="1485" y="3957"/>
                    <a:pt x="1631" y="3891"/>
                    <a:pt x="1746" y="3762"/>
                  </a:cubicBezTo>
                  <a:cubicBezTo>
                    <a:pt x="2322" y="3127"/>
                    <a:pt x="2120" y="776"/>
                    <a:pt x="2077" y="310"/>
                  </a:cubicBezTo>
                  <a:cubicBezTo>
                    <a:pt x="2062" y="179"/>
                    <a:pt x="1959" y="84"/>
                    <a:pt x="1829" y="84"/>
                  </a:cubicBezTo>
                  <a:cubicBezTo>
                    <a:pt x="1820" y="84"/>
                    <a:pt x="1811" y="84"/>
                    <a:pt x="1803" y="85"/>
                  </a:cubicBezTo>
                  <a:cubicBezTo>
                    <a:pt x="1664" y="99"/>
                    <a:pt x="1565" y="221"/>
                    <a:pt x="1578" y="360"/>
                  </a:cubicBezTo>
                  <a:cubicBezTo>
                    <a:pt x="1684" y="1424"/>
                    <a:pt x="1690" y="3081"/>
                    <a:pt x="1377" y="3428"/>
                  </a:cubicBezTo>
                  <a:cubicBezTo>
                    <a:pt x="1350" y="3458"/>
                    <a:pt x="1333" y="3458"/>
                    <a:pt x="1327" y="3458"/>
                  </a:cubicBezTo>
                  <a:cubicBezTo>
                    <a:pt x="1227" y="3458"/>
                    <a:pt x="1148" y="3422"/>
                    <a:pt x="1079" y="3339"/>
                  </a:cubicBezTo>
                  <a:cubicBezTo>
                    <a:pt x="662" y="2857"/>
                    <a:pt x="728" y="1213"/>
                    <a:pt x="867" y="287"/>
                  </a:cubicBezTo>
                  <a:cubicBezTo>
                    <a:pt x="887" y="151"/>
                    <a:pt x="794" y="23"/>
                    <a:pt x="655" y="3"/>
                  </a:cubicBezTo>
                  <a:cubicBezTo>
                    <a:pt x="645" y="1"/>
                    <a:pt x="634" y="1"/>
                    <a:pt x="6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" name="Google Shape;1402;p36">
              <a:extLst>
                <a:ext uri="{FF2B5EF4-FFF2-40B4-BE49-F238E27FC236}">
                  <a16:creationId xmlns:a16="http://schemas.microsoft.com/office/drawing/2014/main" xmlns="" id="{E2F6A1FF-F5C9-4F53-9B04-61EAB978F55B}"/>
                </a:ext>
              </a:extLst>
            </p:cNvPr>
            <p:cNvSpPr/>
            <p:nvPr/>
          </p:nvSpPr>
          <p:spPr>
            <a:xfrm rot="20986198">
              <a:off x="1563970" y="2046545"/>
              <a:ext cx="82339" cy="50095"/>
            </a:xfrm>
            <a:custGeom>
              <a:avLst/>
              <a:gdLst/>
              <a:ahLst/>
              <a:cxnLst/>
              <a:rect l="l" t="t" r="r" b="b"/>
              <a:pathLst>
                <a:path w="2666" h="1622" extrusionOk="0">
                  <a:moveTo>
                    <a:pt x="1481" y="0"/>
                  </a:moveTo>
                  <a:cubicBezTo>
                    <a:pt x="717" y="0"/>
                    <a:pt x="292" y="788"/>
                    <a:pt x="292" y="788"/>
                  </a:cubicBezTo>
                  <a:cubicBezTo>
                    <a:pt x="1" y="874"/>
                    <a:pt x="417" y="1621"/>
                    <a:pt x="417" y="1621"/>
                  </a:cubicBezTo>
                  <a:cubicBezTo>
                    <a:pt x="809" y="900"/>
                    <a:pt x="1220" y="675"/>
                    <a:pt x="1579" y="675"/>
                  </a:cubicBezTo>
                  <a:cubicBezTo>
                    <a:pt x="2172" y="675"/>
                    <a:pt x="2626" y="1290"/>
                    <a:pt x="2626" y="1290"/>
                  </a:cubicBezTo>
                  <a:lnTo>
                    <a:pt x="2665" y="579"/>
                  </a:lnTo>
                  <a:cubicBezTo>
                    <a:pt x="2211" y="150"/>
                    <a:pt x="1814" y="0"/>
                    <a:pt x="14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" name="Google Shape;1403;p36">
              <a:extLst>
                <a:ext uri="{FF2B5EF4-FFF2-40B4-BE49-F238E27FC236}">
                  <a16:creationId xmlns:a16="http://schemas.microsoft.com/office/drawing/2014/main" xmlns="" id="{691A7DDF-C414-41AA-BA56-F4CFF274DA9F}"/>
                </a:ext>
              </a:extLst>
            </p:cNvPr>
            <p:cNvSpPr/>
            <p:nvPr/>
          </p:nvSpPr>
          <p:spPr>
            <a:xfrm rot="20986198">
              <a:off x="1635285" y="1891012"/>
              <a:ext cx="218697" cy="319102"/>
            </a:xfrm>
            <a:custGeom>
              <a:avLst/>
              <a:gdLst/>
              <a:ahLst/>
              <a:cxnLst/>
              <a:rect l="l" t="t" r="r" b="b"/>
              <a:pathLst>
                <a:path w="7081" h="10332" extrusionOk="0">
                  <a:moveTo>
                    <a:pt x="3521" y="1"/>
                  </a:moveTo>
                  <a:cubicBezTo>
                    <a:pt x="3516" y="1"/>
                    <a:pt x="3510" y="1"/>
                    <a:pt x="3505" y="1"/>
                  </a:cubicBezTo>
                  <a:cubicBezTo>
                    <a:pt x="1561" y="14"/>
                    <a:pt x="0" y="2339"/>
                    <a:pt x="20" y="5190"/>
                  </a:cubicBezTo>
                  <a:cubicBezTo>
                    <a:pt x="40" y="8035"/>
                    <a:pt x="1624" y="10331"/>
                    <a:pt x="3561" y="10331"/>
                  </a:cubicBezTo>
                  <a:cubicBezTo>
                    <a:pt x="3567" y="10331"/>
                    <a:pt x="3572" y="10331"/>
                    <a:pt x="3578" y="10331"/>
                  </a:cubicBezTo>
                  <a:cubicBezTo>
                    <a:pt x="5519" y="10318"/>
                    <a:pt x="7080" y="7993"/>
                    <a:pt x="7060" y="5144"/>
                  </a:cubicBezTo>
                  <a:cubicBezTo>
                    <a:pt x="7041" y="2298"/>
                    <a:pt x="5458" y="1"/>
                    <a:pt x="35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" name="Google Shape;1404;p36">
              <a:extLst>
                <a:ext uri="{FF2B5EF4-FFF2-40B4-BE49-F238E27FC236}">
                  <a16:creationId xmlns:a16="http://schemas.microsoft.com/office/drawing/2014/main" xmlns="" id="{DAEA1AD1-24BC-42BB-87D7-FBF4E37C5FD2}"/>
                </a:ext>
              </a:extLst>
            </p:cNvPr>
            <p:cNvSpPr/>
            <p:nvPr/>
          </p:nvSpPr>
          <p:spPr>
            <a:xfrm rot="20986198">
              <a:off x="1652645" y="1915754"/>
              <a:ext cx="183951" cy="269655"/>
            </a:xfrm>
            <a:custGeom>
              <a:avLst/>
              <a:gdLst/>
              <a:ahLst/>
              <a:cxnLst/>
              <a:rect l="l" t="t" r="r" b="b"/>
              <a:pathLst>
                <a:path w="5956" h="8731" extrusionOk="0">
                  <a:moveTo>
                    <a:pt x="2950" y="1"/>
                  </a:moveTo>
                  <a:cubicBezTo>
                    <a:pt x="1677" y="7"/>
                    <a:pt x="599" y="1191"/>
                    <a:pt x="182" y="2847"/>
                  </a:cubicBezTo>
                  <a:cubicBezTo>
                    <a:pt x="63" y="3327"/>
                    <a:pt x="0" y="3847"/>
                    <a:pt x="3" y="4389"/>
                  </a:cubicBezTo>
                  <a:cubicBezTo>
                    <a:pt x="11" y="5245"/>
                    <a:pt x="182" y="6042"/>
                    <a:pt x="480" y="6713"/>
                  </a:cubicBezTo>
                  <a:cubicBezTo>
                    <a:pt x="572" y="6928"/>
                    <a:pt x="678" y="7127"/>
                    <a:pt x="794" y="7311"/>
                  </a:cubicBezTo>
                  <a:cubicBezTo>
                    <a:pt x="1154" y="7890"/>
                    <a:pt x="1624" y="8326"/>
                    <a:pt x="2153" y="8552"/>
                  </a:cubicBezTo>
                  <a:cubicBezTo>
                    <a:pt x="2417" y="8668"/>
                    <a:pt x="2695" y="8731"/>
                    <a:pt x="2988" y="8731"/>
                  </a:cubicBezTo>
                  <a:cubicBezTo>
                    <a:pt x="2995" y="8731"/>
                    <a:pt x="3002" y="8731"/>
                    <a:pt x="3010" y="8730"/>
                  </a:cubicBezTo>
                  <a:cubicBezTo>
                    <a:pt x="4487" y="8720"/>
                    <a:pt x="5705" y="7130"/>
                    <a:pt x="5919" y="5057"/>
                  </a:cubicBezTo>
                  <a:cubicBezTo>
                    <a:pt x="5943" y="4825"/>
                    <a:pt x="5956" y="4587"/>
                    <a:pt x="5952" y="4346"/>
                  </a:cubicBezTo>
                  <a:cubicBezTo>
                    <a:pt x="5949" y="3774"/>
                    <a:pt x="5870" y="3227"/>
                    <a:pt x="5731" y="2728"/>
                  </a:cubicBezTo>
                  <a:cubicBezTo>
                    <a:pt x="5665" y="2490"/>
                    <a:pt x="5586" y="2269"/>
                    <a:pt x="5496" y="2057"/>
                  </a:cubicBezTo>
                  <a:cubicBezTo>
                    <a:pt x="5010" y="926"/>
                    <a:pt x="4183" y="143"/>
                    <a:pt x="3231" y="17"/>
                  </a:cubicBezTo>
                  <a:cubicBezTo>
                    <a:pt x="3138" y="7"/>
                    <a:pt x="3042" y="1"/>
                    <a:pt x="29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" name="Google Shape;1405;p36">
              <a:extLst>
                <a:ext uri="{FF2B5EF4-FFF2-40B4-BE49-F238E27FC236}">
                  <a16:creationId xmlns:a16="http://schemas.microsoft.com/office/drawing/2014/main" xmlns="" id="{E4E54C96-92BA-4D52-9783-45FD0B5214A2}"/>
                </a:ext>
              </a:extLst>
            </p:cNvPr>
            <p:cNvSpPr/>
            <p:nvPr/>
          </p:nvSpPr>
          <p:spPr>
            <a:xfrm rot="20986198">
              <a:off x="1658945" y="1925053"/>
              <a:ext cx="171319" cy="251063"/>
            </a:xfrm>
            <a:custGeom>
              <a:avLst/>
              <a:gdLst/>
              <a:ahLst/>
              <a:cxnLst/>
              <a:rect l="l" t="t" r="r" b="b"/>
              <a:pathLst>
                <a:path w="5547" h="8129" extrusionOk="0">
                  <a:moveTo>
                    <a:pt x="2746" y="0"/>
                  </a:moveTo>
                  <a:cubicBezTo>
                    <a:pt x="1562" y="7"/>
                    <a:pt x="557" y="1111"/>
                    <a:pt x="173" y="2653"/>
                  </a:cubicBezTo>
                  <a:cubicBezTo>
                    <a:pt x="60" y="3099"/>
                    <a:pt x="1" y="3581"/>
                    <a:pt x="5" y="4084"/>
                  </a:cubicBezTo>
                  <a:cubicBezTo>
                    <a:pt x="11" y="4881"/>
                    <a:pt x="173" y="5625"/>
                    <a:pt x="448" y="6250"/>
                  </a:cubicBezTo>
                  <a:cubicBezTo>
                    <a:pt x="533" y="6449"/>
                    <a:pt x="633" y="6637"/>
                    <a:pt x="739" y="6806"/>
                  </a:cubicBezTo>
                  <a:cubicBezTo>
                    <a:pt x="1076" y="7345"/>
                    <a:pt x="1513" y="7752"/>
                    <a:pt x="2005" y="7960"/>
                  </a:cubicBezTo>
                  <a:cubicBezTo>
                    <a:pt x="2250" y="8069"/>
                    <a:pt x="2511" y="8129"/>
                    <a:pt x="2781" y="8129"/>
                  </a:cubicBezTo>
                  <a:cubicBezTo>
                    <a:pt x="2788" y="8129"/>
                    <a:pt x="2795" y="8129"/>
                    <a:pt x="2802" y="8129"/>
                  </a:cubicBezTo>
                  <a:cubicBezTo>
                    <a:pt x="4178" y="8118"/>
                    <a:pt x="5312" y="6641"/>
                    <a:pt x="5510" y="4706"/>
                  </a:cubicBezTo>
                  <a:cubicBezTo>
                    <a:pt x="5533" y="4491"/>
                    <a:pt x="5547" y="4269"/>
                    <a:pt x="5544" y="4045"/>
                  </a:cubicBezTo>
                  <a:cubicBezTo>
                    <a:pt x="5540" y="3512"/>
                    <a:pt x="5467" y="3006"/>
                    <a:pt x="5335" y="2540"/>
                  </a:cubicBezTo>
                  <a:cubicBezTo>
                    <a:pt x="5275" y="2319"/>
                    <a:pt x="5203" y="2113"/>
                    <a:pt x="5120" y="1915"/>
                  </a:cubicBezTo>
                  <a:cubicBezTo>
                    <a:pt x="4667" y="863"/>
                    <a:pt x="3897" y="133"/>
                    <a:pt x="3010" y="17"/>
                  </a:cubicBezTo>
                  <a:cubicBezTo>
                    <a:pt x="2925" y="7"/>
                    <a:pt x="2835" y="0"/>
                    <a:pt x="27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" name="Google Shape;1406;p36">
              <a:extLst>
                <a:ext uri="{FF2B5EF4-FFF2-40B4-BE49-F238E27FC236}">
                  <a16:creationId xmlns:a16="http://schemas.microsoft.com/office/drawing/2014/main" xmlns="" id="{9C022637-330D-4716-9FF9-14EFD4FA9CFA}"/>
                </a:ext>
              </a:extLst>
            </p:cNvPr>
            <p:cNvSpPr/>
            <p:nvPr/>
          </p:nvSpPr>
          <p:spPr>
            <a:xfrm rot="20986198">
              <a:off x="1708395" y="1991042"/>
              <a:ext cx="66835" cy="109209"/>
            </a:xfrm>
            <a:custGeom>
              <a:avLst/>
              <a:gdLst/>
              <a:ahLst/>
              <a:cxnLst/>
              <a:rect l="l" t="t" r="r" b="b"/>
              <a:pathLst>
                <a:path w="2164" h="3536" extrusionOk="0">
                  <a:moveTo>
                    <a:pt x="1078" y="1"/>
                  </a:moveTo>
                  <a:cubicBezTo>
                    <a:pt x="902" y="1"/>
                    <a:pt x="725" y="75"/>
                    <a:pt x="592" y="222"/>
                  </a:cubicBezTo>
                  <a:cubicBezTo>
                    <a:pt x="1" y="883"/>
                    <a:pt x="219" y="3069"/>
                    <a:pt x="245" y="3314"/>
                  </a:cubicBezTo>
                  <a:cubicBezTo>
                    <a:pt x="262" y="3442"/>
                    <a:pt x="368" y="3535"/>
                    <a:pt x="493" y="3535"/>
                  </a:cubicBezTo>
                  <a:lnTo>
                    <a:pt x="523" y="3535"/>
                  </a:lnTo>
                  <a:cubicBezTo>
                    <a:pt x="659" y="3518"/>
                    <a:pt x="758" y="3396"/>
                    <a:pt x="744" y="3261"/>
                  </a:cubicBezTo>
                  <a:cubicBezTo>
                    <a:pt x="652" y="2415"/>
                    <a:pt x="629" y="930"/>
                    <a:pt x="966" y="556"/>
                  </a:cubicBezTo>
                  <a:cubicBezTo>
                    <a:pt x="1013" y="503"/>
                    <a:pt x="1045" y="496"/>
                    <a:pt x="1079" y="496"/>
                  </a:cubicBezTo>
                  <a:cubicBezTo>
                    <a:pt x="1108" y="496"/>
                    <a:pt x="1148" y="503"/>
                    <a:pt x="1194" y="556"/>
                  </a:cubicBezTo>
                  <a:cubicBezTo>
                    <a:pt x="1535" y="933"/>
                    <a:pt x="1535" y="2391"/>
                    <a:pt x="1456" y="3221"/>
                  </a:cubicBezTo>
                  <a:cubicBezTo>
                    <a:pt x="1439" y="3360"/>
                    <a:pt x="1541" y="3482"/>
                    <a:pt x="1677" y="3495"/>
                  </a:cubicBezTo>
                  <a:cubicBezTo>
                    <a:pt x="1684" y="3496"/>
                    <a:pt x="1691" y="3496"/>
                    <a:pt x="1697" y="3496"/>
                  </a:cubicBezTo>
                  <a:cubicBezTo>
                    <a:pt x="1830" y="3496"/>
                    <a:pt x="1939" y="3400"/>
                    <a:pt x="1952" y="3271"/>
                  </a:cubicBezTo>
                  <a:cubicBezTo>
                    <a:pt x="1975" y="3026"/>
                    <a:pt x="2163" y="880"/>
                    <a:pt x="1564" y="222"/>
                  </a:cubicBezTo>
                  <a:cubicBezTo>
                    <a:pt x="1432" y="75"/>
                    <a:pt x="1255" y="1"/>
                    <a:pt x="10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" name="Google Shape;1407;p36">
              <a:extLst>
                <a:ext uri="{FF2B5EF4-FFF2-40B4-BE49-F238E27FC236}">
                  <a16:creationId xmlns:a16="http://schemas.microsoft.com/office/drawing/2014/main" xmlns="" id="{FBAB3635-4F09-4BC0-A25D-ACF9B2589276}"/>
                </a:ext>
              </a:extLst>
            </p:cNvPr>
            <p:cNvSpPr/>
            <p:nvPr/>
          </p:nvSpPr>
          <p:spPr>
            <a:xfrm rot="20986198">
              <a:off x="1688088" y="2000903"/>
              <a:ext cx="148403" cy="167397"/>
            </a:xfrm>
            <a:custGeom>
              <a:avLst/>
              <a:gdLst/>
              <a:ahLst/>
              <a:cxnLst/>
              <a:rect l="l" t="t" r="r" b="b"/>
              <a:pathLst>
                <a:path w="4805" h="5420" extrusionOk="0">
                  <a:moveTo>
                    <a:pt x="4596" y="0"/>
                  </a:moveTo>
                  <a:lnTo>
                    <a:pt x="2886" y="1587"/>
                  </a:lnTo>
                  <a:cubicBezTo>
                    <a:pt x="2903" y="2196"/>
                    <a:pt x="2853" y="2738"/>
                    <a:pt x="2844" y="2854"/>
                  </a:cubicBezTo>
                  <a:cubicBezTo>
                    <a:pt x="2830" y="2982"/>
                    <a:pt x="2721" y="3078"/>
                    <a:pt x="2592" y="3078"/>
                  </a:cubicBezTo>
                  <a:lnTo>
                    <a:pt x="2569" y="3078"/>
                  </a:lnTo>
                  <a:cubicBezTo>
                    <a:pt x="2433" y="3065"/>
                    <a:pt x="2331" y="2943"/>
                    <a:pt x="2348" y="2804"/>
                  </a:cubicBezTo>
                  <a:cubicBezTo>
                    <a:pt x="2367" y="2586"/>
                    <a:pt x="2384" y="2325"/>
                    <a:pt x="2387" y="2050"/>
                  </a:cubicBezTo>
                  <a:lnTo>
                    <a:pt x="2387" y="2050"/>
                  </a:lnTo>
                  <a:lnTo>
                    <a:pt x="1627" y="2758"/>
                  </a:lnTo>
                  <a:cubicBezTo>
                    <a:pt x="1630" y="2787"/>
                    <a:pt x="1633" y="2814"/>
                    <a:pt x="1636" y="2844"/>
                  </a:cubicBezTo>
                  <a:cubicBezTo>
                    <a:pt x="1650" y="2979"/>
                    <a:pt x="1551" y="3101"/>
                    <a:pt x="1415" y="3118"/>
                  </a:cubicBezTo>
                  <a:lnTo>
                    <a:pt x="1385" y="3118"/>
                  </a:lnTo>
                  <a:cubicBezTo>
                    <a:pt x="1345" y="3118"/>
                    <a:pt x="1302" y="3109"/>
                    <a:pt x="1270" y="3092"/>
                  </a:cubicBezTo>
                  <a:lnTo>
                    <a:pt x="0" y="4266"/>
                  </a:lnTo>
                  <a:cubicBezTo>
                    <a:pt x="337" y="4805"/>
                    <a:pt x="774" y="5212"/>
                    <a:pt x="1266" y="5420"/>
                  </a:cubicBezTo>
                  <a:lnTo>
                    <a:pt x="4771" y="2166"/>
                  </a:lnTo>
                  <a:cubicBezTo>
                    <a:pt x="4794" y="1967"/>
                    <a:pt x="4805" y="1766"/>
                    <a:pt x="4805" y="1557"/>
                  </a:cubicBezTo>
                  <a:lnTo>
                    <a:pt x="4805" y="1505"/>
                  </a:lnTo>
                  <a:cubicBezTo>
                    <a:pt x="4801" y="972"/>
                    <a:pt x="4728" y="466"/>
                    <a:pt x="45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" name="Google Shape;1408;p36">
              <a:extLst>
                <a:ext uri="{FF2B5EF4-FFF2-40B4-BE49-F238E27FC236}">
                  <a16:creationId xmlns:a16="http://schemas.microsoft.com/office/drawing/2014/main" xmlns="" id="{E0D309C3-FC99-4939-9892-93D6545B4C7F}"/>
                </a:ext>
              </a:extLst>
            </p:cNvPr>
            <p:cNvSpPr/>
            <p:nvPr/>
          </p:nvSpPr>
          <p:spPr>
            <a:xfrm rot="20986198">
              <a:off x="1725476" y="2051827"/>
              <a:ext cx="50497" cy="47316"/>
            </a:xfrm>
            <a:custGeom>
              <a:avLst/>
              <a:gdLst/>
              <a:ahLst/>
              <a:cxnLst/>
              <a:rect l="l" t="t" r="r" b="b"/>
              <a:pathLst>
                <a:path w="1635" h="1532" extrusionOk="0">
                  <a:moveTo>
                    <a:pt x="1617" y="0"/>
                  </a:moveTo>
                  <a:lnTo>
                    <a:pt x="1118" y="463"/>
                  </a:lnTo>
                  <a:cubicBezTo>
                    <a:pt x="1115" y="738"/>
                    <a:pt x="1098" y="999"/>
                    <a:pt x="1079" y="1217"/>
                  </a:cubicBezTo>
                  <a:cubicBezTo>
                    <a:pt x="1062" y="1356"/>
                    <a:pt x="1164" y="1478"/>
                    <a:pt x="1300" y="1491"/>
                  </a:cubicBezTo>
                  <a:lnTo>
                    <a:pt x="1323" y="1491"/>
                  </a:lnTo>
                  <a:cubicBezTo>
                    <a:pt x="1452" y="1491"/>
                    <a:pt x="1561" y="1395"/>
                    <a:pt x="1575" y="1267"/>
                  </a:cubicBezTo>
                  <a:cubicBezTo>
                    <a:pt x="1584" y="1151"/>
                    <a:pt x="1634" y="609"/>
                    <a:pt x="1617" y="0"/>
                  </a:cubicBezTo>
                  <a:close/>
                  <a:moveTo>
                    <a:pt x="358" y="1171"/>
                  </a:moveTo>
                  <a:lnTo>
                    <a:pt x="1" y="1505"/>
                  </a:lnTo>
                  <a:cubicBezTo>
                    <a:pt x="33" y="1522"/>
                    <a:pt x="76" y="1531"/>
                    <a:pt x="116" y="1531"/>
                  </a:cubicBezTo>
                  <a:lnTo>
                    <a:pt x="146" y="1531"/>
                  </a:lnTo>
                  <a:cubicBezTo>
                    <a:pt x="282" y="1514"/>
                    <a:pt x="381" y="1392"/>
                    <a:pt x="367" y="1257"/>
                  </a:cubicBezTo>
                  <a:cubicBezTo>
                    <a:pt x="364" y="1227"/>
                    <a:pt x="361" y="1200"/>
                    <a:pt x="358" y="117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" name="Google Shape;1409;p36">
              <a:extLst>
                <a:ext uri="{FF2B5EF4-FFF2-40B4-BE49-F238E27FC236}">
                  <a16:creationId xmlns:a16="http://schemas.microsoft.com/office/drawing/2014/main" xmlns="" id="{6BE8904D-1474-4D02-B5B2-34C8544952F5}"/>
                </a:ext>
              </a:extLst>
            </p:cNvPr>
            <p:cNvSpPr/>
            <p:nvPr/>
          </p:nvSpPr>
          <p:spPr>
            <a:xfrm rot="20986198">
              <a:off x="1654069" y="1927195"/>
              <a:ext cx="158008" cy="192537"/>
            </a:xfrm>
            <a:custGeom>
              <a:avLst/>
              <a:gdLst/>
              <a:ahLst/>
              <a:cxnLst/>
              <a:rect l="l" t="t" r="r" b="b"/>
              <a:pathLst>
                <a:path w="5116" h="6234" extrusionOk="0">
                  <a:moveTo>
                    <a:pt x="2706" y="2602"/>
                  </a:moveTo>
                  <a:cubicBezTo>
                    <a:pt x="2672" y="2602"/>
                    <a:pt x="2640" y="2609"/>
                    <a:pt x="2593" y="2662"/>
                  </a:cubicBezTo>
                  <a:cubicBezTo>
                    <a:pt x="2355" y="2926"/>
                    <a:pt x="2295" y="3743"/>
                    <a:pt x="2315" y="4497"/>
                  </a:cubicBezTo>
                  <a:lnTo>
                    <a:pt x="3106" y="3763"/>
                  </a:lnTo>
                  <a:cubicBezTo>
                    <a:pt x="3069" y="3274"/>
                    <a:pt x="2987" y="2844"/>
                    <a:pt x="2821" y="2662"/>
                  </a:cubicBezTo>
                  <a:cubicBezTo>
                    <a:pt x="2775" y="2609"/>
                    <a:pt x="2735" y="2602"/>
                    <a:pt x="2706" y="2602"/>
                  </a:cubicBezTo>
                  <a:close/>
                  <a:moveTo>
                    <a:pt x="3006" y="0"/>
                  </a:moveTo>
                  <a:lnTo>
                    <a:pt x="169" y="2636"/>
                  </a:lnTo>
                  <a:cubicBezTo>
                    <a:pt x="60" y="3068"/>
                    <a:pt x="1" y="3541"/>
                    <a:pt x="1" y="4031"/>
                  </a:cubicBezTo>
                  <a:lnTo>
                    <a:pt x="1" y="4067"/>
                  </a:lnTo>
                  <a:cubicBezTo>
                    <a:pt x="7" y="4864"/>
                    <a:pt x="169" y="5608"/>
                    <a:pt x="444" y="6233"/>
                  </a:cubicBezTo>
                  <a:lnTo>
                    <a:pt x="1833" y="4944"/>
                  </a:lnTo>
                  <a:cubicBezTo>
                    <a:pt x="1787" y="4199"/>
                    <a:pt x="1770" y="2827"/>
                    <a:pt x="2219" y="2328"/>
                  </a:cubicBezTo>
                  <a:cubicBezTo>
                    <a:pt x="2352" y="2179"/>
                    <a:pt x="2530" y="2106"/>
                    <a:pt x="2706" y="2106"/>
                  </a:cubicBezTo>
                  <a:cubicBezTo>
                    <a:pt x="2881" y="2106"/>
                    <a:pt x="3060" y="2179"/>
                    <a:pt x="3191" y="2328"/>
                  </a:cubicBezTo>
                  <a:cubicBezTo>
                    <a:pt x="3390" y="2543"/>
                    <a:pt x="3502" y="2923"/>
                    <a:pt x="3562" y="3340"/>
                  </a:cubicBezTo>
                  <a:lnTo>
                    <a:pt x="5116" y="1898"/>
                  </a:lnTo>
                  <a:cubicBezTo>
                    <a:pt x="4663" y="846"/>
                    <a:pt x="3893" y="116"/>
                    <a:pt x="30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" name="Google Shape;1410;p36">
              <a:extLst>
                <a:ext uri="{FF2B5EF4-FFF2-40B4-BE49-F238E27FC236}">
                  <a16:creationId xmlns:a16="http://schemas.microsoft.com/office/drawing/2014/main" xmlns="" id="{2E9CE2BE-91C9-4056-BE22-6A55B199CB24}"/>
                </a:ext>
              </a:extLst>
            </p:cNvPr>
            <p:cNvSpPr/>
            <p:nvPr/>
          </p:nvSpPr>
          <p:spPr>
            <a:xfrm rot="20986198">
              <a:off x="1710888" y="1991452"/>
              <a:ext cx="55377" cy="87652"/>
            </a:xfrm>
            <a:custGeom>
              <a:avLst/>
              <a:gdLst/>
              <a:ahLst/>
              <a:cxnLst/>
              <a:rect l="l" t="t" r="r" b="b"/>
              <a:pathLst>
                <a:path w="1793" h="2838" extrusionOk="0">
                  <a:moveTo>
                    <a:pt x="937" y="0"/>
                  </a:moveTo>
                  <a:cubicBezTo>
                    <a:pt x="761" y="0"/>
                    <a:pt x="583" y="73"/>
                    <a:pt x="450" y="222"/>
                  </a:cubicBezTo>
                  <a:cubicBezTo>
                    <a:pt x="1" y="721"/>
                    <a:pt x="18" y="2093"/>
                    <a:pt x="64" y="2838"/>
                  </a:cubicBezTo>
                  <a:lnTo>
                    <a:pt x="546" y="2391"/>
                  </a:lnTo>
                  <a:cubicBezTo>
                    <a:pt x="526" y="1637"/>
                    <a:pt x="586" y="820"/>
                    <a:pt x="824" y="556"/>
                  </a:cubicBezTo>
                  <a:cubicBezTo>
                    <a:pt x="871" y="503"/>
                    <a:pt x="903" y="496"/>
                    <a:pt x="937" y="496"/>
                  </a:cubicBezTo>
                  <a:cubicBezTo>
                    <a:pt x="966" y="496"/>
                    <a:pt x="1006" y="503"/>
                    <a:pt x="1052" y="556"/>
                  </a:cubicBezTo>
                  <a:cubicBezTo>
                    <a:pt x="1218" y="738"/>
                    <a:pt x="1300" y="1168"/>
                    <a:pt x="1337" y="1657"/>
                  </a:cubicBezTo>
                  <a:lnTo>
                    <a:pt x="1793" y="1234"/>
                  </a:lnTo>
                  <a:cubicBezTo>
                    <a:pt x="1733" y="817"/>
                    <a:pt x="1621" y="437"/>
                    <a:pt x="1422" y="222"/>
                  </a:cubicBezTo>
                  <a:cubicBezTo>
                    <a:pt x="1291" y="73"/>
                    <a:pt x="1112" y="0"/>
                    <a:pt x="9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" name="Google Shape;1411;p36">
              <a:extLst>
                <a:ext uri="{FF2B5EF4-FFF2-40B4-BE49-F238E27FC236}">
                  <a16:creationId xmlns:a16="http://schemas.microsoft.com/office/drawing/2014/main" xmlns="" id="{2D0778C6-7CCC-497F-8A24-4E8DAB6573DA}"/>
                </a:ext>
              </a:extLst>
            </p:cNvPr>
            <p:cNvSpPr/>
            <p:nvPr/>
          </p:nvSpPr>
          <p:spPr>
            <a:xfrm rot="20986198">
              <a:off x="1371949" y="1938524"/>
              <a:ext cx="218697" cy="319102"/>
            </a:xfrm>
            <a:custGeom>
              <a:avLst/>
              <a:gdLst/>
              <a:ahLst/>
              <a:cxnLst/>
              <a:rect l="l" t="t" r="r" b="b"/>
              <a:pathLst>
                <a:path w="7081" h="10332" extrusionOk="0">
                  <a:moveTo>
                    <a:pt x="3522" y="1"/>
                  </a:moveTo>
                  <a:cubicBezTo>
                    <a:pt x="3517" y="1"/>
                    <a:pt x="3511" y="1"/>
                    <a:pt x="3506" y="1"/>
                  </a:cubicBezTo>
                  <a:cubicBezTo>
                    <a:pt x="1561" y="14"/>
                    <a:pt x="0" y="2339"/>
                    <a:pt x="20" y="5190"/>
                  </a:cubicBezTo>
                  <a:cubicBezTo>
                    <a:pt x="40" y="8035"/>
                    <a:pt x="1621" y="10331"/>
                    <a:pt x="3558" y="10331"/>
                  </a:cubicBezTo>
                  <a:cubicBezTo>
                    <a:pt x="3564" y="10331"/>
                    <a:pt x="3569" y="10331"/>
                    <a:pt x="3575" y="10331"/>
                  </a:cubicBezTo>
                  <a:cubicBezTo>
                    <a:pt x="5519" y="10318"/>
                    <a:pt x="7080" y="7993"/>
                    <a:pt x="7060" y="5144"/>
                  </a:cubicBezTo>
                  <a:cubicBezTo>
                    <a:pt x="7041" y="2298"/>
                    <a:pt x="5459" y="1"/>
                    <a:pt x="35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" name="Google Shape;1412;p36">
              <a:extLst>
                <a:ext uri="{FF2B5EF4-FFF2-40B4-BE49-F238E27FC236}">
                  <a16:creationId xmlns:a16="http://schemas.microsoft.com/office/drawing/2014/main" xmlns="" id="{0F07757F-4771-4C94-814C-C19881C0A96B}"/>
                </a:ext>
              </a:extLst>
            </p:cNvPr>
            <p:cNvSpPr/>
            <p:nvPr/>
          </p:nvSpPr>
          <p:spPr>
            <a:xfrm rot="20986198">
              <a:off x="1389309" y="1963264"/>
              <a:ext cx="183982" cy="269655"/>
            </a:xfrm>
            <a:custGeom>
              <a:avLst/>
              <a:gdLst/>
              <a:ahLst/>
              <a:cxnLst/>
              <a:rect l="l" t="t" r="r" b="b"/>
              <a:pathLst>
                <a:path w="5957" h="8731" extrusionOk="0">
                  <a:moveTo>
                    <a:pt x="2950" y="1"/>
                  </a:moveTo>
                  <a:cubicBezTo>
                    <a:pt x="1677" y="7"/>
                    <a:pt x="596" y="1191"/>
                    <a:pt x="183" y="2847"/>
                  </a:cubicBezTo>
                  <a:cubicBezTo>
                    <a:pt x="64" y="3327"/>
                    <a:pt x="0" y="3847"/>
                    <a:pt x="4" y="4389"/>
                  </a:cubicBezTo>
                  <a:cubicBezTo>
                    <a:pt x="11" y="5245"/>
                    <a:pt x="183" y="6042"/>
                    <a:pt x="480" y="6713"/>
                  </a:cubicBezTo>
                  <a:cubicBezTo>
                    <a:pt x="572" y="6928"/>
                    <a:pt x="679" y="7127"/>
                    <a:pt x="794" y="7311"/>
                  </a:cubicBezTo>
                  <a:cubicBezTo>
                    <a:pt x="1155" y="7890"/>
                    <a:pt x="1621" y="8326"/>
                    <a:pt x="2150" y="8552"/>
                  </a:cubicBezTo>
                  <a:cubicBezTo>
                    <a:pt x="2414" y="8668"/>
                    <a:pt x="2695" y="8731"/>
                    <a:pt x="2985" y="8731"/>
                  </a:cubicBezTo>
                  <a:cubicBezTo>
                    <a:pt x="2992" y="8731"/>
                    <a:pt x="2999" y="8731"/>
                    <a:pt x="3007" y="8730"/>
                  </a:cubicBezTo>
                  <a:cubicBezTo>
                    <a:pt x="4488" y="8720"/>
                    <a:pt x="5705" y="7130"/>
                    <a:pt x="5920" y="5057"/>
                  </a:cubicBezTo>
                  <a:cubicBezTo>
                    <a:pt x="5943" y="4825"/>
                    <a:pt x="5956" y="4587"/>
                    <a:pt x="5952" y="4346"/>
                  </a:cubicBezTo>
                  <a:cubicBezTo>
                    <a:pt x="5949" y="3774"/>
                    <a:pt x="5870" y="3227"/>
                    <a:pt x="5731" y="2728"/>
                  </a:cubicBezTo>
                  <a:cubicBezTo>
                    <a:pt x="5665" y="2490"/>
                    <a:pt x="5586" y="2269"/>
                    <a:pt x="5496" y="2057"/>
                  </a:cubicBezTo>
                  <a:cubicBezTo>
                    <a:pt x="5010" y="926"/>
                    <a:pt x="4183" y="143"/>
                    <a:pt x="3231" y="17"/>
                  </a:cubicBezTo>
                  <a:cubicBezTo>
                    <a:pt x="3139" y="7"/>
                    <a:pt x="3043" y="1"/>
                    <a:pt x="29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" name="Google Shape;1413;p36">
              <a:extLst>
                <a:ext uri="{FF2B5EF4-FFF2-40B4-BE49-F238E27FC236}">
                  <a16:creationId xmlns:a16="http://schemas.microsoft.com/office/drawing/2014/main" xmlns="" id="{5514D4E3-4663-4243-A118-6069EEB07614}"/>
                </a:ext>
              </a:extLst>
            </p:cNvPr>
            <p:cNvSpPr/>
            <p:nvPr/>
          </p:nvSpPr>
          <p:spPr>
            <a:xfrm rot="20986198">
              <a:off x="1395639" y="1972563"/>
              <a:ext cx="171288" cy="251063"/>
            </a:xfrm>
            <a:custGeom>
              <a:avLst/>
              <a:gdLst/>
              <a:ahLst/>
              <a:cxnLst/>
              <a:rect l="l" t="t" r="r" b="b"/>
              <a:pathLst>
                <a:path w="5546" h="8129" extrusionOk="0">
                  <a:moveTo>
                    <a:pt x="2745" y="0"/>
                  </a:moveTo>
                  <a:cubicBezTo>
                    <a:pt x="1561" y="7"/>
                    <a:pt x="556" y="1111"/>
                    <a:pt x="172" y="2653"/>
                  </a:cubicBezTo>
                  <a:cubicBezTo>
                    <a:pt x="60" y="3099"/>
                    <a:pt x="1" y="3581"/>
                    <a:pt x="4" y="4084"/>
                  </a:cubicBezTo>
                  <a:cubicBezTo>
                    <a:pt x="10" y="4881"/>
                    <a:pt x="172" y="5625"/>
                    <a:pt x="447" y="6250"/>
                  </a:cubicBezTo>
                  <a:cubicBezTo>
                    <a:pt x="533" y="6449"/>
                    <a:pt x="633" y="6637"/>
                    <a:pt x="738" y="6806"/>
                  </a:cubicBezTo>
                  <a:cubicBezTo>
                    <a:pt x="1075" y="7345"/>
                    <a:pt x="1512" y="7752"/>
                    <a:pt x="2005" y="7960"/>
                  </a:cubicBezTo>
                  <a:cubicBezTo>
                    <a:pt x="2249" y="8069"/>
                    <a:pt x="2510" y="8129"/>
                    <a:pt x="2780" y="8129"/>
                  </a:cubicBezTo>
                  <a:cubicBezTo>
                    <a:pt x="2787" y="8129"/>
                    <a:pt x="2794" y="8129"/>
                    <a:pt x="2802" y="8129"/>
                  </a:cubicBezTo>
                  <a:cubicBezTo>
                    <a:pt x="4177" y="8118"/>
                    <a:pt x="5311" y="6641"/>
                    <a:pt x="5509" y="4706"/>
                  </a:cubicBezTo>
                  <a:cubicBezTo>
                    <a:pt x="5533" y="4491"/>
                    <a:pt x="5546" y="4269"/>
                    <a:pt x="5543" y="4045"/>
                  </a:cubicBezTo>
                  <a:cubicBezTo>
                    <a:pt x="5540" y="3512"/>
                    <a:pt x="5463" y="3006"/>
                    <a:pt x="5335" y="2540"/>
                  </a:cubicBezTo>
                  <a:cubicBezTo>
                    <a:pt x="5275" y="2319"/>
                    <a:pt x="5199" y="2113"/>
                    <a:pt x="5117" y="1915"/>
                  </a:cubicBezTo>
                  <a:cubicBezTo>
                    <a:pt x="4667" y="863"/>
                    <a:pt x="3896" y="133"/>
                    <a:pt x="3009" y="17"/>
                  </a:cubicBezTo>
                  <a:cubicBezTo>
                    <a:pt x="2924" y="7"/>
                    <a:pt x="2835" y="0"/>
                    <a:pt x="27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" name="Google Shape;1414;p36">
              <a:extLst>
                <a:ext uri="{FF2B5EF4-FFF2-40B4-BE49-F238E27FC236}">
                  <a16:creationId xmlns:a16="http://schemas.microsoft.com/office/drawing/2014/main" xmlns="" id="{8AB9CC4F-700E-472F-8FF2-CE030B7EFA17}"/>
                </a:ext>
              </a:extLst>
            </p:cNvPr>
            <p:cNvSpPr/>
            <p:nvPr/>
          </p:nvSpPr>
          <p:spPr>
            <a:xfrm rot="20986198">
              <a:off x="1444966" y="2038563"/>
              <a:ext cx="66928" cy="109209"/>
            </a:xfrm>
            <a:custGeom>
              <a:avLst/>
              <a:gdLst/>
              <a:ahLst/>
              <a:cxnLst/>
              <a:rect l="l" t="t" r="r" b="b"/>
              <a:pathLst>
                <a:path w="2167" h="3536" extrusionOk="0">
                  <a:moveTo>
                    <a:pt x="1082" y="1"/>
                  </a:moveTo>
                  <a:cubicBezTo>
                    <a:pt x="905" y="1"/>
                    <a:pt x="728" y="75"/>
                    <a:pt x="596" y="222"/>
                  </a:cubicBezTo>
                  <a:cubicBezTo>
                    <a:pt x="1" y="883"/>
                    <a:pt x="222" y="3069"/>
                    <a:pt x="248" y="3314"/>
                  </a:cubicBezTo>
                  <a:cubicBezTo>
                    <a:pt x="262" y="3442"/>
                    <a:pt x="371" y="3535"/>
                    <a:pt x="497" y="3535"/>
                  </a:cubicBezTo>
                  <a:lnTo>
                    <a:pt x="523" y="3535"/>
                  </a:lnTo>
                  <a:cubicBezTo>
                    <a:pt x="662" y="3518"/>
                    <a:pt x="761" y="3396"/>
                    <a:pt x="744" y="3261"/>
                  </a:cubicBezTo>
                  <a:cubicBezTo>
                    <a:pt x="652" y="2415"/>
                    <a:pt x="632" y="930"/>
                    <a:pt x="970" y="556"/>
                  </a:cubicBezTo>
                  <a:cubicBezTo>
                    <a:pt x="1016" y="503"/>
                    <a:pt x="1049" y="496"/>
                    <a:pt x="1082" y="496"/>
                  </a:cubicBezTo>
                  <a:cubicBezTo>
                    <a:pt x="1112" y="496"/>
                    <a:pt x="1152" y="503"/>
                    <a:pt x="1198" y="556"/>
                  </a:cubicBezTo>
                  <a:cubicBezTo>
                    <a:pt x="1538" y="933"/>
                    <a:pt x="1538" y="2391"/>
                    <a:pt x="1455" y="3221"/>
                  </a:cubicBezTo>
                  <a:cubicBezTo>
                    <a:pt x="1442" y="3360"/>
                    <a:pt x="1545" y="3482"/>
                    <a:pt x="1680" y="3495"/>
                  </a:cubicBezTo>
                  <a:cubicBezTo>
                    <a:pt x="1687" y="3496"/>
                    <a:pt x="1693" y="3496"/>
                    <a:pt x="1700" y="3496"/>
                  </a:cubicBezTo>
                  <a:cubicBezTo>
                    <a:pt x="1830" y="3496"/>
                    <a:pt x="1943" y="3400"/>
                    <a:pt x="1955" y="3271"/>
                  </a:cubicBezTo>
                  <a:cubicBezTo>
                    <a:pt x="1978" y="3026"/>
                    <a:pt x="2167" y="880"/>
                    <a:pt x="1568" y="222"/>
                  </a:cubicBezTo>
                  <a:cubicBezTo>
                    <a:pt x="1436" y="75"/>
                    <a:pt x="1259" y="1"/>
                    <a:pt x="10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2" name="Google Shape;1415;p36">
              <a:extLst>
                <a:ext uri="{FF2B5EF4-FFF2-40B4-BE49-F238E27FC236}">
                  <a16:creationId xmlns:a16="http://schemas.microsoft.com/office/drawing/2014/main" xmlns="" id="{3C147219-1E25-4470-8D4E-00F82EB950FF}"/>
                </a:ext>
              </a:extLst>
            </p:cNvPr>
            <p:cNvSpPr/>
            <p:nvPr/>
          </p:nvSpPr>
          <p:spPr>
            <a:xfrm rot="20986198">
              <a:off x="1424753" y="2048415"/>
              <a:ext cx="148403" cy="167397"/>
            </a:xfrm>
            <a:custGeom>
              <a:avLst/>
              <a:gdLst/>
              <a:ahLst/>
              <a:cxnLst/>
              <a:rect l="l" t="t" r="r" b="b"/>
              <a:pathLst>
                <a:path w="4805" h="5420" extrusionOk="0">
                  <a:moveTo>
                    <a:pt x="4597" y="0"/>
                  </a:moveTo>
                  <a:lnTo>
                    <a:pt x="2887" y="1587"/>
                  </a:lnTo>
                  <a:cubicBezTo>
                    <a:pt x="2903" y="2196"/>
                    <a:pt x="2854" y="2738"/>
                    <a:pt x="2844" y="2854"/>
                  </a:cubicBezTo>
                  <a:cubicBezTo>
                    <a:pt x="2831" y="2982"/>
                    <a:pt x="2721" y="3078"/>
                    <a:pt x="2593" y="3078"/>
                  </a:cubicBezTo>
                  <a:lnTo>
                    <a:pt x="2569" y="3078"/>
                  </a:lnTo>
                  <a:cubicBezTo>
                    <a:pt x="2434" y="3065"/>
                    <a:pt x="2331" y="2943"/>
                    <a:pt x="2344" y="2804"/>
                  </a:cubicBezTo>
                  <a:cubicBezTo>
                    <a:pt x="2367" y="2586"/>
                    <a:pt x="2381" y="2325"/>
                    <a:pt x="2387" y="2050"/>
                  </a:cubicBezTo>
                  <a:lnTo>
                    <a:pt x="2387" y="2050"/>
                  </a:lnTo>
                  <a:lnTo>
                    <a:pt x="1627" y="2758"/>
                  </a:lnTo>
                  <a:cubicBezTo>
                    <a:pt x="1630" y="2787"/>
                    <a:pt x="1630" y="2814"/>
                    <a:pt x="1633" y="2844"/>
                  </a:cubicBezTo>
                  <a:cubicBezTo>
                    <a:pt x="1650" y="2979"/>
                    <a:pt x="1551" y="3101"/>
                    <a:pt x="1412" y="3118"/>
                  </a:cubicBezTo>
                  <a:lnTo>
                    <a:pt x="1386" y="3118"/>
                  </a:lnTo>
                  <a:cubicBezTo>
                    <a:pt x="1343" y="3118"/>
                    <a:pt x="1303" y="3109"/>
                    <a:pt x="1267" y="3089"/>
                  </a:cubicBezTo>
                  <a:lnTo>
                    <a:pt x="0" y="4266"/>
                  </a:lnTo>
                  <a:cubicBezTo>
                    <a:pt x="337" y="4805"/>
                    <a:pt x="774" y="5212"/>
                    <a:pt x="1267" y="5420"/>
                  </a:cubicBezTo>
                  <a:lnTo>
                    <a:pt x="4771" y="2166"/>
                  </a:lnTo>
                  <a:cubicBezTo>
                    <a:pt x="4791" y="1967"/>
                    <a:pt x="4805" y="1766"/>
                    <a:pt x="4805" y="1557"/>
                  </a:cubicBezTo>
                  <a:lnTo>
                    <a:pt x="4805" y="1505"/>
                  </a:lnTo>
                  <a:cubicBezTo>
                    <a:pt x="4802" y="972"/>
                    <a:pt x="4725" y="466"/>
                    <a:pt x="45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" name="Google Shape;1416;p36">
              <a:extLst>
                <a:ext uri="{FF2B5EF4-FFF2-40B4-BE49-F238E27FC236}">
                  <a16:creationId xmlns:a16="http://schemas.microsoft.com/office/drawing/2014/main" xmlns="" id="{714BDAF9-7046-4679-9AF7-B97995674981}"/>
                </a:ext>
              </a:extLst>
            </p:cNvPr>
            <p:cNvSpPr/>
            <p:nvPr/>
          </p:nvSpPr>
          <p:spPr>
            <a:xfrm rot="20986198">
              <a:off x="1462048" y="2099348"/>
              <a:ext cx="50590" cy="47316"/>
            </a:xfrm>
            <a:custGeom>
              <a:avLst/>
              <a:gdLst/>
              <a:ahLst/>
              <a:cxnLst/>
              <a:rect l="l" t="t" r="r" b="b"/>
              <a:pathLst>
                <a:path w="1638" h="1532" extrusionOk="0">
                  <a:moveTo>
                    <a:pt x="1621" y="0"/>
                  </a:moveTo>
                  <a:lnTo>
                    <a:pt x="1121" y="463"/>
                  </a:lnTo>
                  <a:cubicBezTo>
                    <a:pt x="1115" y="738"/>
                    <a:pt x="1101" y="999"/>
                    <a:pt x="1078" y="1217"/>
                  </a:cubicBezTo>
                  <a:cubicBezTo>
                    <a:pt x="1065" y="1356"/>
                    <a:pt x="1168" y="1478"/>
                    <a:pt x="1303" y="1491"/>
                  </a:cubicBezTo>
                  <a:lnTo>
                    <a:pt x="1327" y="1491"/>
                  </a:lnTo>
                  <a:cubicBezTo>
                    <a:pt x="1455" y="1491"/>
                    <a:pt x="1565" y="1395"/>
                    <a:pt x="1578" y="1267"/>
                  </a:cubicBezTo>
                  <a:cubicBezTo>
                    <a:pt x="1588" y="1151"/>
                    <a:pt x="1637" y="609"/>
                    <a:pt x="1621" y="0"/>
                  </a:cubicBezTo>
                  <a:close/>
                  <a:moveTo>
                    <a:pt x="361" y="1171"/>
                  </a:moveTo>
                  <a:lnTo>
                    <a:pt x="1" y="1502"/>
                  </a:lnTo>
                  <a:cubicBezTo>
                    <a:pt x="37" y="1522"/>
                    <a:pt x="77" y="1531"/>
                    <a:pt x="120" y="1531"/>
                  </a:cubicBezTo>
                  <a:lnTo>
                    <a:pt x="146" y="1531"/>
                  </a:lnTo>
                  <a:cubicBezTo>
                    <a:pt x="285" y="1514"/>
                    <a:pt x="384" y="1392"/>
                    <a:pt x="367" y="1257"/>
                  </a:cubicBezTo>
                  <a:cubicBezTo>
                    <a:pt x="364" y="1227"/>
                    <a:pt x="364" y="1200"/>
                    <a:pt x="361" y="117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" name="Google Shape;1417;p36">
              <a:extLst>
                <a:ext uri="{FF2B5EF4-FFF2-40B4-BE49-F238E27FC236}">
                  <a16:creationId xmlns:a16="http://schemas.microsoft.com/office/drawing/2014/main" xmlns="" id="{236DF9EE-61E6-4943-96D4-4F110908AA68}"/>
                </a:ext>
              </a:extLst>
            </p:cNvPr>
            <p:cNvSpPr/>
            <p:nvPr/>
          </p:nvSpPr>
          <p:spPr>
            <a:xfrm rot="20986198">
              <a:off x="1390764" y="1974711"/>
              <a:ext cx="157915" cy="192537"/>
            </a:xfrm>
            <a:custGeom>
              <a:avLst/>
              <a:gdLst/>
              <a:ahLst/>
              <a:cxnLst/>
              <a:rect l="l" t="t" r="r" b="b"/>
              <a:pathLst>
                <a:path w="5113" h="6234" extrusionOk="0">
                  <a:moveTo>
                    <a:pt x="2705" y="2602"/>
                  </a:moveTo>
                  <a:cubicBezTo>
                    <a:pt x="2672" y="2602"/>
                    <a:pt x="2639" y="2609"/>
                    <a:pt x="2593" y="2662"/>
                  </a:cubicBezTo>
                  <a:cubicBezTo>
                    <a:pt x="2355" y="2926"/>
                    <a:pt x="2295" y="3743"/>
                    <a:pt x="2311" y="4497"/>
                  </a:cubicBezTo>
                  <a:lnTo>
                    <a:pt x="3105" y="3763"/>
                  </a:lnTo>
                  <a:cubicBezTo>
                    <a:pt x="3069" y="3274"/>
                    <a:pt x="2986" y="2844"/>
                    <a:pt x="2821" y="2662"/>
                  </a:cubicBezTo>
                  <a:cubicBezTo>
                    <a:pt x="2775" y="2609"/>
                    <a:pt x="2735" y="2602"/>
                    <a:pt x="2705" y="2602"/>
                  </a:cubicBezTo>
                  <a:close/>
                  <a:moveTo>
                    <a:pt x="3005" y="0"/>
                  </a:moveTo>
                  <a:lnTo>
                    <a:pt x="168" y="2636"/>
                  </a:lnTo>
                  <a:cubicBezTo>
                    <a:pt x="56" y="3068"/>
                    <a:pt x="0" y="3541"/>
                    <a:pt x="0" y="4031"/>
                  </a:cubicBezTo>
                  <a:lnTo>
                    <a:pt x="0" y="4067"/>
                  </a:lnTo>
                  <a:cubicBezTo>
                    <a:pt x="6" y="4864"/>
                    <a:pt x="168" y="5608"/>
                    <a:pt x="443" y="6233"/>
                  </a:cubicBezTo>
                  <a:lnTo>
                    <a:pt x="1832" y="4944"/>
                  </a:lnTo>
                  <a:cubicBezTo>
                    <a:pt x="1786" y="4199"/>
                    <a:pt x="1769" y="2827"/>
                    <a:pt x="2219" y="2328"/>
                  </a:cubicBezTo>
                  <a:cubicBezTo>
                    <a:pt x="2351" y="2179"/>
                    <a:pt x="2526" y="2106"/>
                    <a:pt x="2705" y="2106"/>
                  </a:cubicBezTo>
                  <a:cubicBezTo>
                    <a:pt x="2880" y="2106"/>
                    <a:pt x="3059" y="2179"/>
                    <a:pt x="3191" y="2328"/>
                  </a:cubicBezTo>
                  <a:cubicBezTo>
                    <a:pt x="3390" y="2543"/>
                    <a:pt x="3501" y="2923"/>
                    <a:pt x="3561" y="3340"/>
                  </a:cubicBezTo>
                  <a:lnTo>
                    <a:pt x="5113" y="1898"/>
                  </a:lnTo>
                  <a:cubicBezTo>
                    <a:pt x="4663" y="846"/>
                    <a:pt x="3892" y="116"/>
                    <a:pt x="30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" name="Google Shape;1418;p36">
              <a:extLst>
                <a:ext uri="{FF2B5EF4-FFF2-40B4-BE49-F238E27FC236}">
                  <a16:creationId xmlns:a16="http://schemas.microsoft.com/office/drawing/2014/main" xmlns="" id="{D3E6E3D0-F3F7-4D37-A861-923C525F193B}"/>
                </a:ext>
              </a:extLst>
            </p:cNvPr>
            <p:cNvSpPr/>
            <p:nvPr/>
          </p:nvSpPr>
          <p:spPr>
            <a:xfrm rot="20986198">
              <a:off x="1447551" y="2038964"/>
              <a:ext cx="55377" cy="87652"/>
            </a:xfrm>
            <a:custGeom>
              <a:avLst/>
              <a:gdLst/>
              <a:ahLst/>
              <a:cxnLst/>
              <a:rect l="l" t="t" r="r" b="b"/>
              <a:pathLst>
                <a:path w="1793" h="2838" extrusionOk="0">
                  <a:moveTo>
                    <a:pt x="937" y="0"/>
                  </a:moveTo>
                  <a:cubicBezTo>
                    <a:pt x="758" y="0"/>
                    <a:pt x="583" y="73"/>
                    <a:pt x="451" y="222"/>
                  </a:cubicBezTo>
                  <a:cubicBezTo>
                    <a:pt x="1" y="721"/>
                    <a:pt x="18" y="2093"/>
                    <a:pt x="64" y="2838"/>
                  </a:cubicBezTo>
                  <a:lnTo>
                    <a:pt x="543" y="2391"/>
                  </a:lnTo>
                  <a:cubicBezTo>
                    <a:pt x="527" y="1637"/>
                    <a:pt x="587" y="820"/>
                    <a:pt x="825" y="556"/>
                  </a:cubicBezTo>
                  <a:cubicBezTo>
                    <a:pt x="871" y="503"/>
                    <a:pt x="904" y="496"/>
                    <a:pt x="937" y="496"/>
                  </a:cubicBezTo>
                  <a:cubicBezTo>
                    <a:pt x="967" y="496"/>
                    <a:pt x="1007" y="503"/>
                    <a:pt x="1053" y="556"/>
                  </a:cubicBezTo>
                  <a:cubicBezTo>
                    <a:pt x="1218" y="738"/>
                    <a:pt x="1301" y="1168"/>
                    <a:pt x="1337" y="1657"/>
                  </a:cubicBezTo>
                  <a:lnTo>
                    <a:pt x="1793" y="1234"/>
                  </a:lnTo>
                  <a:cubicBezTo>
                    <a:pt x="1733" y="817"/>
                    <a:pt x="1622" y="437"/>
                    <a:pt x="1423" y="222"/>
                  </a:cubicBezTo>
                  <a:cubicBezTo>
                    <a:pt x="1291" y="73"/>
                    <a:pt x="1112" y="0"/>
                    <a:pt x="9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16" name="Google Shape;1466;p36">
            <a:extLst>
              <a:ext uri="{FF2B5EF4-FFF2-40B4-BE49-F238E27FC236}">
                <a16:creationId xmlns:a16="http://schemas.microsoft.com/office/drawing/2014/main" xmlns="" id="{6C67092C-9299-4E3C-883C-3CC3509F1790}"/>
              </a:ext>
            </a:extLst>
          </p:cNvPr>
          <p:cNvSpPr txBox="1">
            <a:spLocks/>
          </p:cNvSpPr>
          <p:nvPr/>
        </p:nvSpPr>
        <p:spPr>
          <a:xfrm flipH="1">
            <a:off x="1141533" y="1704574"/>
            <a:ext cx="7564767" cy="580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en-US" sz="2800" b="1" kern="0" dirty="0" err="1">
                <a:solidFill>
                  <a:srgbClr val="00206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Chọn</a:t>
            </a:r>
            <a:r>
              <a:rPr lang="en-US" sz="2800" b="1" kern="0" dirty="0">
                <a:solidFill>
                  <a:srgbClr val="00206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một</a:t>
            </a:r>
            <a:r>
              <a:rPr lang="en-US" sz="2800" b="1" kern="0" dirty="0">
                <a:solidFill>
                  <a:srgbClr val="00206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sở</a:t>
            </a:r>
            <a:r>
              <a:rPr lang="en-US" sz="2800" b="1" kern="0" dirty="0">
                <a:solidFill>
                  <a:srgbClr val="00206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thích</a:t>
            </a:r>
            <a:r>
              <a:rPr lang="en-US" sz="2800" b="1" kern="0" dirty="0">
                <a:solidFill>
                  <a:srgbClr val="00206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của</a:t>
            </a:r>
            <a:r>
              <a:rPr lang="en-US" sz="2800" b="1" kern="0" dirty="0">
                <a:solidFill>
                  <a:srgbClr val="00206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em</a:t>
            </a:r>
            <a:r>
              <a:rPr lang="en-US" sz="2800" b="1" kern="0" dirty="0">
                <a:solidFill>
                  <a:srgbClr val="00206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để</a:t>
            </a:r>
            <a:r>
              <a:rPr lang="en-US" sz="2800" b="1" kern="0" dirty="0">
                <a:solidFill>
                  <a:srgbClr val="00206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ghi</a:t>
            </a:r>
            <a:r>
              <a:rPr lang="en-US" sz="2800" b="1" kern="0" dirty="0">
                <a:solidFill>
                  <a:srgbClr val="00206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hoặc</a:t>
            </a:r>
            <a:r>
              <a:rPr lang="en-US" sz="2800" b="1" kern="0" dirty="0">
                <a:solidFill>
                  <a:srgbClr val="00206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vẽ</a:t>
            </a:r>
            <a:r>
              <a:rPr lang="en-US" sz="2800" b="1" kern="0" dirty="0">
                <a:solidFill>
                  <a:srgbClr val="00206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vào</a:t>
            </a:r>
            <a:r>
              <a:rPr lang="en-US" sz="2800" b="1" kern="0" dirty="0">
                <a:solidFill>
                  <a:srgbClr val="00206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khoảng</a:t>
            </a:r>
            <a:r>
              <a:rPr lang="en-US" sz="2800" b="1" kern="0" dirty="0">
                <a:solidFill>
                  <a:srgbClr val="00206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giữa</a:t>
            </a:r>
            <a:r>
              <a:rPr lang="en-US" sz="2800" b="1" kern="0" dirty="0">
                <a:solidFill>
                  <a:srgbClr val="00206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một</a:t>
            </a:r>
            <a:r>
              <a:rPr lang="en-US" sz="2800" b="1" kern="0" dirty="0">
                <a:solidFill>
                  <a:srgbClr val="00206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ngôi</a:t>
            </a:r>
            <a:r>
              <a:rPr lang="en-US" sz="2800" b="1" kern="0" dirty="0">
                <a:solidFill>
                  <a:srgbClr val="00206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kern="0" dirty="0" err="1" smtClean="0">
                <a:solidFill>
                  <a:srgbClr val="00206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sao</a:t>
            </a:r>
            <a:r>
              <a:rPr lang="en-US" sz="2800" b="1" kern="0" dirty="0" smtClean="0">
                <a:solidFill>
                  <a:srgbClr val="00206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.</a:t>
            </a:r>
            <a:endParaRPr lang="vi-VN" sz="2800" b="1" kern="0" dirty="0">
              <a:solidFill>
                <a:srgbClr val="002060"/>
              </a:solidFill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grpSp>
        <p:nvGrpSpPr>
          <p:cNvPr id="217" name="Group 216">
            <a:extLst>
              <a:ext uri="{FF2B5EF4-FFF2-40B4-BE49-F238E27FC236}">
                <a16:creationId xmlns:a16="http://schemas.microsoft.com/office/drawing/2014/main" xmlns="" id="{2E9BAE00-A69F-4E4C-935C-49087279BA66}"/>
              </a:ext>
            </a:extLst>
          </p:cNvPr>
          <p:cNvGrpSpPr/>
          <p:nvPr/>
        </p:nvGrpSpPr>
        <p:grpSpPr>
          <a:xfrm>
            <a:off x="367029" y="2652269"/>
            <a:ext cx="831886" cy="1044856"/>
            <a:chOff x="1206989" y="1720465"/>
            <a:chExt cx="831886" cy="783642"/>
          </a:xfrm>
        </p:grpSpPr>
        <p:sp>
          <p:nvSpPr>
            <p:cNvPr id="218" name="Google Shape;1399;p36">
              <a:extLst>
                <a:ext uri="{FF2B5EF4-FFF2-40B4-BE49-F238E27FC236}">
                  <a16:creationId xmlns:a16="http://schemas.microsoft.com/office/drawing/2014/main" xmlns="" id="{60BF61D0-C414-4C7D-A875-307236FBA447}"/>
                </a:ext>
              </a:extLst>
            </p:cNvPr>
            <p:cNvSpPr/>
            <p:nvPr/>
          </p:nvSpPr>
          <p:spPr>
            <a:xfrm rot="20986198">
              <a:off x="1206989" y="1720465"/>
              <a:ext cx="831886" cy="783642"/>
            </a:xfrm>
            <a:custGeom>
              <a:avLst/>
              <a:gdLst/>
              <a:ahLst/>
              <a:cxnLst/>
              <a:rect l="l" t="t" r="r" b="b"/>
              <a:pathLst>
                <a:path w="26935" h="25373" extrusionOk="0">
                  <a:moveTo>
                    <a:pt x="14199" y="1"/>
                  </a:moveTo>
                  <a:cubicBezTo>
                    <a:pt x="14193" y="1"/>
                    <a:pt x="14186" y="1"/>
                    <a:pt x="14180" y="1"/>
                  </a:cubicBezTo>
                  <a:cubicBezTo>
                    <a:pt x="12902" y="51"/>
                    <a:pt x="10301" y="4555"/>
                    <a:pt x="10008" y="4555"/>
                  </a:cubicBezTo>
                  <a:cubicBezTo>
                    <a:pt x="10008" y="4555"/>
                    <a:pt x="10007" y="4555"/>
                    <a:pt x="10007" y="4555"/>
                  </a:cubicBezTo>
                  <a:cubicBezTo>
                    <a:pt x="9925" y="4550"/>
                    <a:pt x="9844" y="4548"/>
                    <a:pt x="9765" y="4548"/>
                  </a:cubicBezTo>
                  <a:cubicBezTo>
                    <a:pt x="6606" y="4548"/>
                    <a:pt x="5028" y="8118"/>
                    <a:pt x="5073" y="8347"/>
                  </a:cubicBezTo>
                  <a:cubicBezTo>
                    <a:pt x="5123" y="8586"/>
                    <a:pt x="758" y="8682"/>
                    <a:pt x="381" y="10814"/>
                  </a:cubicBezTo>
                  <a:cubicBezTo>
                    <a:pt x="1" y="12947"/>
                    <a:pt x="5692" y="16505"/>
                    <a:pt x="6069" y="16694"/>
                  </a:cubicBezTo>
                  <a:cubicBezTo>
                    <a:pt x="6449" y="16885"/>
                    <a:pt x="2514" y="23287"/>
                    <a:pt x="5358" y="24948"/>
                  </a:cubicBezTo>
                  <a:cubicBezTo>
                    <a:pt x="5822" y="25218"/>
                    <a:pt x="6354" y="25331"/>
                    <a:pt x="6921" y="25331"/>
                  </a:cubicBezTo>
                  <a:cubicBezTo>
                    <a:pt x="9830" y="25331"/>
                    <a:pt x="13649" y="22330"/>
                    <a:pt x="13846" y="22054"/>
                  </a:cubicBezTo>
                  <a:cubicBezTo>
                    <a:pt x="13853" y="22043"/>
                    <a:pt x="13865" y="22038"/>
                    <a:pt x="13881" y="22038"/>
                  </a:cubicBezTo>
                  <a:cubicBezTo>
                    <a:pt x="14080" y="22038"/>
                    <a:pt x="14930" y="22873"/>
                    <a:pt x="16029" y="23704"/>
                  </a:cubicBezTo>
                  <a:cubicBezTo>
                    <a:pt x="17125" y="24537"/>
                    <a:pt x="18470" y="25372"/>
                    <a:pt x="19658" y="25372"/>
                  </a:cubicBezTo>
                  <a:cubicBezTo>
                    <a:pt x="20143" y="25372"/>
                    <a:pt x="20603" y="25233"/>
                    <a:pt x="21008" y="24898"/>
                  </a:cubicBezTo>
                  <a:cubicBezTo>
                    <a:pt x="23475" y="22860"/>
                    <a:pt x="21481" y="17738"/>
                    <a:pt x="21247" y="17404"/>
                  </a:cubicBezTo>
                  <a:cubicBezTo>
                    <a:pt x="21008" y="17074"/>
                    <a:pt x="25796" y="15936"/>
                    <a:pt x="26365" y="13185"/>
                  </a:cubicBezTo>
                  <a:cubicBezTo>
                    <a:pt x="26934" y="10434"/>
                    <a:pt x="22811" y="9485"/>
                    <a:pt x="22573" y="9439"/>
                  </a:cubicBezTo>
                  <a:cubicBezTo>
                    <a:pt x="22335" y="9393"/>
                    <a:pt x="22619" y="6829"/>
                    <a:pt x="21389" y="5504"/>
                  </a:cubicBezTo>
                  <a:cubicBezTo>
                    <a:pt x="20631" y="4687"/>
                    <a:pt x="19424" y="4516"/>
                    <a:pt x="18541" y="4516"/>
                  </a:cubicBezTo>
                  <a:cubicBezTo>
                    <a:pt x="17987" y="4516"/>
                    <a:pt x="17560" y="4583"/>
                    <a:pt x="17451" y="4601"/>
                  </a:cubicBezTo>
                  <a:cubicBezTo>
                    <a:pt x="17449" y="4601"/>
                    <a:pt x="17448" y="4601"/>
                    <a:pt x="17446" y="4601"/>
                  </a:cubicBezTo>
                  <a:cubicBezTo>
                    <a:pt x="17298" y="4601"/>
                    <a:pt x="16806" y="3452"/>
                    <a:pt x="16187" y="2302"/>
                  </a:cubicBezTo>
                  <a:cubicBezTo>
                    <a:pt x="15572" y="1150"/>
                    <a:pt x="14833" y="1"/>
                    <a:pt x="141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9525" dir="193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" name="Google Shape;1400;p36">
              <a:extLst>
                <a:ext uri="{FF2B5EF4-FFF2-40B4-BE49-F238E27FC236}">
                  <a16:creationId xmlns:a16="http://schemas.microsoft.com/office/drawing/2014/main" xmlns="" id="{8AF9C82F-E567-4DAA-B775-044EE037DA2B}"/>
                </a:ext>
              </a:extLst>
            </p:cNvPr>
            <p:cNvSpPr/>
            <p:nvPr/>
          </p:nvSpPr>
          <p:spPr>
            <a:xfrm rot="20986198">
              <a:off x="1289659" y="1821763"/>
              <a:ext cx="648430" cy="610780"/>
            </a:xfrm>
            <a:custGeom>
              <a:avLst/>
              <a:gdLst/>
              <a:ahLst/>
              <a:cxnLst/>
              <a:rect l="l" t="t" r="r" b="b"/>
              <a:pathLst>
                <a:path w="20995" h="19776" extrusionOk="0">
                  <a:moveTo>
                    <a:pt x="11596" y="1"/>
                  </a:moveTo>
                  <a:cubicBezTo>
                    <a:pt x="10417" y="1"/>
                    <a:pt x="8316" y="4113"/>
                    <a:pt x="7418" y="5339"/>
                  </a:cubicBezTo>
                  <a:cubicBezTo>
                    <a:pt x="7030" y="5862"/>
                    <a:pt x="500" y="7006"/>
                    <a:pt x="252" y="8252"/>
                  </a:cubicBezTo>
                  <a:cubicBezTo>
                    <a:pt x="1" y="9502"/>
                    <a:pt x="5000" y="12253"/>
                    <a:pt x="5165" y="12670"/>
                  </a:cubicBezTo>
                  <a:cubicBezTo>
                    <a:pt x="5334" y="13087"/>
                    <a:pt x="2917" y="18668"/>
                    <a:pt x="4332" y="19585"/>
                  </a:cubicBezTo>
                  <a:cubicBezTo>
                    <a:pt x="4475" y="19677"/>
                    <a:pt x="4648" y="19719"/>
                    <a:pt x="4845" y="19719"/>
                  </a:cubicBezTo>
                  <a:cubicBezTo>
                    <a:pt x="6600" y="19719"/>
                    <a:pt x="10207" y="16408"/>
                    <a:pt x="10582" y="16334"/>
                  </a:cubicBezTo>
                  <a:cubicBezTo>
                    <a:pt x="10586" y="16333"/>
                    <a:pt x="10590" y="16333"/>
                    <a:pt x="10595" y="16333"/>
                  </a:cubicBezTo>
                  <a:cubicBezTo>
                    <a:pt x="10818" y="16333"/>
                    <a:pt x="11890" y="17192"/>
                    <a:pt x="13109" y="18053"/>
                  </a:cubicBezTo>
                  <a:cubicBezTo>
                    <a:pt x="14328" y="18914"/>
                    <a:pt x="15693" y="19775"/>
                    <a:pt x="16503" y="19775"/>
                  </a:cubicBezTo>
                  <a:cubicBezTo>
                    <a:pt x="16664" y="19775"/>
                    <a:pt x="16803" y="19742"/>
                    <a:pt x="16914" y="19667"/>
                  </a:cubicBezTo>
                  <a:cubicBezTo>
                    <a:pt x="18164" y="18834"/>
                    <a:pt x="16164" y="14002"/>
                    <a:pt x="15830" y="13503"/>
                  </a:cubicBezTo>
                  <a:cubicBezTo>
                    <a:pt x="15496" y="13001"/>
                    <a:pt x="20995" y="11338"/>
                    <a:pt x="20995" y="9502"/>
                  </a:cubicBezTo>
                  <a:cubicBezTo>
                    <a:pt x="20995" y="7670"/>
                    <a:pt x="15830" y="7006"/>
                    <a:pt x="15079" y="6919"/>
                  </a:cubicBezTo>
                  <a:cubicBezTo>
                    <a:pt x="14332" y="6837"/>
                    <a:pt x="12831" y="174"/>
                    <a:pt x="11664" y="5"/>
                  </a:cubicBezTo>
                  <a:cubicBezTo>
                    <a:pt x="11641" y="2"/>
                    <a:pt x="11619" y="1"/>
                    <a:pt x="115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" name="Google Shape;1401;p36">
              <a:extLst>
                <a:ext uri="{FF2B5EF4-FFF2-40B4-BE49-F238E27FC236}">
                  <a16:creationId xmlns:a16="http://schemas.microsoft.com/office/drawing/2014/main" xmlns="" id="{C84BEAA5-5CAD-4B5C-B596-3B436687BBA1}"/>
                </a:ext>
              </a:extLst>
            </p:cNvPr>
            <p:cNvSpPr/>
            <p:nvPr/>
          </p:nvSpPr>
          <p:spPr>
            <a:xfrm rot="20986198">
              <a:off x="1600664" y="2140732"/>
              <a:ext cx="71715" cy="122243"/>
            </a:xfrm>
            <a:custGeom>
              <a:avLst/>
              <a:gdLst/>
              <a:ahLst/>
              <a:cxnLst/>
              <a:rect l="l" t="t" r="r" b="b"/>
              <a:pathLst>
                <a:path w="2322" h="3958" extrusionOk="0">
                  <a:moveTo>
                    <a:pt x="624" y="1"/>
                  </a:moveTo>
                  <a:cubicBezTo>
                    <a:pt x="501" y="1"/>
                    <a:pt x="392" y="89"/>
                    <a:pt x="371" y="214"/>
                  </a:cubicBezTo>
                  <a:cubicBezTo>
                    <a:pt x="331" y="482"/>
                    <a:pt x="0" y="2853"/>
                    <a:pt x="698" y="3663"/>
                  </a:cubicBezTo>
                  <a:cubicBezTo>
                    <a:pt x="864" y="3855"/>
                    <a:pt x="1082" y="3957"/>
                    <a:pt x="1327" y="3957"/>
                  </a:cubicBezTo>
                  <a:cubicBezTo>
                    <a:pt x="1485" y="3957"/>
                    <a:pt x="1631" y="3891"/>
                    <a:pt x="1746" y="3762"/>
                  </a:cubicBezTo>
                  <a:cubicBezTo>
                    <a:pt x="2322" y="3127"/>
                    <a:pt x="2120" y="776"/>
                    <a:pt x="2077" y="310"/>
                  </a:cubicBezTo>
                  <a:cubicBezTo>
                    <a:pt x="2062" y="179"/>
                    <a:pt x="1959" y="84"/>
                    <a:pt x="1829" y="84"/>
                  </a:cubicBezTo>
                  <a:cubicBezTo>
                    <a:pt x="1820" y="84"/>
                    <a:pt x="1811" y="84"/>
                    <a:pt x="1803" y="85"/>
                  </a:cubicBezTo>
                  <a:cubicBezTo>
                    <a:pt x="1664" y="99"/>
                    <a:pt x="1565" y="221"/>
                    <a:pt x="1578" y="360"/>
                  </a:cubicBezTo>
                  <a:cubicBezTo>
                    <a:pt x="1684" y="1424"/>
                    <a:pt x="1690" y="3081"/>
                    <a:pt x="1377" y="3428"/>
                  </a:cubicBezTo>
                  <a:cubicBezTo>
                    <a:pt x="1350" y="3458"/>
                    <a:pt x="1333" y="3458"/>
                    <a:pt x="1327" y="3458"/>
                  </a:cubicBezTo>
                  <a:cubicBezTo>
                    <a:pt x="1227" y="3458"/>
                    <a:pt x="1148" y="3422"/>
                    <a:pt x="1079" y="3339"/>
                  </a:cubicBezTo>
                  <a:cubicBezTo>
                    <a:pt x="662" y="2857"/>
                    <a:pt x="728" y="1213"/>
                    <a:pt x="867" y="287"/>
                  </a:cubicBezTo>
                  <a:cubicBezTo>
                    <a:pt x="887" y="151"/>
                    <a:pt x="794" y="23"/>
                    <a:pt x="655" y="3"/>
                  </a:cubicBezTo>
                  <a:cubicBezTo>
                    <a:pt x="645" y="1"/>
                    <a:pt x="634" y="1"/>
                    <a:pt x="6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" name="Google Shape;1402;p36">
              <a:extLst>
                <a:ext uri="{FF2B5EF4-FFF2-40B4-BE49-F238E27FC236}">
                  <a16:creationId xmlns:a16="http://schemas.microsoft.com/office/drawing/2014/main" xmlns="" id="{BEBAA12F-35D3-421E-8F8B-4F5631C43097}"/>
                </a:ext>
              </a:extLst>
            </p:cNvPr>
            <p:cNvSpPr/>
            <p:nvPr/>
          </p:nvSpPr>
          <p:spPr>
            <a:xfrm rot="20986198">
              <a:off x="1563970" y="2046545"/>
              <a:ext cx="82339" cy="50095"/>
            </a:xfrm>
            <a:custGeom>
              <a:avLst/>
              <a:gdLst/>
              <a:ahLst/>
              <a:cxnLst/>
              <a:rect l="l" t="t" r="r" b="b"/>
              <a:pathLst>
                <a:path w="2666" h="1622" extrusionOk="0">
                  <a:moveTo>
                    <a:pt x="1481" y="0"/>
                  </a:moveTo>
                  <a:cubicBezTo>
                    <a:pt x="717" y="0"/>
                    <a:pt x="292" y="788"/>
                    <a:pt x="292" y="788"/>
                  </a:cubicBezTo>
                  <a:cubicBezTo>
                    <a:pt x="1" y="874"/>
                    <a:pt x="417" y="1621"/>
                    <a:pt x="417" y="1621"/>
                  </a:cubicBezTo>
                  <a:cubicBezTo>
                    <a:pt x="809" y="900"/>
                    <a:pt x="1220" y="675"/>
                    <a:pt x="1579" y="675"/>
                  </a:cubicBezTo>
                  <a:cubicBezTo>
                    <a:pt x="2172" y="675"/>
                    <a:pt x="2626" y="1290"/>
                    <a:pt x="2626" y="1290"/>
                  </a:cubicBezTo>
                  <a:lnTo>
                    <a:pt x="2665" y="579"/>
                  </a:lnTo>
                  <a:cubicBezTo>
                    <a:pt x="2211" y="150"/>
                    <a:pt x="1814" y="0"/>
                    <a:pt x="14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" name="Google Shape;1403;p36">
              <a:extLst>
                <a:ext uri="{FF2B5EF4-FFF2-40B4-BE49-F238E27FC236}">
                  <a16:creationId xmlns:a16="http://schemas.microsoft.com/office/drawing/2014/main" xmlns="" id="{B5A8F025-9C9A-4E14-A7E3-536CD5C44DE9}"/>
                </a:ext>
              </a:extLst>
            </p:cNvPr>
            <p:cNvSpPr/>
            <p:nvPr/>
          </p:nvSpPr>
          <p:spPr>
            <a:xfrm rot="20986198">
              <a:off x="1635285" y="1891012"/>
              <a:ext cx="218697" cy="319102"/>
            </a:xfrm>
            <a:custGeom>
              <a:avLst/>
              <a:gdLst/>
              <a:ahLst/>
              <a:cxnLst/>
              <a:rect l="l" t="t" r="r" b="b"/>
              <a:pathLst>
                <a:path w="7081" h="10332" extrusionOk="0">
                  <a:moveTo>
                    <a:pt x="3521" y="1"/>
                  </a:moveTo>
                  <a:cubicBezTo>
                    <a:pt x="3516" y="1"/>
                    <a:pt x="3510" y="1"/>
                    <a:pt x="3505" y="1"/>
                  </a:cubicBezTo>
                  <a:cubicBezTo>
                    <a:pt x="1561" y="14"/>
                    <a:pt x="0" y="2339"/>
                    <a:pt x="20" y="5190"/>
                  </a:cubicBezTo>
                  <a:cubicBezTo>
                    <a:pt x="40" y="8035"/>
                    <a:pt x="1624" y="10331"/>
                    <a:pt x="3561" y="10331"/>
                  </a:cubicBezTo>
                  <a:cubicBezTo>
                    <a:pt x="3567" y="10331"/>
                    <a:pt x="3572" y="10331"/>
                    <a:pt x="3578" y="10331"/>
                  </a:cubicBezTo>
                  <a:cubicBezTo>
                    <a:pt x="5519" y="10318"/>
                    <a:pt x="7080" y="7993"/>
                    <a:pt x="7060" y="5144"/>
                  </a:cubicBezTo>
                  <a:cubicBezTo>
                    <a:pt x="7041" y="2298"/>
                    <a:pt x="5458" y="1"/>
                    <a:pt x="35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" name="Google Shape;1404;p36">
              <a:extLst>
                <a:ext uri="{FF2B5EF4-FFF2-40B4-BE49-F238E27FC236}">
                  <a16:creationId xmlns:a16="http://schemas.microsoft.com/office/drawing/2014/main" xmlns="" id="{C2B22F4F-CCA0-4618-87CB-23E15798074E}"/>
                </a:ext>
              </a:extLst>
            </p:cNvPr>
            <p:cNvSpPr/>
            <p:nvPr/>
          </p:nvSpPr>
          <p:spPr>
            <a:xfrm rot="20986198">
              <a:off x="1652645" y="1915754"/>
              <a:ext cx="183951" cy="269655"/>
            </a:xfrm>
            <a:custGeom>
              <a:avLst/>
              <a:gdLst/>
              <a:ahLst/>
              <a:cxnLst/>
              <a:rect l="l" t="t" r="r" b="b"/>
              <a:pathLst>
                <a:path w="5956" h="8731" extrusionOk="0">
                  <a:moveTo>
                    <a:pt x="2950" y="1"/>
                  </a:moveTo>
                  <a:cubicBezTo>
                    <a:pt x="1677" y="7"/>
                    <a:pt x="599" y="1191"/>
                    <a:pt x="182" y="2847"/>
                  </a:cubicBezTo>
                  <a:cubicBezTo>
                    <a:pt x="63" y="3327"/>
                    <a:pt x="0" y="3847"/>
                    <a:pt x="3" y="4389"/>
                  </a:cubicBezTo>
                  <a:cubicBezTo>
                    <a:pt x="11" y="5245"/>
                    <a:pt x="182" y="6042"/>
                    <a:pt x="480" y="6713"/>
                  </a:cubicBezTo>
                  <a:cubicBezTo>
                    <a:pt x="572" y="6928"/>
                    <a:pt x="678" y="7127"/>
                    <a:pt x="794" y="7311"/>
                  </a:cubicBezTo>
                  <a:cubicBezTo>
                    <a:pt x="1154" y="7890"/>
                    <a:pt x="1624" y="8326"/>
                    <a:pt x="2153" y="8552"/>
                  </a:cubicBezTo>
                  <a:cubicBezTo>
                    <a:pt x="2417" y="8668"/>
                    <a:pt x="2695" y="8731"/>
                    <a:pt x="2988" y="8731"/>
                  </a:cubicBezTo>
                  <a:cubicBezTo>
                    <a:pt x="2995" y="8731"/>
                    <a:pt x="3002" y="8731"/>
                    <a:pt x="3010" y="8730"/>
                  </a:cubicBezTo>
                  <a:cubicBezTo>
                    <a:pt x="4487" y="8720"/>
                    <a:pt x="5705" y="7130"/>
                    <a:pt x="5919" y="5057"/>
                  </a:cubicBezTo>
                  <a:cubicBezTo>
                    <a:pt x="5943" y="4825"/>
                    <a:pt x="5956" y="4587"/>
                    <a:pt x="5952" y="4346"/>
                  </a:cubicBezTo>
                  <a:cubicBezTo>
                    <a:pt x="5949" y="3774"/>
                    <a:pt x="5870" y="3227"/>
                    <a:pt x="5731" y="2728"/>
                  </a:cubicBezTo>
                  <a:cubicBezTo>
                    <a:pt x="5665" y="2490"/>
                    <a:pt x="5586" y="2269"/>
                    <a:pt x="5496" y="2057"/>
                  </a:cubicBezTo>
                  <a:cubicBezTo>
                    <a:pt x="5010" y="926"/>
                    <a:pt x="4183" y="143"/>
                    <a:pt x="3231" y="17"/>
                  </a:cubicBezTo>
                  <a:cubicBezTo>
                    <a:pt x="3138" y="7"/>
                    <a:pt x="3042" y="1"/>
                    <a:pt x="29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" name="Google Shape;1405;p36">
              <a:extLst>
                <a:ext uri="{FF2B5EF4-FFF2-40B4-BE49-F238E27FC236}">
                  <a16:creationId xmlns:a16="http://schemas.microsoft.com/office/drawing/2014/main" xmlns="" id="{65EF2E90-5C84-4C8E-BA0C-E3A60AE31534}"/>
                </a:ext>
              </a:extLst>
            </p:cNvPr>
            <p:cNvSpPr/>
            <p:nvPr/>
          </p:nvSpPr>
          <p:spPr>
            <a:xfrm rot="20986198">
              <a:off x="1658945" y="1925053"/>
              <a:ext cx="171319" cy="251063"/>
            </a:xfrm>
            <a:custGeom>
              <a:avLst/>
              <a:gdLst/>
              <a:ahLst/>
              <a:cxnLst/>
              <a:rect l="l" t="t" r="r" b="b"/>
              <a:pathLst>
                <a:path w="5547" h="8129" extrusionOk="0">
                  <a:moveTo>
                    <a:pt x="2746" y="0"/>
                  </a:moveTo>
                  <a:cubicBezTo>
                    <a:pt x="1562" y="7"/>
                    <a:pt x="557" y="1111"/>
                    <a:pt x="173" y="2653"/>
                  </a:cubicBezTo>
                  <a:cubicBezTo>
                    <a:pt x="60" y="3099"/>
                    <a:pt x="1" y="3581"/>
                    <a:pt x="5" y="4084"/>
                  </a:cubicBezTo>
                  <a:cubicBezTo>
                    <a:pt x="11" y="4881"/>
                    <a:pt x="173" y="5625"/>
                    <a:pt x="448" y="6250"/>
                  </a:cubicBezTo>
                  <a:cubicBezTo>
                    <a:pt x="533" y="6449"/>
                    <a:pt x="633" y="6637"/>
                    <a:pt x="739" y="6806"/>
                  </a:cubicBezTo>
                  <a:cubicBezTo>
                    <a:pt x="1076" y="7345"/>
                    <a:pt x="1513" y="7752"/>
                    <a:pt x="2005" y="7960"/>
                  </a:cubicBezTo>
                  <a:cubicBezTo>
                    <a:pt x="2250" y="8069"/>
                    <a:pt x="2511" y="8129"/>
                    <a:pt x="2781" y="8129"/>
                  </a:cubicBezTo>
                  <a:cubicBezTo>
                    <a:pt x="2788" y="8129"/>
                    <a:pt x="2795" y="8129"/>
                    <a:pt x="2802" y="8129"/>
                  </a:cubicBezTo>
                  <a:cubicBezTo>
                    <a:pt x="4178" y="8118"/>
                    <a:pt x="5312" y="6641"/>
                    <a:pt x="5510" y="4706"/>
                  </a:cubicBezTo>
                  <a:cubicBezTo>
                    <a:pt x="5533" y="4491"/>
                    <a:pt x="5547" y="4269"/>
                    <a:pt x="5544" y="4045"/>
                  </a:cubicBezTo>
                  <a:cubicBezTo>
                    <a:pt x="5540" y="3512"/>
                    <a:pt x="5467" y="3006"/>
                    <a:pt x="5335" y="2540"/>
                  </a:cubicBezTo>
                  <a:cubicBezTo>
                    <a:pt x="5275" y="2319"/>
                    <a:pt x="5203" y="2113"/>
                    <a:pt x="5120" y="1915"/>
                  </a:cubicBezTo>
                  <a:cubicBezTo>
                    <a:pt x="4667" y="863"/>
                    <a:pt x="3897" y="133"/>
                    <a:pt x="3010" y="17"/>
                  </a:cubicBezTo>
                  <a:cubicBezTo>
                    <a:pt x="2925" y="7"/>
                    <a:pt x="2835" y="0"/>
                    <a:pt x="27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" name="Google Shape;1406;p36">
              <a:extLst>
                <a:ext uri="{FF2B5EF4-FFF2-40B4-BE49-F238E27FC236}">
                  <a16:creationId xmlns:a16="http://schemas.microsoft.com/office/drawing/2014/main" xmlns="" id="{8231925A-BAF5-4E62-B76C-21A269580CD6}"/>
                </a:ext>
              </a:extLst>
            </p:cNvPr>
            <p:cNvSpPr/>
            <p:nvPr/>
          </p:nvSpPr>
          <p:spPr>
            <a:xfrm rot="20986198">
              <a:off x="1708395" y="1991042"/>
              <a:ext cx="66835" cy="109209"/>
            </a:xfrm>
            <a:custGeom>
              <a:avLst/>
              <a:gdLst/>
              <a:ahLst/>
              <a:cxnLst/>
              <a:rect l="l" t="t" r="r" b="b"/>
              <a:pathLst>
                <a:path w="2164" h="3536" extrusionOk="0">
                  <a:moveTo>
                    <a:pt x="1078" y="1"/>
                  </a:moveTo>
                  <a:cubicBezTo>
                    <a:pt x="902" y="1"/>
                    <a:pt x="725" y="75"/>
                    <a:pt x="592" y="222"/>
                  </a:cubicBezTo>
                  <a:cubicBezTo>
                    <a:pt x="1" y="883"/>
                    <a:pt x="219" y="3069"/>
                    <a:pt x="245" y="3314"/>
                  </a:cubicBezTo>
                  <a:cubicBezTo>
                    <a:pt x="262" y="3442"/>
                    <a:pt x="368" y="3535"/>
                    <a:pt x="493" y="3535"/>
                  </a:cubicBezTo>
                  <a:lnTo>
                    <a:pt x="523" y="3535"/>
                  </a:lnTo>
                  <a:cubicBezTo>
                    <a:pt x="659" y="3518"/>
                    <a:pt x="758" y="3396"/>
                    <a:pt x="744" y="3261"/>
                  </a:cubicBezTo>
                  <a:cubicBezTo>
                    <a:pt x="652" y="2415"/>
                    <a:pt x="629" y="930"/>
                    <a:pt x="966" y="556"/>
                  </a:cubicBezTo>
                  <a:cubicBezTo>
                    <a:pt x="1013" y="503"/>
                    <a:pt x="1045" y="496"/>
                    <a:pt x="1079" y="496"/>
                  </a:cubicBezTo>
                  <a:cubicBezTo>
                    <a:pt x="1108" y="496"/>
                    <a:pt x="1148" y="503"/>
                    <a:pt x="1194" y="556"/>
                  </a:cubicBezTo>
                  <a:cubicBezTo>
                    <a:pt x="1535" y="933"/>
                    <a:pt x="1535" y="2391"/>
                    <a:pt x="1456" y="3221"/>
                  </a:cubicBezTo>
                  <a:cubicBezTo>
                    <a:pt x="1439" y="3360"/>
                    <a:pt x="1541" y="3482"/>
                    <a:pt x="1677" y="3495"/>
                  </a:cubicBezTo>
                  <a:cubicBezTo>
                    <a:pt x="1684" y="3496"/>
                    <a:pt x="1691" y="3496"/>
                    <a:pt x="1697" y="3496"/>
                  </a:cubicBezTo>
                  <a:cubicBezTo>
                    <a:pt x="1830" y="3496"/>
                    <a:pt x="1939" y="3400"/>
                    <a:pt x="1952" y="3271"/>
                  </a:cubicBezTo>
                  <a:cubicBezTo>
                    <a:pt x="1975" y="3026"/>
                    <a:pt x="2163" y="880"/>
                    <a:pt x="1564" y="222"/>
                  </a:cubicBezTo>
                  <a:cubicBezTo>
                    <a:pt x="1432" y="75"/>
                    <a:pt x="1255" y="1"/>
                    <a:pt x="10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" name="Google Shape;1407;p36">
              <a:extLst>
                <a:ext uri="{FF2B5EF4-FFF2-40B4-BE49-F238E27FC236}">
                  <a16:creationId xmlns:a16="http://schemas.microsoft.com/office/drawing/2014/main" xmlns="" id="{8AB8E588-4B67-405E-B14C-543C3A6BAB55}"/>
                </a:ext>
              </a:extLst>
            </p:cNvPr>
            <p:cNvSpPr/>
            <p:nvPr/>
          </p:nvSpPr>
          <p:spPr>
            <a:xfrm rot="20986198">
              <a:off x="1688088" y="2000903"/>
              <a:ext cx="148403" cy="167397"/>
            </a:xfrm>
            <a:custGeom>
              <a:avLst/>
              <a:gdLst/>
              <a:ahLst/>
              <a:cxnLst/>
              <a:rect l="l" t="t" r="r" b="b"/>
              <a:pathLst>
                <a:path w="4805" h="5420" extrusionOk="0">
                  <a:moveTo>
                    <a:pt x="4596" y="0"/>
                  </a:moveTo>
                  <a:lnTo>
                    <a:pt x="2886" y="1587"/>
                  </a:lnTo>
                  <a:cubicBezTo>
                    <a:pt x="2903" y="2196"/>
                    <a:pt x="2853" y="2738"/>
                    <a:pt x="2844" y="2854"/>
                  </a:cubicBezTo>
                  <a:cubicBezTo>
                    <a:pt x="2830" y="2982"/>
                    <a:pt x="2721" y="3078"/>
                    <a:pt x="2592" y="3078"/>
                  </a:cubicBezTo>
                  <a:lnTo>
                    <a:pt x="2569" y="3078"/>
                  </a:lnTo>
                  <a:cubicBezTo>
                    <a:pt x="2433" y="3065"/>
                    <a:pt x="2331" y="2943"/>
                    <a:pt x="2348" y="2804"/>
                  </a:cubicBezTo>
                  <a:cubicBezTo>
                    <a:pt x="2367" y="2586"/>
                    <a:pt x="2384" y="2325"/>
                    <a:pt x="2387" y="2050"/>
                  </a:cubicBezTo>
                  <a:lnTo>
                    <a:pt x="2387" y="2050"/>
                  </a:lnTo>
                  <a:lnTo>
                    <a:pt x="1627" y="2758"/>
                  </a:lnTo>
                  <a:cubicBezTo>
                    <a:pt x="1630" y="2787"/>
                    <a:pt x="1633" y="2814"/>
                    <a:pt x="1636" y="2844"/>
                  </a:cubicBezTo>
                  <a:cubicBezTo>
                    <a:pt x="1650" y="2979"/>
                    <a:pt x="1551" y="3101"/>
                    <a:pt x="1415" y="3118"/>
                  </a:cubicBezTo>
                  <a:lnTo>
                    <a:pt x="1385" y="3118"/>
                  </a:lnTo>
                  <a:cubicBezTo>
                    <a:pt x="1345" y="3118"/>
                    <a:pt x="1302" y="3109"/>
                    <a:pt x="1270" y="3092"/>
                  </a:cubicBezTo>
                  <a:lnTo>
                    <a:pt x="0" y="4266"/>
                  </a:lnTo>
                  <a:cubicBezTo>
                    <a:pt x="337" y="4805"/>
                    <a:pt x="774" y="5212"/>
                    <a:pt x="1266" y="5420"/>
                  </a:cubicBezTo>
                  <a:lnTo>
                    <a:pt x="4771" y="2166"/>
                  </a:lnTo>
                  <a:cubicBezTo>
                    <a:pt x="4794" y="1967"/>
                    <a:pt x="4805" y="1766"/>
                    <a:pt x="4805" y="1557"/>
                  </a:cubicBezTo>
                  <a:lnTo>
                    <a:pt x="4805" y="1505"/>
                  </a:lnTo>
                  <a:cubicBezTo>
                    <a:pt x="4801" y="972"/>
                    <a:pt x="4728" y="466"/>
                    <a:pt x="45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" name="Google Shape;1408;p36">
              <a:extLst>
                <a:ext uri="{FF2B5EF4-FFF2-40B4-BE49-F238E27FC236}">
                  <a16:creationId xmlns:a16="http://schemas.microsoft.com/office/drawing/2014/main" xmlns="" id="{DC693D30-65C1-4705-9AE9-9EF99ABC684F}"/>
                </a:ext>
              </a:extLst>
            </p:cNvPr>
            <p:cNvSpPr/>
            <p:nvPr/>
          </p:nvSpPr>
          <p:spPr>
            <a:xfrm rot="20986198">
              <a:off x="1725476" y="2051827"/>
              <a:ext cx="50497" cy="47316"/>
            </a:xfrm>
            <a:custGeom>
              <a:avLst/>
              <a:gdLst/>
              <a:ahLst/>
              <a:cxnLst/>
              <a:rect l="l" t="t" r="r" b="b"/>
              <a:pathLst>
                <a:path w="1635" h="1532" extrusionOk="0">
                  <a:moveTo>
                    <a:pt x="1617" y="0"/>
                  </a:moveTo>
                  <a:lnTo>
                    <a:pt x="1118" y="463"/>
                  </a:lnTo>
                  <a:cubicBezTo>
                    <a:pt x="1115" y="738"/>
                    <a:pt x="1098" y="999"/>
                    <a:pt x="1079" y="1217"/>
                  </a:cubicBezTo>
                  <a:cubicBezTo>
                    <a:pt x="1062" y="1356"/>
                    <a:pt x="1164" y="1478"/>
                    <a:pt x="1300" y="1491"/>
                  </a:cubicBezTo>
                  <a:lnTo>
                    <a:pt x="1323" y="1491"/>
                  </a:lnTo>
                  <a:cubicBezTo>
                    <a:pt x="1452" y="1491"/>
                    <a:pt x="1561" y="1395"/>
                    <a:pt x="1575" y="1267"/>
                  </a:cubicBezTo>
                  <a:cubicBezTo>
                    <a:pt x="1584" y="1151"/>
                    <a:pt x="1634" y="609"/>
                    <a:pt x="1617" y="0"/>
                  </a:cubicBezTo>
                  <a:close/>
                  <a:moveTo>
                    <a:pt x="358" y="1171"/>
                  </a:moveTo>
                  <a:lnTo>
                    <a:pt x="1" y="1505"/>
                  </a:lnTo>
                  <a:cubicBezTo>
                    <a:pt x="33" y="1522"/>
                    <a:pt x="76" y="1531"/>
                    <a:pt x="116" y="1531"/>
                  </a:cubicBezTo>
                  <a:lnTo>
                    <a:pt x="146" y="1531"/>
                  </a:lnTo>
                  <a:cubicBezTo>
                    <a:pt x="282" y="1514"/>
                    <a:pt x="381" y="1392"/>
                    <a:pt x="367" y="1257"/>
                  </a:cubicBezTo>
                  <a:cubicBezTo>
                    <a:pt x="364" y="1227"/>
                    <a:pt x="361" y="1200"/>
                    <a:pt x="358" y="117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" name="Google Shape;1409;p36">
              <a:extLst>
                <a:ext uri="{FF2B5EF4-FFF2-40B4-BE49-F238E27FC236}">
                  <a16:creationId xmlns:a16="http://schemas.microsoft.com/office/drawing/2014/main" xmlns="" id="{89E64842-12A3-4B0F-AF57-483DF43DDA54}"/>
                </a:ext>
              </a:extLst>
            </p:cNvPr>
            <p:cNvSpPr/>
            <p:nvPr/>
          </p:nvSpPr>
          <p:spPr>
            <a:xfrm rot="20986198">
              <a:off x="1654069" y="1927195"/>
              <a:ext cx="158008" cy="192537"/>
            </a:xfrm>
            <a:custGeom>
              <a:avLst/>
              <a:gdLst/>
              <a:ahLst/>
              <a:cxnLst/>
              <a:rect l="l" t="t" r="r" b="b"/>
              <a:pathLst>
                <a:path w="5116" h="6234" extrusionOk="0">
                  <a:moveTo>
                    <a:pt x="2706" y="2602"/>
                  </a:moveTo>
                  <a:cubicBezTo>
                    <a:pt x="2672" y="2602"/>
                    <a:pt x="2640" y="2609"/>
                    <a:pt x="2593" y="2662"/>
                  </a:cubicBezTo>
                  <a:cubicBezTo>
                    <a:pt x="2355" y="2926"/>
                    <a:pt x="2295" y="3743"/>
                    <a:pt x="2315" y="4497"/>
                  </a:cubicBezTo>
                  <a:lnTo>
                    <a:pt x="3106" y="3763"/>
                  </a:lnTo>
                  <a:cubicBezTo>
                    <a:pt x="3069" y="3274"/>
                    <a:pt x="2987" y="2844"/>
                    <a:pt x="2821" y="2662"/>
                  </a:cubicBezTo>
                  <a:cubicBezTo>
                    <a:pt x="2775" y="2609"/>
                    <a:pt x="2735" y="2602"/>
                    <a:pt x="2706" y="2602"/>
                  </a:cubicBezTo>
                  <a:close/>
                  <a:moveTo>
                    <a:pt x="3006" y="0"/>
                  </a:moveTo>
                  <a:lnTo>
                    <a:pt x="169" y="2636"/>
                  </a:lnTo>
                  <a:cubicBezTo>
                    <a:pt x="60" y="3068"/>
                    <a:pt x="1" y="3541"/>
                    <a:pt x="1" y="4031"/>
                  </a:cubicBezTo>
                  <a:lnTo>
                    <a:pt x="1" y="4067"/>
                  </a:lnTo>
                  <a:cubicBezTo>
                    <a:pt x="7" y="4864"/>
                    <a:pt x="169" y="5608"/>
                    <a:pt x="444" y="6233"/>
                  </a:cubicBezTo>
                  <a:lnTo>
                    <a:pt x="1833" y="4944"/>
                  </a:lnTo>
                  <a:cubicBezTo>
                    <a:pt x="1787" y="4199"/>
                    <a:pt x="1770" y="2827"/>
                    <a:pt x="2219" y="2328"/>
                  </a:cubicBezTo>
                  <a:cubicBezTo>
                    <a:pt x="2352" y="2179"/>
                    <a:pt x="2530" y="2106"/>
                    <a:pt x="2706" y="2106"/>
                  </a:cubicBezTo>
                  <a:cubicBezTo>
                    <a:pt x="2881" y="2106"/>
                    <a:pt x="3060" y="2179"/>
                    <a:pt x="3191" y="2328"/>
                  </a:cubicBezTo>
                  <a:cubicBezTo>
                    <a:pt x="3390" y="2543"/>
                    <a:pt x="3502" y="2923"/>
                    <a:pt x="3562" y="3340"/>
                  </a:cubicBezTo>
                  <a:lnTo>
                    <a:pt x="5116" y="1898"/>
                  </a:lnTo>
                  <a:cubicBezTo>
                    <a:pt x="4663" y="846"/>
                    <a:pt x="3893" y="116"/>
                    <a:pt x="30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" name="Google Shape;1410;p36">
              <a:extLst>
                <a:ext uri="{FF2B5EF4-FFF2-40B4-BE49-F238E27FC236}">
                  <a16:creationId xmlns:a16="http://schemas.microsoft.com/office/drawing/2014/main" xmlns="" id="{A15674FB-7A57-40D8-8479-13DFAB400814}"/>
                </a:ext>
              </a:extLst>
            </p:cNvPr>
            <p:cNvSpPr/>
            <p:nvPr/>
          </p:nvSpPr>
          <p:spPr>
            <a:xfrm rot="20986198">
              <a:off x="1710888" y="1991452"/>
              <a:ext cx="55377" cy="87652"/>
            </a:xfrm>
            <a:custGeom>
              <a:avLst/>
              <a:gdLst/>
              <a:ahLst/>
              <a:cxnLst/>
              <a:rect l="l" t="t" r="r" b="b"/>
              <a:pathLst>
                <a:path w="1793" h="2838" extrusionOk="0">
                  <a:moveTo>
                    <a:pt x="937" y="0"/>
                  </a:moveTo>
                  <a:cubicBezTo>
                    <a:pt x="761" y="0"/>
                    <a:pt x="583" y="73"/>
                    <a:pt x="450" y="222"/>
                  </a:cubicBezTo>
                  <a:cubicBezTo>
                    <a:pt x="1" y="721"/>
                    <a:pt x="18" y="2093"/>
                    <a:pt x="64" y="2838"/>
                  </a:cubicBezTo>
                  <a:lnTo>
                    <a:pt x="546" y="2391"/>
                  </a:lnTo>
                  <a:cubicBezTo>
                    <a:pt x="526" y="1637"/>
                    <a:pt x="586" y="820"/>
                    <a:pt x="824" y="556"/>
                  </a:cubicBezTo>
                  <a:cubicBezTo>
                    <a:pt x="871" y="503"/>
                    <a:pt x="903" y="496"/>
                    <a:pt x="937" y="496"/>
                  </a:cubicBezTo>
                  <a:cubicBezTo>
                    <a:pt x="966" y="496"/>
                    <a:pt x="1006" y="503"/>
                    <a:pt x="1052" y="556"/>
                  </a:cubicBezTo>
                  <a:cubicBezTo>
                    <a:pt x="1218" y="738"/>
                    <a:pt x="1300" y="1168"/>
                    <a:pt x="1337" y="1657"/>
                  </a:cubicBezTo>
                  <a:lnTo>
                    <a:pt x="1793" y="1234"/>
                  </a:lnTo>
                  <a:cubicBezTo>
                    <a:pt x="1733" y="817"/>
                    <a:pt x="1621" y="437"/>
                    <a:pt x="1422" y="222"/>
                  </a:cubicBezTo>
                  <a:cubicBezTo>
                    <a:pt x="1291" y="73"/>
                    <a:pt x="1112" y="0"/>
                    <a:pt x="9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" name="Google Shape;1411;p36">
              <a:extLst>
                <a:ext uri="{FF2B5EF4-FFF2-40B4-BE49-F238E27FC236}">
                  <a16:creationId xmlns:a16="http://schemas.microsoft.com/office/drawing/2014/main" xmlns="" id="{58DB7F8E-1B15-4937-A687-B206A5E07435}"/>
                </a:ext>
              </a:extLst>
            </p:cNvPr>
            <p:cNvSpPr/>
            <p:nvPr/>
          </p:nvSpPr>
          <p:spPr>
            <a:xfrm rot="20986198">
              <a:off x="1371949" y="1938524"/>
              <a:ext cx="218697" cy="319102"/>
            </a:xfrm>
            <a:custGeom>
              <a:avLst/>
              <a:gdLst/>
              <a:ahLst/>
              <a:cxnLst/>
              <a:rect l="l" t="t" r="r" b="b"/>
              <a:pathLst>
                <a:path w="7081" h="10332" extrusionOk="0">
                  <a:moveTo>
                    <a:pt x="3522" y="1"/>
                  </a:moveTo>
                  <a:cubicBezTo>
                    <a:pt x="3517" y="1"/>
                    <a:pt x="3511" y="1"/>
                    <a:pt x="3506" y="1"/>
                  </a:cubicBezTo>
                  <a:cubicBezTo>
                    <a:pt x="1561" y="14"/>
                    <a:pt x="0" y="2339"/>
                    <a:pt x="20" y="5190"/>
                  </a:cubicBezTo>
                  <a:cubicBezTo>
                    <a:pt x="40" y="8035"/>
                    <a:pt x="1621" y="10331"/>
                    <a:pt x="3558" y="10331"/>
                  </a:cubicBezTo>
                  <a:cubicBezTo>
                    <a:pt x="3564" y="10331"/>
                    <a:pt x="3569" y="10331"/>
                    <a:pt x="3575" y="10331"/>
                  </a:cubicBezTo>
                  <a:cubicBezTo>
                    <a:pt x="5519" y="10318"/>
                    <a:pt x="7080" y="7993"/>
                    <a:pt x="7060" y="5144"/>
                  </a:cubicBezTo>
                  <a:cubicBezTo>
                    <a:pt x="7041" y="2298"/>
                    <a:pt x="5459" y="1"/>
                    <a:pt x="35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" name="Google Shape;1412;p36">
              <a:extLst>
                <a:ext uri="{FF2B5EF4-FFF2-40B4-BE49-F238E27FC236}">
                  <a16:creationId xmlns:a16="http://schemas.microsoft.com/office/drawing/2014/main" xmlns="" id="{9E914807-80DB-4A20-961C-E60BB7E4C089}"/>
                </a:ext>
              </a:extLst>
            </p:cNvPr>
            <p:cNvSpPr/>
            <p:nvPr/>
          </p:nvSpPr>
          <p:spPr>
            <a:xfrm rot="20986198">
              <a:off x="1389309" y="1963264"/>
              <a:ext cx="183982" cy="269655"/>
            </a:xfrm>
            <a:custGeom>
              <a:avLst/>
              <a:gdLst/>
              <a:ahLst/>
              <a:cxnLst/>
              <a:rect l="l" t="t" r="r" b="b"/>
              <a:pathLst>
                <a:path w="5957" h="8731" extrusionOk="0">
                  <a:moveTo>
                    <a:pt x="2950" y="1"/>
                  </a:moveTo>
                  <a:cubicBezTo>
                    <a:pt x="1677" y="7"/>
                    <a:pt x="596" y="1191"/>
                    <a:pt x="183" y="2847"/>
                  </a:cubicBezTo>
                  <a:cubicBezTo>
                    <a:pt x="64" y="3327"/>
                    <a:pt x="0" y="3847"/>
                    <a:pt x="4" y="4389"/>
                  </a:cubicBezTo>
                  <a:cubicBezTo>
                    <a:pt x="11" y="5245"/>
                    <a:pt x="183" y="6042"/>
                    <a:pt x="480" y="6713"/>
                  </a:cubicBezTo>
                  <a:cubicBezTo>
                    <a:pt x="572" y="6928"/>
                    <a:pt x="679" y="7127"/>
                    <a:pt x="794" y="7311"/>
                  </a:cubicBezTo>
                  <a:cubicBezTo>
                    <a:pt x="1155" y="7890"/>
                    <a:pt x="1621" y="8326"/>
                    <a:pt x="2150" y="8552"/>
                  </a:cubicBezTo>
                  <a:cubicBezTo>
                    <a:pt x="2414" y="8668"/>
                    <a:pt x="2695" y="8731"/>
                    <a:pt x="2985" y="8731"/>
                  </a:cubicBezTo>
                  <a:cubicBezTo>
                    <a:pt x="2992" y="8731"/>
                    <a:pt x="2999" y="8731"/>
                    <a:pt x="3007" y="8730"/>
                  </a:cubicBezTo>
                  <a:cubicBezTo>
                    <a:pt x="4488" y="8720"/>
                    <a:pt x="5705" y="7130"/>
                    <a:pt x="5920" y="5057"/>
                  </a:cubicBezTo>
                  <a:cubicBezTo>
                    <a:pt x="5943" y="4825"/>
                    <a:pt x="5956" y="4587"/>
                    <a:pt x="5952" y="4346"/>
                  </a:cubicBezTo>
                  <a:cubicBezTo>
                    <a:pt x="5949" y="3774"/>
                    <a:pt x="5870" y="3227"/>
                    <a:pt x="5731" y="2728"/>
                  </a:cubicBezTo>
                  <a:cubicBezTo>
                    <a:pt x="5665" y="2490"/>
                    <a:pt x="5586" y="2269"/>
                    <a:pt x="5496" y="2057"/>
                  </a:cubicBezTo>
                  <a:cubicBezTo>
                    <a:pt x="5010" y="926"/>
                    <a:pt x="4183" y="143"/>
                    <a:pt x="3231" y="17"/>
                  </a:cubicBezTo>
                  <a:cubicBezTo>
                    <a:pt x="3139" y="7"/>
                    <a:pt x="3043" y="1"/>
                    <a:pt x="29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" name="Google Shape;1413;p36">
              <a:extLst>
                <a:ext uri="{FF2B5EF4-FFF2-40B4-BE49-F238E27FC236}">
                  <a16:creationId xmlns:a16="http://schemas.microsoft.com/office/drawing/2014/main" xmlns="" id="{23435DD0-AE59-4469-81B5-88FCDE398AB2}"/>
                </a:ext>
              </a:extLst>
            </p:cNvPr>
            <p:cNvSpPr/>
            <p:nvPr/>
          </p:nvSpPr>
          <p:spPr>
            <a:xfrm rot="20986198">
              <a:off x="1395639" y="1972563"/>
              <a:ext cx="171288" cy="251063"/>
            </a:xfrm>
            <a:custGeom>
              <a:avLst/>
              <a:gdLst/>
              <a:ahLst/>
              <a:cxnLst/>
              <a:rect l="l" t="t" r="r" b="b"/>
              <a:pathLst>
                <a:path w="5546" h="8129" extrusionOk="0">
                  <a:moveTo>
                    <a:pt x="2745" y="0"/>
                  </a:moveTo>
                  <a:cubicBezTo>
                    <a:pt x="1561" y="7"/>
                    <a:pt x="556" y="1111"/>
                    <a:pt x="172" y="2653"/>
                  </a:cubicBezTo>
                  <a:cubicBezTo>
                    <a:pt x="60" y="3099"/>
                    <a:pt x="1" y="3581"/>
                    <a:pt x="4" y="4084"/>
                  </a:cubicBezTo>
                  <a:cubicBezTo>
                    <a:pt x="10" y="4881"/>
                    <a:pt x="172" y="5625"/>
                    <a:pt x="447" y="6250"/>
                  </a:cubicBezTo>
                  <a:cubicBezTo>
                    <a:pt x="533" y="6449"/>
                    <a:pt x="633" y="6637"/>
                    <a:pt x="738" y="6806"/>
                  </a:cubicBezTo>
                  <a:cubicBezTo>
                    <a:pt x="1075" y="7345"/>
                    <a:pt x="1512" y="7752"/>
                    <a:pt x="2005" y="7960"/>
                  </a:cubicBezTo>
                  <a:cubicBezTo>
                    <a:pt x="2249" y="8069"/>
                    <a:pt x="2510" y="8129"/>
                    <a:pt x="2780" y="8129"/>
                  </a:cubicBezTo>
                  <a:cubicBezTo>
                    <a:pt x="2787" y="8129"/>
                    <a:pt x="2794" y="8129"/>
                    <a:pt x="2802" y="8129"/>
                  </a:cubicBezTo>
                  <a:cubicBezTo>
                    <a:pt x="4177" y="8118"/>
                    <a:pt x="5311" y="6641"/>
                    <a:pt x="5509" y="4706"/>
                  </a:cubicBezTo>
                  <a:cubicBezTo>
                    <a:pt x="5533" y="4491"/>
                    <a:pt x="5546" y="4269"/>
                    <a:pt x="5543" y="4045"/>
                  </a:cubicBezTo>
                  <a:cubicBezTo>
                    <a:pt x="5540" y="3512"/>
                    <a:pt x="5463" y="3006"/>
                    <a:pt x="5335" y="2540"/>
                  </a:cubicBezTo>
                  <a:cubicBezTo>
                    <a:pt x="5275" y="2319"/>
                    <a:pt x="5199" y="2113"/>
                    <a:pt x="5117" y="1915"/>
                  </a:cubicBezTo>
                  <a:cubicBezTo>
                    <a:pt x="4667" y="863"/>
                    <a:pt x="3896" y="133"/>
                    <a:pt x="3009" y="17"/>
                  </a:cubicBezTo>
                  <a:cubicBezTo>
                    <a:pt x="2924" y="7"/>
                    <a:pt x="2835" y="0"/>
                    <a:pt x="27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" name="Google Shape;1414;p36">
              <a:extLst>
                <a:ext uri="{FF2B5EF4-FFF2-40B4-BE49-F238E27FC236}">
                  <a16:creationId xmlns:a16="http://schemas.microsoft.com/office/drawing/2014/main" xmlns="" id="{384E3459-A9F1-4E90-A66A-95EBC39A0B82}"/>
                </a:ext>
              </a:extLst>
            </p:cNvPr>
            <p:cNvSpPr/>
            <p:nvPr/>
          </p:nvSpPr>
          <p:spPr>
            <a:xfrm rot="20986198">
              <a:off x="1444966" y="2038563"/>
              <a:ext cx="66928" cy="109209"/>
            </a:xfrm>
            <a:custGeom>
              <a:avLst/>
              <a:gdLst/>
              <a:ahLst/>
              <a:cxnLst/>
              <a:rect l="l" t="t" r="r" b="b"/>
              <a:pathLst>
                <a:path w="2167" h="3536" extrusionOk="0">
                  <a:moveTo>
                    <a:pt x="1082" y="1"/>
                  </a:moveTo>
                  <a:cubicBezTo>
                    <a:pt x="905" y="1"/>
                    <a:pt x="728" y="75"/>
                    <a:pt x="596" y="222"/>
                  </a:cubicBezTo>
                  <a:cubicBezTo>
                    <a:pt x="1" y="883"/>
                    <a:pt x="222" y="3069"/>
                    <a:pt x="248" y="3314"/>
                  </a:cubicBezTo>
                  <a:cubicBezTo>
                    <a:pt x="262" y="3442"/>
                    <a:pt x="371" y="3535"/>
                    <a:pt x="497" y="3535"/>
                  </a:cubicBezTo>
                  <a:lnTo>
                    <a:pt x="523" y="3535"/>
                  </a:lnTo>
                  <a:cubicBezTo>
                    <a:pt x="662" y="3518"/>
                    <a:pt x="761" y="3396"/>
                    <a:pt x="744" y="3261"/>
                  </a:cubicBezTo>
                  <a:cubicBezTo>
                    <a:pt x="652" y="2415"/>
                    <a:pt x="632" y="930"/>
                    <a:pt x="970" y="556"/>
                  </a:cubicBezTo>
                  <a:cubicBezTo>
                    <a:pt x="1016" y="503"/>
                    <a:pt x="1049" y="496"/>
                    <a:pt x="1082" y="496"/>
                  </a:cubicBezTo>
                  <a:cubicBezTo>
                    <a:pt x="1112" y="496"/>
                    <a:pt x="1152" y="503"/>
                    <a:pt x="1198" y="556"/>
                  </a:cubicBezTo>
                  <a:cubicBezTo>
                    <a:pt x="1538" y="933"/>
                    <a:pt x="1538" y="2391"/>
                    <a:pt x="1455" y="3221"/>
                  </a:cubicBezTo>
                  <a:cubicBezTo>
                    <a:pt x="1442" y="3360"/>
                    <a:pt x="1545" y="3482"/>
                    <a:pt x="1680" y="3495"/>
                  </a:cubicBezTo>
                  <a:cubicBezTo>
                    <a:pt x="1687" y="3496"/>
                    <a:pt x="1693" y="3496"/>
                    <a:pt x="1700" y="3496"/>
                  </a:cubicBezTo>
                  <a:cubicBezTo>
                    <a:pt x="1830" y="3496"/>
                    <a:pt x="1943" y="3400"/>
                    <a:pt x="1955" y="3271"/>
                  </a:cubicBezTo>
                  <a:cubicBezTo>
                    <a:pt x="1978" y="3026"/>
                    <a:pt x="2167" y="880"/>
                    <a:pt x="1568" y="222"/>
                  </a:cubicBezTo>
                  <a:cubicBezTo>
                    <a:pt x="1436" y="75"/>
                    <a:pt x="1259" y="1"/>
                    <a:pt x="10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" name="Google Shape;1415;p36">
              <a:extLst>
                <a:ext uri="{FF2B5EF4-FFF2-40B4-BE49-F238E27FC236}">
                  <a16:creationId xmlns:a16="http://schemas.microsoft.com/office/drawing/2014/main" xmlns="" id="{51D2EE47-8F98-4A37-AE53-C1AAE0DE6035}"/>
                </a:ext>
              </a:extLst>
            </p:cNvPr>
            <p:cNvSpPr/>
            <p:nvPr/>
          </p:nvSpPr>
          <p:spPr>
            <a:xfrm rot="20986198">
              <a:off x="1424753" y="2048415"/>
              <a:ext cx="148403" cy="167397"/>
            </a:xfrm>
            <a:custGeom>
              <a:avLst/>
              <a:gdLst/>
              <a:ahLst/>
              <a:cxnLst/>
              <a:rect l="l" t="t" r="r" b="b"/>
              <a:pathLst>
                <a:path w="4805" h="5420" extrusionOk="0">
                  <a:moveTo>
                    <a:pt x="4597" y="0"/>
                  </a:moveTo>
                  <a:lnTo>
                    <a:pt x="2887" y="1587"/>
                  </a:lnTo>
                  <a:cubicBezTo>
                    <a:pt x="2903" y="2196"/>
                    <a:pt x="2854" y="2738"/>
                    <a:pt x="2844" y="2854"/>
                  </a:cubicBezTo>
                  <a:cubicBezTo>
                    <a:pt x="2831" y="2982"/>
                    <a:pt x="2721" y="3078"/>
                    <a:pt x="2593" y="3078"/>
                  </a:cubicBezTo>
                  <a:lnTo>
                    <a:pt x="2569" y="3078"/>
                  </a:lnTo>
                  <a:cubicBezTo>
                    <a:pt x="2434" y="3065"/>
                    <a:pt x="2331" y="2943"/>
                    <a:pt x="2344" y="2804"/>
                  </a:cubicBezTo>
                  <a:cubicBezTo>
                    <a:pt x="2367" y="2586"/>
                    <a:pt x="2381" y="2325"/>
                    <a:pt x="2387" y="2050"/>
                  </a:cubicBezTo>
                  <a:lnTo>
                    <a:pt x="2387" y="2050"/>
                  </a:lnTo>
                  <a:lnTo>
                    <a:pt x="1627" y="2758"/>
                  </a:lnTo>
                  <a:cubicBezTo>
                    <a:pt x="1630" y="2787"/>
                    <a:pt x="1630" y="2814"/>
                    <a:pt x="1633" y="2844"/>
                  </a:cubicBezTo>
                  <a:cubicBezTo>
                    <a:pt x="1650" y="2979"/>
                    <a:pt x="1551" y="3101"/>
                    <a:pt x="1412" y="3118"/>
                  </a:cubicBezTo>
                  <a:lnTo>
                    <a:pt x="1386" y="3118"/>
                  </a:lnTo>
                  <a:cubicBezTo>
                    <a:pt x="1343" y="3118"/>
                    <a:pt x="1303" y="3109"/>
                    <a:pt x="1267" y="3089"/>
                  </a:cubicBezTo>
                  <a:lnTo>
                    <a:pt x="0" y="4266"/>
                  </a:lnTo>
                  <a:cubicBezTo>
                    <a:pt x="337" y="4805"/>
                    <a:pt x="774" y="5212"/>
                    <a:pt x="1267" y="5420"/>
                  </a:cubicBezTo>
                  <a:lnTo>
                    <a:pt x="4771" y="2166"/>
                  </a:lnTo>
                  <a:cubicBezTo>
                    <a:pt x="4791" y="1967"/>
                    <a:pt x="4805" y="1766"/>
                    <a:pt x="4805" y="1557"/>
                  </a:cubicBezTo>
                  <a:lnTo>
                    <a:pt x="4805" y="1505"/>
                  </a:lnTo>
                  <a:cubicBezTo>
                    <a:pt x="4802" y="972"/>
                    <a:pt x="4725" y="466"/>
                    <a:pt x="45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" name="Google Shape;1416;p36">
              <a:extLst>
                <a:ext uri="{FF2B5EF4-FFF2-40B4-BE49-F238E27FC236}">
                  <a16:creationId xmlns:a16="http://schemas.microsoft.com/office/drawing/2014/main" xmlns="" id="{8B6462E3-956D-4A91-A1D5-A258FFA288AA}"/>
                </a:ext>
              </a:extLst>
            </p:cNvPr>
            <p:cNvSpPr/>
            <p:nvPr/>
          </p:nvSpPr>
          <p:spPr>
            <a:xfrm rot="20986198">
              <a:off x="1462048" y="2099348"/>
              <a:ext cx="50590" cy="47316"/>
            </a:xfrm>
            <a:custGeom>
              <a:avLst/>
              <a:gdLst/>
              <a:ahLst/>
              <a:cxnLst/>
              <a:rect l="l" t="t" r="r" b="b"/>
              <a:pathLst>
                <a:path w="1638" h="1532" extrusionOk="0">
                  <a:moveTo>
                    <a:pt x="1621" y="0"/>
                  </a:moveTo>
                  <a:lnTo>
                    <a:pt x="1121" y="463"/>
                  </a:lnTo>
                  <a:cubicBezTo>
                    <a:pt x="1115" y="738"/>
                    <a:pt x="1101" y="999"/>
                    <a:pt x="1078" y="1217"/>
                  </a:cubicBezTo>
                  <a:cubicBezTo>
                    <a:pt x="1065" y="1356"/>
                    <a:pt x="1168" y="1478"/>
                    <a:pt x="1303" y="1491"/>
                  </a:cubicBezTo>
                  <a:lnTo>
                    <a:pt x="1327" y="1491"/>
                  </a:lnTo>
                  <a:cubicBezTo>
                    <a:pt x="1455" y="1491"/>
                    <a:pt x="1565" y="1395"/>
                    <a:pt x="1578" y="1267"/>
                  </a:cubicBezTo>
                  <a:cubicBezTo>
                    <a:pt x="1588" y="1151"/>
                    <a:pt x="1637" y="609"/>
                    <a:pt x="1621" y="0"/>
                  </a:cubicBezTo>
                  <a:close/>
                  <a:moveTo>
                    <a:pt x="361" y="1171"/>
                  </a:moveTo>
                  <a:lnTo>
                    <a:pt x="1" y="1502"/>
                  </a:lnTo>
                  <a:cubicBezTo>
                    <a:pt x="37" y="1522"/>
                    <a:pt x="77" y="1531"/>
                    <a:pt x="120" y="1531"/>
                  </a:cubicBezTo>
                  <a:lnTo>
                    <a:pt x="146" y="1531"/>
                  </a:lnTo>
                  <a:cubicBezTo>
                    <a:pt x="285" y="1514"/>
                    <a:pt x="384" y="1392"/>
                    <a:pt x="367" y="1257"/>
                  </a:cubicBezTo>
                  <a:cubicBezTo>
                    <a:pt x="364" y="1227"/>
                    <a:pt x="364" y="1200"/>
                    <a:pt x="361" y="117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" name="Google Shape;1417;p36">
              <a:extLst>
                <a:ext uri="{FF2B5EF4-FFF2-40B4-BE49-F238E27FC236}">
                  <a16:creationId xmlns:a16="http://schemas.microsoft.com/office/drawing/2014/main" xmlns="" id="{F9A72ABB-B81A-4402-BA8D-1BC7334F4509}"/>
                </a:ext>
              </a:extLst>
            </p:cNvPr>
            <p:cNvSpPr/>
            <p:nvPr/>
          </p:nvSpPr>
          <p:spPr>
            <a:xfrm rot="20986198">
              <a:off x="1390764" y="1974711"/>
              <a:ext cx="157915" cy="192537"/>
            </a:xfrm>
            <a:custGeom>
              <a:avLst/>
              <a:gdLst/>
              <a:ahLst/>
              <a:cxnLst/>
              <a:rect l="l" t="t" r="r" b="b"/>
              <a:pathLst>
                <a:path w="5113" h="6234" extrusionOk="0">
                  <a:moveTo>
                    <a:pt x="2705" y="2602"/>
                  </a:moveTo>
                  <a:cubicBezTo>
                    <a:pt x="2672" y="2602"/>
                    <a:pt x="2639" y="2609"/>
                    <a:pt x="2593" y="2662"/>
                  </a:cubicBezTo>
                  <a:cubicBezTo>
                    <a:pt x="2355" y="2926"/>
                    <a:pt x="2295" y="3743"/>
                    <a:pt x="2311" y="4497"/>
                  </a:cubicBezTo>
                  <a:lnTo>
                    <a:pt x="3105" y="3763"/>
                  </a:lnTo>
                  <a:cubicBezTo>
                    <a:pt x="3069" y="3274"/>
                    <a:pt x="2986" y="2844"/>
                    <a:pt x="2821" y="2662"/>
                  </a:cubicBezTo>
                  <a:cubicBezTo>
                    <a:pt x="2775" y="2609"/>
                    <a:pt x="2735" y="2602"/>
                    <a:pt x="2705" y="2602"/>
                  </a:cubicBezTo>
                  <a:close/>
                  <a:moveTo>
                    <a:pt x="3005" y="0"/>
                  </a:moveTo>
                  <a:lnTo>
                    <a:pt x="168" y="2636"/>
                  </a:lnTo>
                  <a:cubicBezTo>
                    <a:pt x="56" y="3068"/>
                    <a:pt x="0" y="3541"/>
                    <a:pt x="0" y="4031"/>
                  </a:cubicBezTo>
                  <a:lnTo>
                    <a:pt x="0" y="4067"/>
                  </a:lnTo>
                  <a:cubicBezTo>
                    <a:pt x="6" y="4864"/>
                    <a:pt x="168" y="5608"/>
                    <a:pt x="443" y="6233"/>
                  </a:cubicBezTo>
                  <a:lnTo>
                    <a:pt x="1832" y="4944"/>
                  </a:lnTo>
                  <a:cubicBezTo>
                    <a:pt x="1786" y="4199"/>
                    <a:pt x="1769" y="2827"/>
                    <a:pt x="2219" y="2328"/>
                  </a:cubicBezTo>
                  <a:cubicBezTo>
                    <a:pt x="2351" y="2179"/>
                    <a:pt x="2526" y="2106"/>
                    <a:pt x="2705" y="2106"/>
                  </a:cubicBezTo>
                  <a:cubicBezTo>
                    <a:pt x="2880" y="2106"/>
                    <a:pt x="3059" y="2179"/>
                    <a:pt x="3191" y="2328"/>
                  </a:cubicBezTo>
                  <a:cubicBezTo>
                    <a:pt x="3390" y="2543"/>
                    <a:pt x="3501" y="2923"/>
                    <a:pt x="3561" y="3340"/>
                  </a:cubicBezTo>
                  <a:lnTo>
                    <a:pt x="5113" y="1898"/>
                  </a:lnTo>
                  <a:cubicBezTo>
                    <a:pt x="4663" y="846"/>
                    <a:pt x="3892" y="116"/>
                    <a:pt x="30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" name="Google Shape;1418;p36">
              <a:extLst>
                <a:ext uri="{FF2B5EF4-FFF2-40B4-BE49-F238E27FC236}">
                  <a16:creationId xmlns:a16="http://schemas.microsoft.com/office/drawing/2014/main" xmlns="" id="{8E40BD5F-3383-4180-8243-CE444E0F6DEE}"/>
                </a:ext>
              </a:extLst>
            </p:cNvPr>
            <p:cNvSpPr/>
            <p:nvPr/>
          </p:nvSpPr>
          <p:spPr>
            <a:xfrm rot="20986198">
              <a:off x="1447551" y="2038964"/>
              <a:ext cx="55377" cy="87652"/>
            </a:xfrm>
            <a:custGeom>
              <a:avLst/>
              <a:gdLst/>
              <a:ahLst/>
              <a:cxnLst/>
              <a:rect l="l" t="t" r="r" b="b"/>
              <a:pathLst>
                <a:path w="1793" h="2838" extrusionOk="0">
                  <a:moveTo>
                    <a:pt x="937" y="0"/>
                  </a:moveTo>
                  <a:cubicBezTo>
                    <a:pt x="758" y="0"/>
                    <a:pt x="583" y="73"/>
                    <a:pt x="451" y="222"/>
                  </a:cubicBezTo>
                  <a:cubicBezTo>
                    <a:pt x="1" y="721"/>
                    <a:pt x="18" y="2093"/>
                    <a:pt x="64" y="2838"/>
                  </a:cubicBezTo>
                  <a:lnTo>
                    <a:pt x="543" y="2391"/>
                  </a:lnTo>
                  <a:cubicBezTo>
                    <a:pt x="527" y="1637"/>
                    <a:pt x="587" y="820"/>
                    <a:pt x="825" y="556"/>
                  </a:cubicBezTo>
                  <a:cubicBezTo>
                    <a:pt x="871" y="503"/>
                    <a:pt x="904" y="496"/>
                    <a:pt x="937" y="496"/>
                  </a:cubicBezTo>
                  <a:cubicBezTo>
                    <a:pt x="967" y="496"/>
                    <a:pt x="1007" y="503"/>
                    <a:pt x="1053" y="556"/>
                  </a:cubicBezTo>
                  <a:cubicBezTo>
                    <a:pt x="1218" y="738"/>
                    <a:pt x="1301" y="1168"/>
                    <a:pt x="1337" y="1657"/>
                  </a:cubicBezTo>
                  <a:lnTo>
                    <a:pt x="1793" y="1234"/>
                  </a:lnTo>
                  <a:cubicBezTo>
                    <a:pt x="1733" y="817"/>
                    <a:pt x="1622" y="437"/>
                    <a:pt x="1423" y="222"/>
                  </a:cubicBezTo>
                  <a:cubicBezTo>
                    <a:pt x="1291" y="73"/>
                    <a:pt x="1112" y="0"/>
                    <a:pt x="9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38" name="Google Shape;1466;p36">
            <a:extLst>
              <a:ext uri="{FF2B5EF4-FFF2-40B4-BE49-F238E27FC236}">
                <a16:creationId xmlns:a16="http://schemas.microsoft.com/office/drawing/2014/main" xmlns="" id="{9F549490-2B5D-4EDE-9603-9FA38F15AF76}"/>
              </a:ext>
            </a:extLst>
          </p:cNvPr>
          <p:cNvSpPr txBox="1">
            <a:spLocks/>
          </p:cNvSpPr>
          <p:nvPr/>
        </p:nvSpPr>
        <p:spPr>
          <a:xfrm flipH="1">
            <a:off x="1027102" y="3033937"/>
            <a:ext cx="7768949" cy="5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algn="just"/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5C43882-3ABC-4595-BDA0-FF0DB7299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9365" y="3535959"/>
            <a:ext cx="5020469" cy="2134553"/>
          </a:xfrm>
          <a:prstGeom prst="rect">
            <a:avLst/>
          </a:prstGeom>
        </p:spPr>
      </p:pic>
      <p:grpSp>
        <p:nvGrpSpPr>
          <p:cNvPr id="239" name="Group 238">
            <a:extLst>
              <a:ext uri="{FF2B5EF4-FFF2-40B4-BE49-F238E27FC236}">
                <a16:creationId xmlns:a16="http://schemas.microsoft.com/office/drawing/2014/main" xmlns="" id="{27B63AD1-D902-466C-9978-46226F677BAD}"/>
              </a:ext>
            </a:extLst>
          </p:cNvPr>
          <p:cNvGrpSpPr/>
          <p:nvPr/>
        </p:nvGrpSpPr>
        <p:grpSpPr>
          <a:xfrm>
            <a:off x="324274" y="5489758"/>
            <a:ext cx="831886" cy="1044856"/>
            <a:chOff x="1206989" y="1720465"/>
            <a:chExt cx="831886" cy="783642"/>
          </a:xfrm>
        </p:grpSpPr>
        <p:sp>
          <p:nvSpPr>
            <p:cNvPr id="240" name="Google Shape;1399;p36">
              <a:extLst>
                <a:ext uri="{FF2B5EF4-FFF2-40B4-BE49-F238E27FC236}">
                  <a16:creationId xmlns:a16="http://schemas.microsoft.com/office/drawing/2014/main" xmlns="" id="{47A531FD-3EAD-401A-BA2A-3C1E601AE603}"/>
                </a:ext>
              </a:extLst>
            </p:cNvPr>
            <p:cNvSpPr/>
            <p:nvPr/>
          </p:nvSpPr>
          <p:spPr>
            <a:xfrm rot="20986198">
              <a:off x="1206989" y="1720465"/>
              <a:ext cx="831886" cy="783642"/>
            </a:xfrm>
            <a:custGeom>
              <a:avLst/>
              <a:gdLst/>
              <a:ahLst/>
              <a:cxnLst/>
              <a:rect l="l" t="t" r="r" b="b"/>
              <a:pathLst>
                <a:path w="26935" h="25373" extrusionOk="0">
                  <a:moveTo>
                    <a:pt x="14199" y="1"/>
                  </a:moveTo>
                  <a:cubicBezTo>
                    <a:pt x="14193" y="1"/>
                    <a:pt x="14186" y="1"/>
                    <a:pt x="14180" y="1"/>
                  </a:cubicBezTo>
                  <a:cubicBezTo>
                    <a:pt x="12902" y="51"/>
                    <a:pt x="10301" y="4555"/>
                    <a:pt x="10008" y="4555"/>
                  </a:cubicBezTo>
                  <a:cubicBezTo>
                    <a:pt x="10008" y="4555"/>
                    <a:pt x="10007" y="4555"/>
                    <a:pt x="10007" y="4555"/>
                  </a:cubicBezTo>
                  <a:cubicBezTo>
                    <a:pt x="9925" y="4550"/>
                    <a:pt x="9844" y="4548"/>
                    <a:pt x="9765" y="4548"/>
                  </a:cubicBezTo>
                  <a:cubicBezTo>
                    <a:pt x="6606" y="4548"/>
                    <a:pt x="5028" y="8118"/>
                    <a:pt x="5073" y="8347"/>
                  </a:cubicBezTo>
                  <a:cubicBezTo>
                    <a:pt x="5123" y="8586"/>
                    <a:pt x="758" y="8682"/>
                    <a:pt x="381" y="10814"/>
                  </a:cubicBezTo>
                  <a:cubicBezTo>
                    <a:pt x="1" y="12947"/>
                    <a:pt x="5692" y="16505"/>
                    <a:pt x="6069" y="16694"/>
                  </a:cubicBezTo>
                  <a:cubicBezTo>
                    <a:pt x="6449" y="16885"/>
                    <a:pt x="2514" y="23287"/>
                    <a:pt x="5358" y="24948"/>
                  </a:cubicBezTo>
                  <a:cubicBezTo>
                    <a:pt x="5822" y="25218"/>
                    <a:pt x="6354" y="25331"/>
                    <a:pt x="6921" y="25331"/>
                  </a:cubicBezTo>
                  <a:cubicBezTo>
                    <a:pt x="9830" y="25331"/>
                    <a:pt x="13649" y="22330"/>
                    <a:pt x="13846" y="22054"/>
                  </a:cubicBezTo>
                  <a:cubicBezTo>
                    <a:pt x="13853" y="22043"/>
                    <a:pt x="13865" y="22038"/>
                    <a:pt x="13881" y="22038"/>
                  </a:cubicBezTo>
                  <a:cubicBezTo>
                    <a:pt x="14080" y="22038"/>
                    <a:pt x="14930" y="22873"/>
                    <a:pt x="16029" y="23704"/>
                  </a:cubicBezTo>
                  <a:cubicBezTo>
                    <a:pt x="17125" y="24537"/>
                    <a:pt x="18470" y="25372"/>
                    <a:pt x="19658" y="25372"/>
                  </a:cubicBezTo>
                  <a:cubicBezTo>
                    <a:pt x="20143" y="25372"/>
                    <a:pt x="20603" y="25233"/>
                    <a:pt x="21008" y="24898"/>
                  </a:cubicBezTo>
                  <a:cubicBezTo>
                    <a:pt x="23475" y="22860"/>
                    <a:pt x="21481" y="17738"/>
                    <a:pt x="21247" y="17404"/>
                  </a:cubicBezTo>
                  <a:cubicBezTo>
                    <a:pt x="21008" y="17074"/>
                    <a:pt x="25796" y="15936"/>
                    <a:pt x="26365" y="13185"/>
                  </a:cubicBezTo>
                  <a:cubicBezTo>
                    <a:pt x="26934" y="10434"/>
                    <a:pt x="22811" y="9485"/>
                    <a:pt x="22573" y="9439"/>
                  </a:cubicBezTo>
                  <a:cubicBezTo>
                    <a:pt x="22335" y="9393"/>
                    <a:pt x="22619" y="6829"/>
                    <a:pt x="21389" y="5504"/>
                  </a:cubicBezTo>
                  <a:cubicBezTo>
                    <a:pt x="20631" y="4687"/>
                    <a:pt x="19424" y="4516"/>
                    <a:pt x="18541" y="4516"/>
                  </a:cubicBezTo>
                  <a:cubicBezTo>
                    <a:pt x="17987" y="4516"/>
                    <a:pt x="17560" y="4583"/>
                    <a:pt x="17451" y="4601"/>
                  </a:cubicBezTo>
                  <a:cubicBezTo>
                    <a:pt x="17449" y="4601"/>
                    <a:pt x="17448" y="4601"/>
                    <a:pt x="17446" y="4601"/>
                  </a:cubicBezTo>
                  <a:cubicBezTo>
                    <a:pt x="17298" y="4601"/>
                    <a:pt x="16806" y="3452"/>
                    <a:pt x="16187" y="2302"/>
                  </a:cubicBezTo>
                  <a:cubicBezTo>
                    <a:pt x="15572" y="1150"/>
                    <a:pt x="14833" y="1"/>
                    <a:pt x="141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9525" dir="193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" name="Google Shape;1400;p36">
              <a:extLst>
                <a:ext uri="{FF2B5EF4-FFF2-40B4-BE49-F238E27FC236}">
                  <a16:creationId xmlns:a16="http://schemas.microsoft.com/office/drawing/2014/main" xmlns="" id="{1FC77776-A37F-49CB-A101-E5B41FC12646}"/>
                </a:ext>
              </a:extLst>
            </p:cNvPr>
            <p:cNvSpPr/>
            <p:nvPr/>
          </p:nvSpPr>
          <p:spPr>
            <a:xfrm rot="20986198">
              <a:off x="1289659" y="1821763"/>
              <a:ext cx="648430" cy="610780"/>
            </a:xfrm>
            <a:custGeom>
              <a:avLst/>
              <a:gdLst/>
              <a:ahLst/>
              <a:cxnLst/>
              <a:rect l="l" t="t" r="r" b="b"/>
              <a:pathLst>
                <a:path w="20995" h="19776" extrusionOk="0">
                  <a:moveTo>
                    <a:pt x="11596" y="1"/>
                  </a:moveTo>
                  <a:cubicBezTo>
                    <a:pt x="10417" y="1"/>
                    <a:pt x="8316" y="4113"/>
                    <a:pt x="7418" y="5339"/>
                  </a:cubicBezTo>
                  <a:cubicBezTo>
                    <a:pt x="7030" y="5862"/>
                    <a:pt x="500" y="7006"/>
                    <a:pt x="252" y="8252"/>
                  </a:cubicBezTo>
                  <a:cubicBezTo>
                    <a:pt x="1" y="9502"/>
                    <a:pt x="5000" y="12253"/>
                    <a:pt x="5165" y="12670"/>
                  </a:cubicBezTo>
                  <a:cubicBezTo>
                    <a:pt x="5334" y="13087"/>
                    <a:pt x="2917" y="18668"/>
                    <a:pt x="4332" y="19585"/>
                  </a:cubicBezTo>
                  <a:cubicBezTo>
                    <a:pt x="4475" y="19677"/>
                    <a:pt x="4648" y="19719"/>
                    <a:pt x="4845" y="19719"/>
                  </a:cubicBezTo>
                  <a:cubicBezTo>
                    <a:pt x="6600" y="19719"/>
                    <a:pt x="10207" y="16408"/>
                    <a:pt x="10582" y="16334"/>
                  </a:cubicBezTo>
                  <a:cubicBezTo>
                    <a:pt x="10586" y="16333"/>
                    <a:pt x="10590" y="16333"/>
                    <a:pt x="10595" y="16333"/>
                  </a:cubicBezTo>
                  <a:cubicBezTo>
                    <a:pt x="10818" y="16333"/>
                    <a:pt x="11890" y="17192"/>
                    <a:pt x="13109" y="18053"/>
                  </a:cubicBezTo>
                  <a:cubicBezTo>
                    <a:pt x="14328" y="18914"/>
                    <a:pt x="15693" y="19775"/>
                    <a:pt x="16503" y="19775"/>
                  </a:cubicBezTo>
                  <a:cubicBezTo>
                    <a:pt x="16664" y="19775"/>
                    <a:pt x="16803" y="19742"/>
                    <a:pt x="16914" y="19667"/>
                  </a:cubicBezTo>
                  <a:cubicBezTo>
                    <a:pt x="18164" y="18834"/>
                    <a:pt x="16164" y="14002"/>
                    <a:pt x="15830" y="13503"/>
                  </a:cubicBezTo>
                  <a:cubicBezTo>
                    <a:pt x="15496" y="13001"/>
                    <a:pt x="20995" y="11338"/>
                    <a:pt x="20995" y="9502"/>
                  </a:cubicBezTo>
                  <a:cubicBezTo>
                    <a:pt x="20995" y="7670"/>
                    <a:pt x="15830" y="7006"/>
                    <a:pt x="15079" y="6919"/>
                  </a:cubicBezTo>
                  <a:cubicBezTo>
                    <a:pt x="14332" y="6837"/>
                    <a:pt x="12831" y="174"/>
                    <a:pt x="11664" y="5"/>
                  </a:cubicBezTo>
                  <a:cubicBezTo>
                    <a:pt x="11641" y="2"/>
                    <a:pt x="11619" y="1"/>
                    <a:pt x="115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" name="Google Shape;1401;p36">
              <a:extLst>
                <a:ext uri="{FF2B5EF4-FFF2-40B4-BE49-F238E27FC236}">
                  <a16:creationId xmlns:a16="http://schemas.microsoft.com/office/drawing/2014/main" xmlns="" id="{F1F973CB-B41A-4938-A79F-1364C64E41A9}"/>
                </a:ext>
              </a:extLst>
            </p:cNvPr>
            <p:cNvSpPr/>
            <p:nvPr/>
          </p:nvSpPr>
          <p:spPr>
            <a:xfrm rot="20986198">
              <a:off x="1600664" y="2140732"/>
              <a:ext cx="71715" cy="122243"/>
            </a:xfrm>
            <a:custGeom>
              <a:avLst/>
              <a:gdLst/>
              <a:ahLst/>
              <a:cxnLst/>
              <a:rect l="l" t="t" r="r" b="b"/>
              <a:pathLst>
                <a:path w="2322" h="3958" extrusionOk="0">
                  <a:moveTo>
                    <a:pt x="624" y="1"/>
                  </a:moveTo>
                  <a:cubicBezTo>
                    <a:pt x="501" y="1"/>
                    <a:pt x="392" y="89"/>
                    <a:pt x="371" y="214"/>
                  </a:cubicBezTo>
                  <a:cubicBezTo>
                    <a:pt x="331" y="482"/>
                    <a:pt x="0" y="2853"/>
                    <a:pt x="698" y="3663"/>
                  </a:cubicBezTo>
                  <a:cubicBezTo>
                    <a:pt x="864" y="3855"/>
                    <a:pt x="1082" y="3957"/>
                    <a:pt x="1327" y="3957"/>
                  </a:cubicBezTo>
                  <a:cubicBezTo>
                    <a:pt x="1485" y="3957"/>
                    <a:pt x="1631" y="3891"/>
                    <a:pt x="1746" y="3762"/>
                  </a:cubicBezTo>
                  <a:cubicBezTo>
                    <a:pt x="2322" y="3127"/>
                    <a:pt x="2120" y="776"/>
                    <a:pt x="2077" y="310"/>
                  </a:cubicBezTo>
                  <a:cubicBezTo>
                    <a:pt x="2062" y="179"/>
                    <a:pt x="1959" y="84"/>
                    <a:pt x="1829" y="84"/>
                  </a:cubicBezTo>
                  <a:cubicBezTo>
                    <a:pt x="1820" y="84"/>
                    <a:pt x="1811" y="84"/>
                    <a:pt x="1803" y="85"/>
                  </a:cubicBezTo>
                  <a:cubicBezTo>
                    <a:pt x="1664" y="99"/>
                    <a:pt x="1565" y="221"/>
                    <a:pt x="1578" y="360"/>
                  </a:cubicBezTo>
                  <a:cubicBezTo>
                    <a:pt x="1684" y="1424"/>
                    <a:pt x="1690" y="3081"/>
                    <a:pt x="1377" y="3428"/>
                  </a:cubicBezTo>
                  <a:cubicBezTo>
                    <a:pt x="1350" y="3458"/>
                    <a:pt x="1333" y="3458"/>
                    <a:pt x="1327" y="3458"/>
                  </a:cubicBezTo>
                  <a:cubicBezTo>
                    <a:pt x="1227" y="3458"/>
                    <a:pt x="1148" y="3422"/>
                    <a:pt x="1079" y="3339"/>
                  </a:cubicBezTo>
                  <a:cubicBezTo>
                    <a:pt x="662" y="2857"/>
                    <a:pt x="728" y="1213"/>
                    <a:pt x="867" y="287"/>
                  </a:cubicBezTo>
                  <a:cubicBezTo>
                    <a:pt x="887" y="151"/>
                    <a:pt x="794" y="23"/>
                    <a:pt x="655" y="3"/>
                  </a:cubicBezTo>
                  <a:cubicBezTo>
                    <a:pt x="645" y="1"/>
                    <a:pt x="634" y="1"/>
                    <a:pt x="6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" name="Google Shape;1402;p36">
              <a:extLst>
                <a:ext uri="{FF2B5EF4-FFF2-40B4-BE49-F238E27FC236}">
                  <a16:creationId xmlns:a16="http://schemas.microsoft.com/office/drawing/2014/main" xmlns="" id="{4696A2F7-2396-44A2-B73D-7B57C86F50C1}"/>
                </a:ext>
              </a:extLst>
            </p:cNvPr>
            <p:cNvSpPr/>
            <p:nvPr/>
          </p:nvSpPr>
          <p:spPr>
            <a:xfrm rot="20986198">
              <a:off x="1563970" y="2046545"/>
              <a:ext cx="82339" cy="50095"/>
            </a:xfrm>
            <a:custGeom>
              <a:avLst/>
              <a:gdLst/>
              <a:ahLst/>
              <a:cxnLst/>
              <a:rect l="l" t="t" r="r" b="b"/>
              <a:pathLst>
                <a:path w="2666" h="1622" extrusionOk="0">
                  <a:moveTo>
                    <a:pt x="1481" y="0"/>
                  </a:moveTo>
                  <a:cubicBezTo>
                    <a:pt x="717" y="0"/>
                    <a:pt x="292" y="788"/>
                    <a:pt x="292" y="788"/>
                  </a:cubicBezTo>
                  <a:cubicBezTo>
                    <a:pt x="1" y="874"/>
                    <a:pt x="417" y="1621"/>
                    <a:pt x="417" y="1621"/>
                  </a:cubicBezTo>
                  <a:cubicBezTo>
                    <a:pt x="809" y="900"/>
                    <a:pt x="1220" y="675"/>
                    <a:pt x="1579" y="675"/>
                  </a:cubicBezTo>
                  <a:cubicBezTo>
                    <a:pt x="2172" y="675"/>
                    <a:pt x="2626" y="1290"/>
                    <a:pt x="2626" y="1290"/>
                  </a:cubicBezTo>
                  <a:lnTo>
                    <a:pt x="2665" y="579"/>
                  </a:lnTo>
                  <a:cubicBezTo>
                    <a:pt x="2211" y="150"/>
                    <a:pt x="1814" y="0"/>
                    <a:pt x="14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" name="Google Shape;1403;p36">
              <a:extLst>
                <a:ext uri="{FF2B5EF4-FFF2-40B4-BE49-F238E27FC236}">
                  <a16:creationId xmlns:a16="http://schemas.microsoft.com/office/drawing/2014/main" xmlns="" id="{2D9A82EA-BCDB-434C-B5D8-C859BD3FC00D}"/>
                </a:ext>
              </a:extLst>
            </p:cNvPr>
            <p:cNvSpPr/>
            <p:nvPr/>
          </p:nvSpPr>
          <p:spPr>
            <a:xfrm rot="20986198">
              <a:off x="1635285" y="1891012"/>
              <a:ext cx="218697" cy="319102"/>
            </a:xfrm>
            <a:custGeom>
              <a:avLst/>
              <a:gdLst/>
              <a:ahLst/>
              <a:cxnLst/>
              <a:rect l="l" t="t" r="r" b="b"/>
              <a:pathLst>
                <a:path w="7081" h="10332" extrusionOk="0">
                  <a:moveTo>
                    <a:pt x="3521" y="1"/>
                  </a:moveTo>
                  <a:cubicBezTo>
                    <a:pt x="3516" y="1"/>
                    <a:pt x="3510" y="1"/>
                    <a:pt x="3505" y="1"/>
                  </a:cubicBezTo>
                  <a:cubicBezTo>
                    <a:pt x="1561" y="14"/>
                    <a:pt x="0" y="2339"/>
                    <a:pt x="20" y="5190"/>
                  </a:cubicBezTo>
                  <a:cubicBezTo>
                    <a:pt x="40" y="8035"/>
                    <a:pt x="1624" y="10331"/>
                    <a:pt x="3561" y="10331"/>
                  </a:cubicBezTo>
                  <a:cubicBezTo>
                    <a:pt x="3567" y="10331"/>
                    <a:pt x="3572" y="10331"/>
                    <a:pt x="3578" y="10331"/>
                  </a:cubicBezTo>
                  <a:cubicBezTo>
                    <a:pt x="5519" y="10318"/>
                    <a:pt x="7080" y="7993"/>
                    <a:pt x="7060" y="5144"/>
                  </a:cubicBezTo>
                  <a:cubicBezTo>
                    <a:pt x="7041" y="2298"/>
                    <a:pt x="5458" y="1"/>
                    <a:pt x="35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5" name="Google Shape;1404;p36">
              <a:extLst>
                <a:ext uri="{FF2B5EF4-FFF2-40B4-BE49-F238E27FC236}">
                  <a16:creationId xmlns:a16="http://schemas.microsoft.com/office/drawing/2014/main" xmlns="" id="{819F067D-4C3E-44D6-91E8-23A06A74CBB1}"/>
                </a:ext>
              </a:extLst>
            </p:cNvPr>
            <p:cNvSpPr/>
            <p:nvPr/>
          </p:nvSpPr>
          <p:spPr>
            <a:xfrm rot="20986198">
              <a:off x="1652645" y="1915754"/>
              <a:ext cx="183951" cy="269655"/>
            </a:xfrm>
            <a:custGeom>
              <a:avLst/>
              <a:gdLst/>
              <a:ahLst/>
              <a:cxnLst/>
              <a:rect l="l" t="t" r="r" b="b"/>
              <a:pathLst>
                <a:path w="5956" h="8731" extrusionOk="0">
                  <a:moveTo>
                    <a:pt x="2950" y="1"/>
                  </a:moveTo>
                  <a:cubicBezTo>
                    <a:pt x="1677" y="7"/>
                    <a:pt x="599" y="1191"/>
                    <a:pt x="182" y="2847"/>
                  </a:cubicBezTo>
                  <a:cubicBezTo>
                    <a:pt x="63" y="3327"/>
                    <a:pt x="0" y="3847"/>
                    <a:pt x="3" y="4389"/>
                  </a:cubicBezTo>
                  <a:cubicBezTo>
                    <a:pt x="11" y="5245"/>
                    <a:pt x="182" y="6042"/>
                    <a:pt x="480" y="6713"/>
                  </a:cubicBezTo>
                  <a:cubicBezTo>
                    <a:pt x="572" y="6928"/>
                    <a:pt x="678" y="7127"/>
                    <a:pt x="794" y="7311"/>
                  </a:cubicBezTo>
                  <a:cubicBezTo>
                    <a:pt x="1154" y="7890"/>
                    <a:pt x="1624" y="8326"/>
                    <a:pt x="2153" y="8552"/>
                  </a:cubicBezTo>
                  <a:cubicBezTo>
                    <a:pt x="2417" y="8668"/>
                    <a:pt x="2695" y="8731"/>
                    <a:pt x="2988" y="8731"/>
                  </a:cubicBezTo>
                  <a:cubicBezTo>
                    <a:pt x="2995" y="8731"/>
                    <a:pt x="3002" y="8731"/>
                    <a:pt x="3010" y="8730"/>
                  </a:cubicBezTo>
                  <a:cubicBezTo>
                    <a:pt x="4487" y="8720"/>
                    <a:pt x="5705" y="7130"/>
                    <a:pt x="5919" y="5057"/>
                  </a:cubicBezTo>
                  <a:cubicBezTo>
                    <a:pt x="5943" y="4825"/>
                    <a:pt x="5956" y="4587"/>
                    <a:pt x="5952" y="4346"/>
                  </a:cubicBezTo>
                  <a:cubicBezTo>
                    <a:pt x="5949" y="3774"/>
                    <a:pt x="5870" y="3227"/>
                    <a:pt x="5731" y="2728"/>
                  </a:cubicBezTo>
                  <a:cubicBezTo>
                    <a:pt x="5665" y="2490"/>
                    <a:pt x="5586" y="2269"/>
                    <a:pt x="5496" y="2057"/>
                  </a:cubicBezTo>
                  <a:cubicBezTo>
                    <a:pt x="5010" y="926"/>
                    <a:pt x="4183" y="143"/>
                    <a:pt x="3231" y="17"/>
                  </a:cubicBezTo>
                  <a:cubicBezTo>
                    <a:pt x="3138" y="7"/>
                    <a:pt x="3042" y="1"/>
                    <a:pt x="29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6" name="Google Shape;1405;p36">
              <a:extLst>
                <a:ext uri="{FF2B5EF4-FFF2-40B4-BE49-F238E27FC236}">
                  <a16:creationId xmlns:a16="http://schemas.microsoft.com/office/drawing/2014/main" xmlns="" id="{B4C54BEB-B55B-48ED-BBED-39AADDFF1C05}"/>
                </a:ext>
              </a:extLst>
            </p:cNvPr>
            <p:cNvSpPr/>
            <p:nvPr/>
          </p:nvSpPr>
          <p:spPr>
            <a:xfrm rot="20986198">
              <a:off x="1658945" y="1925053"/>
              <a:ext cx="171319" cy="251063"/>
            </a:xfrm>
            <a:custGeom>
              <a:avLst/>
              <a:gdLst/>
              <a:ahLst/>
              <a:cxnLst/>
              <a:rect l="l" t="t" r="r" b="b"/>
              <a:pathLst>
                <a:path w="5547" h="8129" extrusionOk="0">
                  <a:moveTo>
                    <a:pt x="2746" y="0"/>
                  </a:moveTo>
                  <a:cubicBezTo>
                    <a:pt x="1562" y="7"/>
                    <a:pt x="557" y="1111"/>
                    <a:pt x="173" y="2653"/>
                  </a:cubicBezTo>
                  <a:cubicBezTo>
                    <a:pt x="60" y="3099"/>
                    <a:pt x="1" y="3581"/>
                    <a:pt x="5" y="4084"/>
                  </a:cubicBezTo>
                  <a:cubicBezTo>
                    <a:pt x="11" y="4881"/>
                    <a:pt x="173" y="5625"/>
                    <a:pt x="448" y="6250"/>
                  </a:cubicBezTo>
                  <a:cubicBezTo>
                    <a:pt x="533" y="6449"/>
                    <a:pt x="633" y="6637"/>
                    <a:pt x="739" y="6806"/>
                  </a:cubicBezTo>
                  <a:cubicBezTo>
                    <a:pt x="1076" y="7345"/>
                    <a:pt x="1513" y="7752"/>
                    <a:pt x="2005" y="7960"/>
                  </a:cubicBezTo>
                  <a:cubicBezTo>
                    <a:pt x="2250" y="8069"/>
                    <a:pt x="2511" y="8129"/>
                    <a:pt x="2781" y="8129"/>
                  </a:cubicBezTo>
                  <a:cubicBezTo>
                    <a:pt x="2788" y="8129"/>
                    <a:pt x="2795" y="8129"/>
                    <a:pt x="2802" y="8129"/>
                  </a:cubicBezTo>
                  <a:cubicBezTo>
                    <a:pt x="4178" y="8118"/>
                    <a:pt x="5312" y="6641"/>
                    <a:pt x="5510" y="4706"/>
                  </a:cubicBezTo>
                  <a:cubicBezTo>
                    <a:pt x="5533" y="4491"/>
                    <a:pt x="5547" y="4269"/>
                    <a:pt x="5544" y="4045"/>
                  </a:cubicBezTo>
                  <a:cubicBezTo>
                    <a:pt x="5540" y="3512"/>
                    <a:pt x="5467" y="3006"/>
                    <a:pt x="5335" y="2540"/>
                  </a:cubicBezTo>
                  <a:cubicBezTo>
                    <a:pt x="5275" y="2319"/>
                    <a:pt x="5203" y="2113"/>
                    <a:pt x="5120" y="1915"/>
                  </a:cubicBezTo>
                  <a:cubicBezTo>
                    <a:pt x="4667" y="863"/>
                    <a:pt x="3897" y="133"/>
                    <a:pt x="3010" y="17"/>
                  </a:cubicBezTo>
                  <a:cubicBezTo>
                    <a:pt x="2925" y="7"/>
                    <a:pt x="2835" y="0"/>
                    <a:pt x="27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7" name="Google Shape;1406;p36">
              <a:extLst>
                <a:ext uri="{FF2B5EF4-FFF2-40B4-BE49-F238E27FC236}">
                  <a16:creationId xmlns:a16="http://schemas.microsoft.com/office/drawing/2014/main" xmlns="" id="{032CDDF8-2419-4EA0-ABA4-71A9BBC4979A}"/>
                </a:ext>
              </a:extLst>
            </p:cNvPr>
            <p:cNvSpPr/>
            <p:nvPr/>
          </p:nvSpPr>
          <p:spPr>
            <a:xfrm rot="20986198">
              <a:off x="1708395" y="1991042"/>
              <a:ext cx="66835" cy="109209"/>
            </a:xfrm>
            <a:custGeom>
              <a:avLst/>
              <a:gdLst/>
              <a:ahLst/>
              <a:cxnLst/>
              <a:rect l="l" t="t" r="r" b="b"/>
              <a:pathLst>
                <a:path w="2164" h="3536" extrusionOk="0">
                  <a:moveTo>
                    <a:pt x="1078" y="1"/>
                  </a:moveTo>
                  <a:cubicBezTo>
                    <a:pt x="902" y="1"/>
                    <a:pt x="725" y="75"/>
                    <a:pt x="592" y="222"/>
                  </a:cubicBezTo>
                  <a:cubicBezTo>
                    <a:pt x="1" y="883"/>
                    <a:pt x="219" y="3069"/>
                    <a:pt x="245" y="3314"/>
                  </a:cubicBezTo>
                  <a:cubicBezTo>
                    <a:pt x="262" y="3442"/>
                    <a:pt x="368" y="3535"/>
                    <a:pt x="493" y="3535"/>
                  </a:cubicBezTo>
                  <a:lnTo>
                    <a:pt x="523" y="3535"/>
                  </a:lnTo>
                  <a:cubicBezTo>
                    <a:pt x="659" y="3518"/>
                    <a:pt x="758" y="3396"/>
                    <a:pt x="744" y="3261"/>
                  </a:cubicBezTo>
                  <a:cubicBezTo>
                    <a:pt x="652" y="2415"/>
                    <a:pt x="629" y="930"/>
                    <a:pt x="966" y="556"/>
                  </a:cubicBezTo>
                  <a:cubicBezTo>
                    <a:pt x="1013" y="503"/>
                    <a:pt x="1045" y="496"/>
                    <a:pt x="1079" y="496"/>
                  </a:cubicBezTo>
                  <a:cubicBezTo>
                    <a:pt x="1108" y="496"/>
                    <a:pt x="1148" y="503"/>
                    <a:pt x="1194" y="556"/>
                  </a:cubicBezTo>
                  <a:cubicBezTo>
                    <a:pt x="1535" y="933"/>
                    <a:pt x="1535" y="2391"/>
                    <a:pt x="1456" y="3221"/>
                  </a:cubicBezTo>
                  <a:cubicBezTo>
                    <a:pt x="1439" y="3360"/>
                    <a:pt x="1541" y="3482"/>
                    <a:pt x="1677" y="3495"/>
                  </a:cubicBezTo>
                  <a:cubicBezTo>
                    <a:pt x="1684" y="3496"/>
                    <a:pt x="1691" y="3496"/>
                    <a:pt x="1697" y="3496"/>
                  </a:cubicBezTo>
                  <a:cubicBezTo>
                    <a:pt x="1830" y="3496"/>
                    <a:pt x="1939" y="3400"/>
                    <a:pt x="1952" y="3271"/>
                  </a:cubicBezTo>
                  <a:cubicBezTo>
                    <a:pt x="1975" y="3026"/>
                    <a:pt x="2163" y="880"/>
                    <a:pt x="1564" y="222"/>
                  </a:cubicBezTo>
                  <a:cubicBezTo>
                    <a:pt x="1432" y="75"/>
                    <a:pt x="1255" y="1"/>
                    <a:pt x="10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8" name="Google Shape;1407;p36">
              <a:extLst>
                <a:ext uri="{FF2B5EF4-FFF2-40B4-BE49-F238E27FC236}">
                  <a16:creationId xmlns:a16="http://schemas.microsoft.com/office/drawing/2014/main" xmlns="" id="{9218866C-8641-4A06-A49F-193EC9F0CA18}"/>
                </a:ext>
              </a:extLst>
            </p:cNvPr>
            <p:cNvSpPr/>
            <p:nvPr/>
          </p:nvSpPr>
          <p:spPr>
            <a:xfrm rot="20986198">
              <a:off x="1688088" y="2000903"/>
              <a:ext cx="148403" cy="167397"/>
            </a:xfrm>
            <a:custGeom>
              <a:avLst/>
              <a:gdLst/>
              <a:ahLst/>
              <a:cxnLst/>
              <a:rect l="l" t="t" r="r" b="b"/>
              <a:pathLst>
                <a:path w="4805" h="5420" extrusionOk="0">
                  <a:moveTo>
                    <a:pt x="4596" y="0"/>
                  </a:moveTo>
                  <a:lnTo>
                    <a:pt x="2886" y="1587"/>
                  </a:lnTo>
                  <a:cubicBezTo>
                    <a:pt x="2903" y="2196"/>
                    <a:pt x="2853" y="2738"/>
                    <a:pt x="2844" y="2854"/>
                  </a:cubicBezTo>
                  <a:cubicBezTo>
                    <a:pt x="2830" y="2982"/>
                    <a:pt x="2721" y="3078"/>
                    <a:pt x="2592" y="3078"/>
                  </a:cubicBezTo>
                  <a:lnTo>
                    <a:pt x="2569" y="3078"/>
                  </a:lnTo>
                  <a:cubicBezTo>
                    <a:pt x="2433" y="3065"/>
                    <a:pt x="2331" y="2943"/>
                    <a:pt x="2348" y="2804"/>
                  </a:cubicBezTo>
                  <a:cubicBezTo>
                    <a:pt x="2367" y="2586"/>
                    <a:pt x="2384" y="2325"/>
                    <a:pt x="2387" y="2050"/>
                  </a:cubicBezTo>
                  <a:lnTo>
                    <a:pt x="2387" y="2050"/>
                  </a:lnTo>
                  <a:lnTo>
                    <a:pt x="1627" y="2758"/>
                  </a:lnTo>
                  <a:cubicBezTo>
                    <a:pt x="1630" y="2787"/>
                    <a:pt x="1633" y="2814"/>
                    <a:pt x="1636" y="2844"/>
                  </a:cubicBezTo>
                  <a:cubicBezTo>
                    <a:pt x="1650" y="2979"/>
                    <a:pt x="1551" y="3101"/>
                    <a:pt x="1415" y="3118"/>
                  </a:cubicBezTo>
                  <a:lnTo>
                    <a:pt x="1385" y="3118"/>
                  </a:lnTo>
                  <a:cubicBezTo>
                    <a:pt x="1345" y="3118"/>
                    <a:pt x="1302" y="3109"/>
                    <a:pt x="1270" y="3092"/>
                  </a:cubicBezTo>
                  <a:lnTo>
                    <a:pt x="0" y="4266"/>
                  </a:lnTo>
                  <a:cubicBezTo>
                    <a:pt x="337" y="4805"/>
                    <a:pt x="774" y="5212"/>
                    <a:pt x="1266" y="5420"/>
                  </a:cubicBezTo>
                  <a:lnTo>
                    <a:pt x="4771" y="2166"/>
                  </a:lnTo>
                  <a:cubicBezTo>
                    <a:pt x="4794" y="1967"/>
                    <a:pt x="4805" y="1766"/>
                    <a:pt x="4805" y="1557"/>
                  </a:cubicBezTo>
                  <a:lnTo>
                    <a:pt x="4805" y="1505"/>
                  </a:lnTo>
                  <a:cubicBezTo>
                    <a:pt x="4801" y="972"/>
                    <a:pt x="4728" y="466"/>
                    <a:pt x="45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9" name="Google Shape;1408;p36">
              <a:extLst>
                <a:ext uri="{FF2B5EF4-FFF2-40B4-BE49-F238E27FC236}">
                  <a16:creationId xmlns:a16="http://schemas.microsoft.com/office/drawing/2014/main" xmlns="" id="{596174C7-3EC1-4711-A538-7FC9CB4A67B9}"/>
                </a:ext>
              </a:extLst>
            </p:cNvPr>
            <p:cNvSpPr/>
            <p:nvPr/>
          </p:nvSpPr>
          <p:spPr>
            <a:xfrm rot="20986198">
              <a:off x="1725476" y="2051827"/>
              <a:ext cx="50497" cy="47316"/>
            </a:xfrm>
            <a:custGeom>
              <a:avLst/>
              <a:gdLst/>
              <a:ahLst/>
              <a:cxnLst/>
              <a:rect l="l" t="t" r="r" b="b"/>
              <a:pathLst>
                <a:path w="1635" h="1532" extrusionOk="0">
                  <a:moveTo>
                    <a:pt x="1617" y="0"/>
                  </a:moveTo>
                  <a:lnTo>
                    <a:pt x="1118" y="463"/>
                  </a:lnTo>
                  <a:cubicBezTo>
                    <a:pt x="1115" y="738"/>
                    <a:pt x="1098" y="999"/>
                    <a:pt x="1079" y="1217"/>
                  </a:cubicBezTo>
                  <a:cubicBezTo>
                    <a:pt x="1062" y="1356"/>
                    <a:pt x="1164" y="1478"/>
                    <a:pt x="1300" y="1491"/>
                  </a:cubicBezTo>
                  <a:lnTo>
                    <a:pt x="1323" y="1491"/>
                  </a:lnTo>
                  <a:cubicBezTo>
                    <a:pt x="1452" y="1491"/>
                    <a:pt x="1561" y="1395"/>
                    <a:pt x="1575" y="1267"/>
                  </a:cubicBezTo>
                  <a:cubicBezTo>
                    <a:pt x="1584" y="1151"/>
                    <a:pt x="1634" y="609"/>
                    <a:pt x="1617" y="0"/>
                  </a:cubicBezTo>
                  <a:close/>
                  <a:moveTo>
                    <a:pt x="358" y="1171"/>
                  </a:moveTo>
                  <a:lnTo>
                    <a:pt x="1" y="1505"/>
                  </a:lnTo>
                  <a:cubicBezTo>
                    <a:pt x="33" y="1522"/>
                    <a:pt x="76" y="1531"/>
                    <a:pt x="116" y="1531"/>
                  </a:cubicBezTo>
                  <a:lnTo>
                    <a:pt x="146" y="1531"/>
                  </a:lnTo>
                  <a:cubicBezTo>
                    <a:pt x="282" y="1514"/>
                    <a:pt x="381" y="1392"/>
                    <a:pt x="367" y="1257"/>
                  </a:cubicBezTo>
                  <a:cubicBezTo>
                    <a:pt x="364" y="1227"/>
                    <a:pt x="361" y="1200"/>
                    <a:pt x="358" y="117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0" name="Google Shape;1409;p36">
              <a:extLst>
                <a:ext uri="{FF2B5EF4-FFF2-40B4-BE49-F238E27FC236}">
                  <a16:creationId xmlns:a16="http://schemas.microsoft.com/office/drawing/2014/main" xmlns="" id="{80BB6542-0848-4516-91F6-055D20B73C37}"/>
                </a:ext>
              </a:extLst>
            </p:cNvPr>
            <p:cNvSpPr/>
            <p:nvPr/>
          </p:nvSpPr>
          <p:spPr>
            <a:xfrm rot="20986198">
              <a:off x="1654069" y="1927195"/>
              <a:ext cx="158008" cy="192537"/>
            </a:xfrm>
            <a:custGeom>
              <a:avLst/>
              <a:gdLst/>
              <a:ahLst/>
              <a:cxnLst/>
              <a:rect l="l" t="t" r="r" b="b"/>
              <a:pathLst>
                <a:path w="5116" h="6234" extrusionOk="0">
                  <a:moveTo>
                    <a:pt x="2706" y="2602"/>
                  </a:moveTo>
                  <a:cubicBezTo>
                    <a:pt x="2672" y="2602"/>
                    <a:pt x="2640" y="2609"/>
                    <a:pt x="2593" y="2662"/>
                  </a:cubicBezTo>
                  <a:cubicBezTo>
                    <a:pt x="2355" y="2926"/>
                    <a:pt x="2295" y="3743"/>
                    <a:pt x="2315" y="4497"/>
                  </a:cubicBezTo>
                  <a:lnTo>
                    <a:pt x="3106" y="3763"/>
                  </a:lnTo>
                  <a:cubicBezTo>
                    <a:pt x="3069" y="3274"/>
                    <a:pt x="2987" y="2844"/>
                    <a:pt x="2821" y="2662"/>
                  </a:cubicBezTo>
                  <a:cubicBezTo>
                    <a:pt x="2775" y="2609"/>
                    <a:pt x="2735" y="2602"/>
                    <a:pt x="2706" y="2602"/>
                  </a:cubicBezTo>
                  <a:close/>
                  <a:moveTo>
                    <a:pt x="3006" y="0"/>
                  </a:moveTo>
                  <a:lnTo>
                    <a:pt x="169" y="2636"/>
                  </a:lnTo>
                  <a:cubicBezTo>
                    <a:pt x="60" y="3068"/>
                    <a:pt x="1" y="3541"/>
                    <a:pt x="1" y="4031"/>
                  </a:cubicBezTo>
                  <a:lnTo>
                    <a:pt x="1" y="4067"/>
                  </a:lnTo>
                  <a:cubicBezTo>
                    <a:pt x="7" y="4864"/>
                    <a:pt x="169" y="5608"/>
                    <a:pt x="444" y="6233"/>
                  </a:cubicBezTo>
                  <a:lnTo>
                    <a:pt x="1833" y="4944"/>
                  </a:lnTo>
                  <a:cubicBezTo>
                    <a:pt x="1787" y="4199"/>
                    <a:pt x="1770" y="2827"/>
                    <a:pt x="2219" y="2328"/>
                  </a:cubicBezTo>
                  <a:cubicBezTo>
                    <a:pt x="2352" y="2179"/>
                    <a:pt x="2530" y="2106"/>
                    <a:pt x="2706" y="2106"/>
                  </a:cubicBezTo>
                  <a:cubicBezTo>
                    <a:pt x="2881" y="2106"/>
                    <a:pt x="3060" y="2179"/>
                    <a:pt x="3191" y="2328"/>
                  </a:cubicBezTo>
                  <a:cubicBezTo>
                    <a:pt x="3390" y="2543"/>
                    <a:pt x="3502" y="2923"/>
                    <a:pt x="3562" y="3340"/>
                  </a:cubicBezTo>
                  <a:lnTo>
                    <a:pt x="5116" y="1898"/>
                  </a:lnTo>
                  <a:cubicBezTo>
                    <a:pt x="4663" y="846"/>
                    <a:pt x="3893" y="116"/>
                    <a:pt x="30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1" name="Google Shape;1410;p36">
              <a:extLst>
                <a:ext uri="{FF2B5EF4-FFF2-40B4-BE49-F238E27FC236}">
                  <a16:creationId xmlns:a16="http://schemas.microsoft.com/office/drawing/2014/main" xmlns="" id="{DC49DC27-B428-4C5E-8FC0-BA5200B6879C}"/>
                </a:ext>
              </a:extLst>
            </p:cNvPr>
            <p:cNvSpPr/>
            <p:nvPr/>
          </p:nvSpPr>
          <p:spPr>
            <a:xfrm rot="20986198">
              <a:off x="1710888" y="1991452"/>
              <a:ext cx="55377" cy="87652"/>
            </a:xfrm>
            <a:custGeom>
              <a:avLst/>
              <a:gdLst/>
              <a:ahLst/>
              <a:cxnLst/>
              <a:rect l="l" t="t" r="r" b="b"/>
              <a:pathLst>
                <a:path w="1793" h="2838" extrusionOk="0">
                  <a:moveTo>
                    <a:pt x="937" y="0"/>
                  </a:moveTo>
                  <a:cubicBezTo>
                    <a:pt x="761" y="0"/>
                    <a:pt x="583" y="73"/>
                    <a:pt x="450" y="222"/>
                  </a:cubicBezTo>
                  <a:cubicBezTo>
                    <a:pt x="1" y="721"/>
                    <a:pt x="18" y="2093"/>
                    <a:pt x="64" y="2838"/>
                  </a:cubicBezTo>
                  <a:lnTo>
                    <a:pt x="546" y="2391"/>
                  </a:lnTo>
                  <a:cubicBezTo>
                    <a:pt x="526" y="1637"/>
                    <a:pt x="586" y="820"/>
                    <a:pt x="824" y="556"/>
                  </a:cubicBezTo>
                  <a:cubicBezTo>
                    <a:pt x="871" y="503"/>
                    <a:pt x="903" y="496"/>
                    <a:pt x="937" y="496"/>
                  </a:cubicBezTo>
                  <a:cubicBezTo>
                    <a:pt x="966" y="496"/>
                    <a:pt x="1006" y="503"/>
                    <a:pt x="1052" y="556"/>
                  </a:cubicBezTo>
                  <a:cubicBezTo>
                    <a:pt x="1218" y="738"/>
                    <a:pt x="1300" y="1168"/>
                    <a:pt x="1337" y="1657"/>
                  </a:cubicBezTo>
                  <a:lnTo>
                    <a:pt x="1793" y="1234"/>
                  </a:lnTo>
                  <a:cubicBezTo>
                    <a:pt x="1733" y="817"/>
                    <a:pt x="1621" y="437"/>
                    <a:pt x="1422" y="222"/>
                  </a:cubicBezTo>
                  <a:cubicBezTo>
                    <a:pt x="1291" y="73"/>
                    <a:pt x="1112" y="0"/>
                    <a:pt x="9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2" name="Google Shape;1411;p36">
              <a:extLst>
                <a:ext uri="{FF2B5EF4-FFF2-40B4-BE49-F238E27FC236}">
                  <a16:creationId xmlns:a16="http://schemas.microsoft.com/office/drawing/2014/main" xmlns="" id="{B249D6D5-97F5-4E7E-B4BF-5D723A9DE631}"/>
                </a:ext>
              </a:extLst>
            </p:cNvPr>
            <p:cNvSpPr/>
            <p:nvPr/>
          </p:nvSpPr>
          <p:spPr>
            <a:xfrm rot="20986198">
              <a:off x="1371949" y="1938524"/>
              <a:ext cx="218697" cy="319102"/>
            </a:xfrm>
            <a:custGeom>
              <a:avLst/>
              <a:gdLst/>
              <a:ahLst/>
              <a:cxnLst/>
              <a:rect l="l" t="t" r="r" b="b"/>
              <a:pathLst>
                <a:path w="7081" h="10332" extrusionOk="0">
                  <a:moveTo>
                    <a:pt x="3522" y="1"/>
                  </a:moveTo>
                  <a:cubicBezTo>
                    <a:pt x="3517" y="1"/>
                    <a:pt x="3511" y="1"/>
                    <a:pt x="3506" y="1"/>
                  </a:cubicBezTo>
                  <a:cubicBezTo>
                    <a:pt x="1561" y="14"/>
                    <a:pt x="0" y="2339"/>
                    <a:pt x="20" y="5190"/>
                  </a:cubicBezTo>
                  <a:cubicBezTo>
                    <a:pt x="40" y="8035"/>
                    <a:pt x="1621" y="10331"/>
                    <a:pt x="3558" y="10331"/>
                  </a:cubicBezTo>
                  <a:cubicBezTo>
                    <a:pt x="3564" y="10331"/>
                    <a:pt x="3569" y="10331"/>
                    <a:pt x="3575" y="10331"/>
                  </a:cubicBezTo>
                  <a:cubicBezTo>
                    <a:pt x="5519" y="10318"/>
                    <a:pt x="7080" y="7993"/>
                    <a:pt x="7060" y="5144"/>
                  </a:cubicBezTo>
                  <a:cubicBezTo>
                    <a:pt x="7041" y="2298"/>
                    <a:pt x="5459" y="1"/>
                    <a:pt x="35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" name="Google Shape;1412;p36">
              <a:extLst>
                <a:ext uri="{FF2B5EF4-FFF2-40B4-BE49-F238E27FC236}">
                  <a16:creationId xmlns:a16="http://schemas.microsoft.com/office/drawing/2014/main" xmlns="" id="{E321DBF3-16E5-4FEB-B24D-D70B2D197883}"/>
                </a:ext>
              </a:extLst>
            </p:cNvPr>
            <p:cNvSpPr/>
            <p:nvPr/>
          </p:nvSpPr>
          <p:spPr>
            <a:xfrm rot="20986198">
              <a:off x="1389309" y="1963264"/>
              <a:ext cx="183982" cy="269655"/>
            </a:xfrm>
            <a:custGeom>
              <a:avLst/>
              <a:gdLst/>
              <a:ahLst/>
              <a:cxnLst/>
              <a:rect l="l" t="t" r="r" b="b"/>
              <a:pathLst>
                <a:path w="5957" h="8731" extrusionOk="0">
                  <a:moveTo>
                    <a:pt x="2950" y="1"/>
                  </a:moveTo>
                  <a:cubicBezTo>
                    <a:pt x="1677" y="7"/>
                    <a:pt x="596" y="1191"/>
                    <a:pt x="183" y="2847"/>
                  </a:cubicBezTo>
                  <a:cubicBezTo>
                    <a:pt x="64" y="3327"/>
                    <a:pt x="0" y="3847"/>
                    <a:pt x="4" y="4389"/>
                  </a:cubicBezTo>
                  <a:cubicBezTo>
                    <a:pt x="11" y="5245"/>
                    <a:pt x="183" y="6042"/>
                    <a:pt x="480" y="6713"/>
                  </a:cubicBezTo>
                  <a:cubicBezTo>
                    <a:pt x="572" y="6928"/>
                    <a:pt x="679" y="7127"/>
                    <a:pt x="794" y="7311"/>
                  </a:cubicBezTo>
                  <a:cubicBezTo>
                    <a:pt x="1155" y="7890"/>
                    <a:pt x="1621" y="8326"/>
                    <a:pt x="2150" y="8552"/>
                  </a:cubicBezTo>
                  <a:cubicBezTo>
                    <a:pt x="2414" y="8668"/>
                    <a:pt x="2695" y="8731"/>
                    <a:pt x="2985" y="8731"/>
                  </a:cubicBezTo>
                  <a:cubicBezTo>
                    <a:pt x="2992" y="8731"/>
                    <a:pt x="2999" y="8731"/>
                    <a:pt x="3007" y="8730"/>
                  </a:cubicBezTo>
                  <a:cubicBezTo>
                    <a:pt x="4488" y="8720"/>
                    <a:pt x="5705" y="7130"/>
                    <a:pt x="5920" y="5057"/>
                  </a:cubicBezTo>
                  <a:cubicBezTo>
                    <a:pt x="5943" y="4825"/>
                    <a:pt x="5956" y="4587"/>
                    <a:pt x="5952" y="4346"/>
                  </a:cubicBezTo>
                  <a:cubicBezTo>
                    <a:pt x="5949" y="3774"/>
                    <a:pt x="5870" y="3227"/>
                    <a:pt x="5731" y="2728"/>
                  </a:cubicBezTo>
                  <a:cubicBezTo>
                    <a:pt x="5665" y="2490"/>
                    <a:pt x="5586" y="2269"/>
                    <a:pt x="5496" y="2057"/>
                  </a:cubicBezTo>
                  <a:cubicBezTo>
                    <a:pt x="5010" y="926"/>
                    <a:pt x="4183" y="143"/>
                    <a:pt x="3231" y="17"/>
                  </a:cubicBezTo>
                  <a:cubicBezTo>
                    <a:pt x="3139" y="7"/>
                    <a:pt x="3043" y="1"/>
                    <a:pt x="29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" name="Google Shape;1413;p36">
              <a:extLst>
                <a:ext uri="{FF2B5EF4-FFF2-40B4-BE49-F238E27FC236}">
                  <a16:creationId xmlns:a16="http://schemas.microsoft.com/office/drawing/2014/main" xmlns="" id="{B471BE3E-3BEC-4E1E-A856-A7A74E19E189}"/>
                </a:ext>
              </a:extLst>
            </p:cNvPr>
            <p:cNvSpPr/>
            <p:nvPr/>
          </p:nvSpPr>
          <p:spPr>
            <a:xfrm rot="20986198">
              <a:off x="1395639" y="1972563"/>
              <a:ext cx="171288" cy="251063"/>
            </a:xfrm>
            <a:custGeom>
              <a:avLst/>
              <a:gdLst/>
              <a:ahLst/>
              <a:cxnLst/>
              <a:rect l="l" t="t" r="r" b="b"/>
              <a:pathLst>
                <a:path w="5546" h="8129" extrusionOk="0">
                  <a:moveTo>
                    <a:pt x="2745" y="0"/>
                  </a:moveTo>
                  <a:cubicBezTo>
                    <a:pt x="1561" y="7"/>
                    <a:pt x="556" y="1111"/>
                    <a:pt x="172" y="2653"/>
                  </a:cubicBezTo>
                  <a:cubicBezTo>
                    <a:pt x="60" y="3099"/>
                    <a:pt x="1" y="3581"/>
                    <a:pt x="4" y="4084"/>
                  </a:cubicBezTo>
                  <a:cubicBezTo>
                    <a:pt x="10" y="4881"/>
                    <a:pt x="172" y="5625"/>
                    <a:pt x="447" y="6250"/>
                  </a:cubicBezTo>
                  <a:cubicBezTo>
                    <a:pt x="533" y="6449"/>
                    <a:pt x="633" y="6637"/>
                    <a:pt x="738" y="6806"/>
                  </a:cubicBezTo>
                  <a:cubicBezTo>
                    <a:pt x="1075" y="7345"/>
                    <a:pt x="1512" y="7752"/>
                    <a:pt x="2005" y="7960"/>
                  </a:cubicBezTo>
                  <a:cubicBezTo>
                    <a:pt x="2249" y="8069"/>
                    <a:pt x="2510" y="8129"/>
                    <a:pt x="2780" y="8129"/>
                  </a:cubicBezTo>
                  <a:cubicBezTo>
                    <a:pt x="2787" y="8129"/>
                    <a:pt x="2794" y="8129"/>
                    <a:pt x="2802" y="8129"/>
                  </a:cubicBezTo>
                  <a:cubicBezTo>
                    <a:pt x="4177" y="8118"/>
                    <a:pt x="5311" y="6641"/>
                    <a:pt x="5509" y="4706"/>
                  </a:cubicBezTo>
                  <a:cubicBezTo>
                    <a:pt x="5533" y="4491"/>
                    <a:pt x="5546" y="4269"/>
                    <a:pt x="5543" y="4045"/>
                  </a:cubicBezTo>
                  <a:cubicBezTo>
                    <a:pt x="5540" y="3512"/>
                    <a:pt x="5463" y="3006"/>
                    <a:pt x="5335" y="2540"/>
                  </a:cubicBezTo>
                  <a:cubicBezTo>
                    <a:pt x="5275" y="2319"/>
                    <a:pt x="5199" y="2113"/>
                    <a:pt x="5117" y="1915"/>
                  </a:cubicBezTo>
                  <a:cubicBezTo>
                    <a:pt x="4667" y="863"/>
                    <a:pt x="3896" y="133"/>
                    <a:pt x="3009" y="17"/>
                  </a:cubicBezTo>
                  <a:cubicBezTo>
                    <a:pt x="2924" y="7"/>
                    <a:pt x="2835" y="0"/>
                    <a:pt x="27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" name="Google Shape;1414;p36">
              <a:extLst>
                <a:ext uri="{FF2B5EF4-FFF2-40B4-BE49-F238E27FC236}">
                  <a16:creationId xmlns:a16="http://schemas.microsoft.com/office/drawing/2014/main" xmlns="" id="{EF38D994-7F0A-40E3-BD02-6E7CDB8D7AA5}"/>
                </a:ext>
              </a:extLst>
            </p:cNvPr>
            <p:cNvSpPr/>
            <p:nvPr/>
          </p:nvSpPr>
          <p:spPr>
            <a:xfrm rot="20986198">
              <a:off x="1444966" y="2038563"/>
              <a:ext cx="66928" cy="109209"/>
            </a:xfrm>
            <a:custGeom>
              <a:avLst/>
              <a:gdLst/>
              <a:ahLst/>
              <a:cxnLst/>
              <a:rect l="l" t="t" r="r" b="b"/>
              <a:pathLst>
                <a:path w="2167" h="3536" extrusionOk="0">
                  <a:moveTo>
                    <a:pt x="1082" y="1"/>
                  </a:moveTo>
                  <a:cubicBezTo>
                    <a:pt x="905" y="1"/>
                    <a:pt x="728" y="75"/>
                    <a:pt x="596" y="222"/>
                  </a:cubicBezTo>
                  <a:cubicBezTo>
                    <a:pt x="1" y="883"/>
                    <a:pt x="222" y="3069"/>
                    <a:pt x="248" y="3314"/>
                  </a:cubicBezTo>
                  <a:cubicBezTo>
                    <a:pt x="262" y="3442"/>
                    <a:pt x="371" y="3535"/>
                    <a:pt x="497" y="3535"/>
                  </a:cubicBezTo>
                  <a:lnTo>
                    <a:pt x="523" y="3535"/>
                  </a:lnTo>
                  <a:cubicBezTo>
                    <a:pt x="662" y="3518"/>
                    <a:pt x="761" y="3396"/>
                    <a:pt x="744" y="3261"/>
                  </a:cubicBezTo>
                  <a:cubicBezTo>
                    <a:pt x="652" y="2415"/>
                    <a:pt x="632" y="930"/>
                    <a:pt x="970" y="556"/>
                  </a:cubicBezTo>
                  <a:cubicBezTo>
                    <a:pt x="1016" y="503"/>
                    <a:pt x="1049" y="496"/>
                    <a:pt x="1082" y="496"/>
                  </a:cubicBezTo>
                  <a:cubicBezTo>
                    <a:pt x="1112" y="496"/>
                    <a:pt x="1152" y="503"/>
                    <a:pt x="1198" y="556"/>
                  </a:cubicBezTo>
                  <a:cubicBezTo>
                    <a:pt x="1538" y="933"/>
                    <a:pt x="1538" y="2391"/>
                    <a:pt x="1455" y="3221"/>
                  </a:cubicBezTo>
                  <a:cubicBezTo>
                    <a:pt x="1442" y="3360"/>
                    <a:pt x="1545" y="3482"/>
                    <a:pt x="1680" y="3495"/>
                  </a:cubicBezTo>
                  <a:cubicBezTo>
                    <a:pt x="1687" y="3496"/>
                    <a:pt x="1693" y="3496"/>
                    <a:pt x="1700" y="3496"/>
                  </a:cubicBezTo>
                  <a:cubicBezTo>
                    <a:pt x="1830" y="3496"/>
                    <a:pt x="1943" y="3400"/>
                    <a:pt x="1955" y="3271"/>
                  </a:cubicBezTo>
                  <a:cubicBezTo>
                    <a:pt x="1978" y="3026"/>
                    <a:pt x="2167" y="880"/>
                    <a:pt x="1568" y="222"/>
                  </a:cubicBezTo>
                  <a:cubicBezTo>
                    <a:pt x="1436" y="75"/>
                    <a:pt x="1259" y="1"/>
                    <a:pt x="10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" name="Google Shape;1415;p36">
              <a:extLst>
                <a:ext uri="{FF2B5EF4-FFF2-40B4-BE49-F238E27FC236}">
                  <a16:creationId xmlns:a16="http://schemas.microsoft.com/office/drawing/2014/main" xmlns="" id="{981D3AD2-33CF-446D-86E3-C41662F4A00D}"/>
                </a:ext>
              </a:extLst>
            </p:cNvPr>
            <p:cNvSpPr/>
            <p:nvPr/>
          </p:nvSpPr>
          <p:spPr>
            <a:xfrm rot="20986198">
              <a:off x="1424753" y="2048415"/>
              <a:ext cx="148403" cy="167397"/>
            </a:xfrm>
            <a:custGeom>
              <a:avLst/>
              <a:gdLst/>
              <a:ahLst/>
              <a:cxnLst/>
              <a:rect l="l" t="t" r="r" b="b"/>
              <a:pathLst>
                <a:path w="4805" h="5420" extrusionOk="0">
                  <a:moveTo>
                    <a:pt x="4597" y="0"/>
                  </a:moveTo>
                  <a:lnTo>
                    <a:pt x="2887" y="1587"/>
                  </a:lnTo>
                  <a:cubicBezTo>
                    <a:pt x="2903" y="2196"/>
                    <a:pt x="2854" y="2738"/>
                    <a:pt x="2844" y="2854"/>
                  </a:cubicBezTo>
                  <a:cubicBezTo>
                    <a:pt x="2831" y="2982"/>
                    <a:pt x="2721" y="3078"/>
                    <a:pt x="2593" y="3078"/>
                  </a:cubicBezTo>
                  <a:lnTo>
                    <a:pt x="2569" y="3078"/>
                  </a:lnTo>
                  <a:cubicBezTo>
                    <a:pt x="2434" y="3065"/>
                    <a:pt x="2331" y="2943"/>
                    <a:pt x="2344" y="2804"/>
                  </a:cubicBezTo>
                  <a:cubicBezTo>
                    <a:pt x="2367" y="2586"/>
                    <a:pt x="2381" y="2325"/>
                    <a:pt x="2387" y="2050"/>
                  </a:cubicBezTo>
                  <a:lnTo>
                    <a:pt x="2387" y="2050"/>
                  </a:lnTo>
                  <a:lnTo>
                    <a:pt x="1627" y="2758"/>
                  </a:lnTo>
                  <a:cubicBezTo>
                    <a:pt x="1630" y="2787"/>
                    <a:pt x="1630" y="2814"/>
                    <a:pt x="1633" y="2844"/>
                  </a:cubicBezTo>
                  <a:cubicBezTo>
                    <a:pt x="1650" y="2979"/>
                    <a:pt x="1551" y="3101"/>
                    <a:pt x="1412" y="3118"/>
                  </a:cubicBezTo>
                  <a:lnTo>
                    <a:pt x="1386" y="3118"/>
                  </a:lnTo>
                  <a:cubicBezTo>
                    <a:pt x="1343" y="3118"/>
                    <a:pt x="1303" y="3109"/>
                    <a:pt x="1267" y="3089"/>
                  </a:cubicBezTo>
                  <a:lnTo>
                    <a:pt x="0" y="4266"/>
                  </a:lnTo>
                  <a:cubicBezTo>
                    <a:pt x="337" y="4805"/>
                    <a:pt x="774" y="5212"/>
                    <a:pt x="1267" y="5420"/>
                  </a:cubicBezTo>
                  <a:lnTo>
                    <a:pt x="4771" y="2166"/>
                  </a:lnTo>
                  <a:cubicBezTo>
                    <a:pt x="4791" y="1967"/>
                    <a:pt x="4805" y="1766"/>
                    <a:pt x="4805" y="1557"/>
                  </a:cubicBezTo>
                  <a:lnTo>
                    <a:pt x="4805" y="1505"/>
                  </a:lnTo>
                  <a:cubicBezTo>
                    <a:pt x="4802" y="972"/>
                    <a:pt x="4725" y="466"/>
                    <a:pt x="45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" name="Google Shape;1416;p36">
              <a:extLst>
                <a:ext uri="{FF2B5EF4-FFF2-40B4-BE49-F238E27FC236}">
                  <a16:creationId xmlns:a16="http://schemas.microsoft.com/office/drawing/2014/main" xmlns="" id="{10217041-4E83-4D42-A71D-04CD90B018FD}"/>
                </a:ext>
              </a:extLst>
            </p:cNvPr>
            <p:cNvSpPr/>
            <p:nvPr/>
          </p:nvSpPr>
          <p:spPr>
            <a:xfrm rot="20986198">
              <a:off x="1462048" y="2099348"/>
              <a:ext cx="50590" cy="47316"/>
            </a:xfrm>
            <a:custGeom>
              <a:avLst/>
              <a:gdLst/>
              <a:ahLst/>
              <a:cxnLst/>
              <a:rect l="l" t="t" r="r" b="b"/>
              <a:pathLst>
                <a:path w="1638" h="1532" extrusionOk="0">
                  <a:moveTo>
                    <a:pt x="1621" y="0"/>
                  </a:moveTo>
                  <a:lnTo>
                    <a:pt x="1121" y="463"/>
                  </a:lnTo>
                  <a:cubicBezTo>
                    <a:pt x="1115" y="738"/>
                    <a:pt x="1101" y="999"/>
                    <a:pt x="1078" y="1217"/>
                  </a:cubicBezTo>
                  <a:cubicBezTo>
                    <a:pt x="1065" y="1356"/>
                    <a:pt x="1168" y="1478"/>
                    <a:pt x="1303" y="1491"/>
                  </a:cubicBezTo>
                  <a:lnTo>
                    <a:pt x="1327" y="1491"/>
                  </a:lnTo>
                  <a:cubicBezTo>
                    <a:pt x="1455" y="1491"/>
                    <a:pt x="1565" y="1395"/>
                    <a:pt x="1578" y="1267"/>
                  </a:cubicBezTo>
                  <a:cubicBezTo>
                    <a:pt x="1588" y="1151"/>
                    <a:pt x="1637" y="609"/>
                    <a:pt x="1621" y="0"/>
                  </a:cubicBezTo>
                  <a:close/>
                  <a:moveTo>
                    <a:pt x="361" y="1171"/>
                  </a:moveTo>
                  <a:lnTo>
                    <a:pt x="1" y="1502"/>
                  </a:lnTo>
                  <a:cubicBezTo>
                    <a:pt x="37" y="1522"/>
                    <a:pt x="77" y="1531"/>
                    <a:pt x="120" y="1531"/>
                  </a:cubicBezTo>
                  <a:lnTo>
                    <a:pt x="146" y="1531"/>
                  </a:lnTo>
                  <a:cubicBezTo>
                    <a:pt x="285" y="1514"/>
                    <a:pt x="384" y="1392"/>
                    <a:pt x="367" y="1257"/>
                  </a:cubicBezTo>
                  <a:cubicBezTo>
                    <a:pt x="364" y="1227"/>
                    <a:pt x="364" y="1200"/>
                    <a:pt x="361" y="117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" name="Google Shape;1417;p36">
              <a:extLst>
                <a:ext uri="{FF2B5EF4-FFF2-40B4-BE49-F238E27FC236}">
                  <a16:creationId xmlns:a16="http://schemas.microsoft.com/office/drawing/2014/main" xmlns="" id="{00D917F1-3EDB-4799-967E-D8171E3BF1CE}"/>
                </a:ext>
              </a:extLst>
            </p:cNvPr>
            <p:cNvSpPr/>
            <p:nvPr/>
          </p:nvSpPr>
          <p:spPr>
            <a:xfrm rot="20986198">
              <a:off x="1390764" y="1974711"/>
              <a:ext cx="157915" cy="192537"/>
            </a:xfrm>
            <a:custGeom>
              <a:avLst/>
              <a:gdLst/>
              <a:ahLst/>
              <a:cxnLst/>
              <a:rect l="l" t="t" r="r" b="b"/>
              <a:pathLst>
                <a:path w="5113" h="6234" extrusionOk="0">
                  <a:moveTo>
                    <a:pt x="2705" y="2602"/>
                  </a:moveTo>
                  <a:cubicBezTo>
                    <a:pt x="2672" y="2602"/>
                    <a:pt x="2639" y="2609"/>
                    <a:pt x="2593" y="2662"/>
                  </a:cubicBezTo>
                  <a:cubicBezTo>
                    <a:pt x="2355" y="2926"/>
                    <a:pt x="2295" y="3743"/>
                    <a:pt x="2311" y="4497"/>
                  </a:cubicBezTo>
                  <a:lnTo>
                    <a:pt x="3105" y="3763"/>
                  </a:lnTo>
                  <a:cubicBezTo>
                    <a:pt x="3069" y="3274"/>
                    <a:pt x="2986" y="2844"/>
                    <a:pt x="2821" y="2662"/>
                  </a:cubicBezTo>
                  <a:cubicBezTo>
                    <a:pt x="2775" y="2609"/>
                    <a:pt x="2735" y="2602"/>
                    <a:pt x="2705" y="2602"/>
                  </a:cubicBezTo>
                  <a:close/>
                  <a:moveTo>
                    <a:pt x="3005" y="0"/>
                  </a:moveTo>
                  <a:lnTo>
                    <a:pt x="168" y="2636"/>
                  </a:lnTo>
                  <a:cubicBezTo>
                    <a:pt x="56" y="3068"/>
                    <a:pt x="0" y="3541"/>
                    <a:pt x="0" y="4031"/>
                  </a:cubicBezTo>
                  <a:lnTo>
                    <a:pt x="0" y="4067"/>
                  </a:lnTo>
                  <a:cubicBezTo>
                    <a:pt x="6" y="4864"/>
                    <a:pt x="168" y="5608"/>
                    <a:pt x="443" y="6233"/>
                  </a:cubicBezTo>
                  <a:lnTo>
                    <a:pt x="1832" y="4944"/>
                  </a:lnTo>
                  <a:cubicBezTo>
                    <a:pt x="1786" y="4199"/>
                    <a:pt x="1769" y="2827"/>
                    <a:pt x="2219" y="2328"/>
                  </a:cubicBezTo>
                  <a:cubicBezTo>
                    <a:pt x="2351" y="2179"/>
                    <a:pt x="2526" y="2106"/>
                    <a:pt x="2705" y="2106"/>
                  </a:cubicBezTo>
                  <a:cubicBezTo>
                    <a:pt x="2880" y="2106"/>
                    <a:pt x="3059" y="2179"/>
                    <a:pt x="3191" y="2328"/>
                  </a:cubicBezTo>
                  <a:cubicBezTo>
                    <a:pt x="3390" y="2543"/>
                    <a:pt x="3501" y="2923"/>
                    <a:pt x="3561" y="3340"/>
                  </a:cubicBezTo>
                  <a:lnTo>
                    <a:pt x="5113" y="1898"/>
                  </a:lnTo>
                  <a:cubicBezTo>
                    <a:pt x="4663" y="846"/>
                    <a:pt x="3892" y="116"/>
                    <a:pt x="30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" name="Google Shape;1418;p36">
              <a:extLst>
                <a:ext uri="{FF2B5EF4-FFF2-40B4-BE49-F238E27FC236}">
                  <a16:creationId xmlns:a16="http://schemas.microsoft.com/office/drawing/2014/main" xmlns="" id="{B4FE5673-A112-4532-98C8-3BA03530E27E}"/>
                </a:ext>
              </a:extLst>
            </p:cNvPr>
            <p:cNvSpPr/>
            <p:nvPr/>
          </p:nvSpPr>
          <p:spPr>
            <a:xfrm rot="20986198">
              <a:off x="1447551" y="2038964"/>
              <a:ext cx="55377" cy="87652"/>
            </a:xfrm>
            <a:custGeom>
              <a:avLst/>
              <a:gdLst/>
              <a:ahLst/>
              <a:cxnLst/>
              <a:rect l="l" t="t" r="r" b="b"/>
              <a:pathLst>
                <a:path w="1793" h="2838" extrusionOk="0">
                  <a:moveTo>
                    <a:pt x="937" y="0"/>
                  </a:moveTo>
                  <a:cubicBezTo>
                    <a:pt x="758" y="0"/>
                    <a:pt x="583" y="73"/>
                    <a:pt x="451" y="222"/>
                  </a:cubicBezTo>
                  <a:cubicBezTo>
                    <a:pt x="1" y="721"/>
                    <a:pt x="18" y="2093"/>
                    <a:pt x="64" y="2838"/>
                  </a:cubicBezTo>
                  <a:lnTo>
                    <a:pt x="543" y="2391"/>
                  </a:lnTo>
                  <a:cubicBezTo>
                    <a:pt x="527" y="1637"/>
                    <a:pt x="587" y="820"/>
                    <a:pt x="825" y="556"/>
                  </a:cubicBezTo>
                  <a:cubicBezTo>
                    <a:pt x="871" y="503"/>
                    <a:pt x="904" y="496"/>
                    <a:pt x="937" y="496"/>
                  </a:cubicBezTo>
                  <a:cubicBezTo>
                    <a:pt x="967" y="496"/>
                    <a:pt x="1007" y="503"/>
                    <a:pt x="1053" y="556"/>
                  </a:cubicBezTo>
                  <a:cubicBezTo>
                    <a:pt x="1218" y="738"/>
                    <a:pt x="1301" y="1168"/>
                    <a:pt x="1337" y="1657"/>
                  </a:cubicBezTo>
                  <a:lnTo>
                    <a:pt x="1793" y="1234"/>
                  </a:lnTo>
                  <a:cubicBezTo>
                    <a:pt x="1733" y="817"/>
                    <a:pt x="1622" y="437"/>
                    <a:pt x="1423" y="222"/>
                  </a:cubicBezTo>
                  <a:cubicBezTo>
                    <a:pt x="1291" y="73"/>
                    <a:pt x="1112" y="0"/>
                    <a:pt x="9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60" name="Google Shape;1466;p36">
            <a:extLst>
              <a:ext uri="{FF2B5EF4-FFF2-40B4-BE49-F238E27FC236}">
                <a16:creationId xmlns:a16="http://schemas.microsoft.com/office/drawing/2014/main" xmlns="" id="{CE288890-B037-4C8E-8F3B-851A5B4B43F3}"/>
              </a:ext>
            </a:extLst>
          </p:cNvPr>
          <p:cNvSpPr txBox="1">
            <a:spLocks/>
          </p:cNvSpPr>
          <p:nvPr/>
        </p:nvSpPr>
        <p:spPr>
          <a:xfrm flipH="1">
            <a:off x="1003636" y="6078156"/>
            <a:ext cx="7768949" cy="5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algn="just"/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ai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đáo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260726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" grpId="0" build="p"/>
      <p:bldP spid="238" grpId="0"/>
      <p:bldP spid="26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3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57188" y="479425"/>
            <a:ext cx="8429625" cy="589915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3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82204" y="642939"/>
            <a:ext cx="8179594" cy="55721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3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800">
              <a:solidFill>
                <a:prstClr val="white"/>
              </a:solidFill>
            </a:endParaRPr>
          </a:p>
        </p:txBody>
      </p:sp>
      <p:pic>
        <p:nvPicPr>
          <p:cNvPr id="11269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16" y="3690938"/>
            <a:ext cx="1999059" cy="307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448" y="5405438"/>
            <a:ext cx="2091928" cy="145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hought Bubble: Cloud 3"/>
          <p:cNvSpPr/>
          <p:nvPr/>
        </p:nvSpPr>
        <p:spPr>
          <a:xfrm>
            <a:off x="623888" y="398464"/>
            <a:ext cx="8037910" cy="4117975"/>
          </a:xfrm>
          <a:prstGeom prst="cloudCallout">
            <a:avLst/>
          </a:prstGeom>
          <a:solidFill>
            <a:srgbClr val="40AFB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r>
              <a:rPr lang="vi-V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Sở thích được thể hiện qua sản phẩm và củng cố bằng các hoạt động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 những người bạn cùng chung sở thích cùng thể hiện hoạt động thì thật vui.</a:t>
            </a:r>
            <a:endParaRPr lang="vi-VN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53367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3" name="Google Shape;1493;p40"/>
          <p:cNvSpPr/>
          <p:nvPr/>
        </p:nvSpPr>
        <p:spPr>
          <a:xfrm>
            <a:off x="337533" y="659490"/>
            <a:ext cx="7779150" cy="2080963"/>
          </a:xfrm>
          <a:custGeom>
            <a:avLst/>
            <a:gdLst/>
            <a:ahLst/>
            <a:cxnLst/>
            <a:rect l="l" t="t" r="r" b="b"/>
            <a:pathLst>
              <a:path w="35450" h="5768" extrusionOk="0">
                <a:moveTo>
                  <a:pt x="1" y="1"/>
                </a:moveTo>
                <a:cubicBezTo>
                  <a:pt x="1" y="1"/>
                  <a:pt x="83" y="1069"/>
                  <a:pt x="840" y="1565"/>
                </a:cubicBezTo>
                <a:cubicBezTo>
                  <a:pt x="1594" y="2064"/>
                  <a:pt x="996" y="2775"/>
                  <a:pt x="1082" y="3347"/>
                </a:cubicBezTo>
                <a:cubicBezTo>
                  <a:pt x="1165" y="3916"/>
                  <a:pt x="1651" y="4558"/>
                  <a:pt x="1988" y="4911"/>
                </a:cubicBezTo>
                <a:cubicBezTo>
                  <a:pt x="2322" y="5268"/>
                  <a:pt x="2659" y="5768"/>
                  <a:pt x="2659" y="5768"/>
                </a:cubicBezTo>
                <a:lnTo>
                  <a:pt x="34559" y="5768"/>
                </a:lnTo>
                <a:cubicBezTo>
                  <a:pt x="34559" y="5768"/>
                  <a:pt x="35132" y="5371"/>
                  <a:pt x="35257" y="4395"/>
                </a:cubicBezTo>
                <a:cubicBezTo>
                  <a:pt x="35449" y="2884"/>
                  <a:pt x="34930" y="3016"/>
                  <a:pt x="34999" y="2279"/>
                </a:cubicBezTo>
                <a:cubicBezTo>
                  <a:pt x="35098" y="1151"/>
                  <a:pt x="34880" y="712"/>
                  <a:pt x="3504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95" name="Google Shape;1495;p40"/>
          <p:cNvSpPr txBox="1">
            <a:spLocks noGrp="1"/>
          </p:cNvSpPr>
          <p:nvPr>
            <p:ph type="ctrTitle"/>
          </p:nvPr>
        </p:nvSpPr>
        <p:spPr>
          <a:xfrm rot="-182">
            <a:off x="575606" y="1102770"/>
            <a:ext cx="8229600" cy="1194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-US" sz="9600" b="1" dirty="0" err="1">
                <a:ln w="19050"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9600" b="1" dirty="0">
                <a:ln w="19050"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>
                <a:ln w="19050"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9600" b="1" dirty="0">
              <a:ln w="19050">
                <a:solidFill>
                  <a:sysClr val="windowText" lastClr="000000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08" name="Google Shape;1508;p40"/>
          <p:cNvSpPr/>
          <p:nvPr/>
        </p:nvSpPr>
        <p:spPr>
          <a:xfrm rot="639960">
            <a:off x="4392217" y="5555367"/>
            <a:ext cx="404651" cy="492951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1028" name="Picture 4" descr="Con hãy điền ch hoặc tr vào chỗ trống :">
            <a:extLst>
              <a:ext uri="{FF2B5EF4-FFF2-40B4-BE49-F238E27FC236}">
                <a16:creationId xmlns:a16="http://schemas.microsoft.com/office/drawing/2014/main" xmlns="" id="{30547306-C87A-4988-90A8-0DC1A70843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791" y="4306910"/>
            <a:ext cx="4831958" cy="2430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Rounded Rectangle 18">
            <a:extLst>
              <a:ext uri="{FF2B5EF4-FFF2-40B4-BE49-F238E27FC236}">
                <a16:creationId xmlns:a16="http://schemas.microsoft.com/office/drawing/2014/main" xmlns="" id="{582AE0F0-59FF-40E3-93B9-2D21411B647E}"/>
              </a:ext>
            </a:extLst>
          </p:cNvPr>
          <p:cNvSpPr/>
          <p:nvPr/>
        </p:nvSpPr>
        <p:spPr>
          <a:xfrm>
            <a:off x="818781" y="2843795"/>
            <a:ext cx="7129087" cy="1150144"/>
          </a:xfrm>
          <a:prstGeom prst="roundRect">
            <a:avLst>
              <a:gd name="adj" fmla="val 11056"/>
            </a:avLst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7268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3" grpId="0" animBg="1"/>
      <p:bldP spid="1495" grpId="0"/>
      <p:bldP spid="4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roup 69">
            <a:extLst>
              <a:ext uri="{FF2B5EF4-FFF2-40B4-BE49-F238E27FC236}">
                <a16:creationId xmlns:a16="http://schemas.microsoft.com/office/drawing/2014/main" xmlns="" id="{29F430CB-34AC-47FA-81BD-8233BCA2B64C}"/>
              </a:ext>
            </a:extLst>
          </p:cNvPr>
          <p:cNvGrpSpPr/>
          <p:nvPr/>
        </p:nvGrpSpPr>
        <p:grpSpPr>
          <a:xfrm>
            <a:off x="-59723" y="2300556"/>
            <a:ext cx="2596026" cy="1785568"/>
            <a:chOff x="7952113" y="4844834"/>
            <a:chExt cx="4113513" cy="1874465"/>
          </a:xfrm>
        </p:grpSpPr>
        <p:pic>
          <p:nvPicPr>
            <p:cNvPr id="71" name="Picture 70" descr="A group of kids sitting at a table&#10;&#10;Description automatically generated with low confidence">
              <a:extLst>
                <a:ext uri="{FF2B5EF4-FFF2-40B4-BE49-F238E27FC236}">
                  <a16:creationId xmlns:a16="http://schemas.microsoft.com/office/drawing/2014/main" xmlns="" id="{87CD701D-7161-4C64-A819-CC2407A171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35082" y="4844834"/>
              <a:ext cx="3630544" cy="1848623"/>
            </a:xfrm>
            <a:prstGeom prst="rect">
              <a:avLst/>
            </a:prstGeom>
          </p:spPr>
        </p:pic>
        <p:sp>
          <p:nvSpPr>
            <p:cNvPr id="72" name="Rectangle: Rounded Corners 71">
              <a:extLst>
                <a:ext uri="{FF2B5EF4-FFF2-40B4-BE49-F238E27FC236}">
                  <a16:creationId xmlns:a16="http://schemas.microsoft.com/office/drawing/2014/main" xmlns="" id="{FCBF64BA-FF41-4BAD-B61C-79FF91DD1722}"/>
                </a:ext>
              </a:extLst>
            </p:cNvPr>
            <p:cNvSpPr/>
            <p:nvPr/>
          </p:nvSpPr>
          <p:spPr>
            <a:xfrm>
              <a:off x="7952113" y="6133673"/>
              <a:ext cx="4113513" cy="585626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Thảo</a:t>
              </a:r>
              <a:r>
                <a:rPr lang="en-US" sz="28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luận</a:t>
              </a:r>
              <a:r>
                <a:rPr lang="en-US" sz="28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nhóm</a:t>
              </a:r>
              <a:endPara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3" name="Rounded Rectangle 17">
            <a:extLst>
              <a:ext uri="{FF2B5EF4-FFF2-40B4-BE49-F238E27FC236}">
                <a16:creationId xmlns:a16="http://schemas.microsoft.com/office/drawing/2014/main" xmlns="" id="{45A19DE9-16BE-468F-9CAB-9BEEB28B7A75}"/>
              </a:ext>
            </a:extLst>
          </p:cNvPr>
          <p:cNvSpPr/>
          <p:nvPr/>
        </p:nvSpPr>
        <p:spPr>
          <a:xfrm>
            <a:off x="838200" y="307084"/>
            <a:ext cx="8305800" cy="1150144"/>
          </a:xfrm>
          <a:prstGeom prst="roundRect">
            <a:avLst>
              <a:gd name="adj" fmla="val 11056"/>
            </a:avLst>
          </a:prstGeom>
          <a:solidFill>
            <a:srgbClr val="FFE890"/>
          </a:solidFill>
          <a:ln w="38100"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vi-VN" sz="3200" dirty="0">
                <a:solidFill>
                  <a:srgbClr val="002060"/>
                </a:solidFill>
                <a:latin typeface="Calibri" panose="020F0502020204030204" pitchFamily="34" charset="0"/>
              </a:rPr>
              <a:t>Thảo luận về một sản phẩm hoặc </a:t>
            </a:r>
            <a:r>
              <a:rPr lang="en-US" sz="320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những</a:t>
            </a:r>
            <a:r>
              <a:rPr lang="en-US" sz="32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việc</a:t>
            </a:r>
            <a:r>
              <a:rPr lang="en-US" sz="32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mình</a:t>
            </a:r>
            <a:r>
              <a:rPr lang="en-US" sz="32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làm</a:t>
            </a:r>
            <a:r>
              <a:rPr lang="en-US" sz="32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được</a:t>
            </a:r>
            <a:r>
              <a:rPr lang="en-US" sz="32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liên</a:t>
            </a:r>
            <a:r>
              <a:rPr lang="en-US" sz="32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quan</a:t>
            </a:r>
            <a:r>
              <a:rPr lang="en-US" sz="32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đến</a:t>
            </a:r>
            <a:r>
              <a:rPr lang="en-US" sz="32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sở</a:t>
            </a:r>
            <a:r>
              <a:rPr lang="en-US" sz="32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thích</a:t>
            </a:r>
            <a:r>
              <a:rPr lang="en-US" sz="32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 </a:t>
            </a:r>
            <a:r>
              <a:rPr lang="vi-VN" sz="32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chung</a:t>
            </a:r>
            <a:r>
              <a:rPr lang="vi-VN" sz="3200" dirty="0">
                <a:solidFill>
                  <a:srgbClr val="002060"/>
                </a:solidFill>
                <a:latin typeface="Calibri" panose="020F0502020204030204" pitchFamily="34" charset="0"/>
              </a:rPr>
              <a:t>.</a:t>
            </a:r>
            <a:endParaRPr lang="en-US" sz="32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74" name="Rounded Rectangle 18">
            <a:extLst>
              <a:ext uri="{FF2B5EF4-FFF2-40B4-BE49-F238E27FC236}">
                <a16:creationId xmlns:a16="http://schemas.microsoft.com/office/drawing/2014/main" xmlns="" id="{582AE0F0-59FF-40E3-93B9-2D21411B647E}"/>
              </a:ext>
            </a:extLst>
          </p:cNvPr>
          <p:cNvSpPr/>
          <p:nvPr/>
        </p:nvSpPr>
        <p:spPr>
          <a:xfrm>
            <a:off x="1073720" y="1676192"/>
            <a:ext cx="7848600" cy="624364"/>
          </a:xfrm>
          <a:prstGeom prst="roundRect">
            <a:avLst>
              <a:gd name="adj" fmla="val 11056"/>
            </a:avLst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</a:rPr>
              <a:t>Lập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</a:rPr>
              <a:t>kế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</a:rPr>
              <a:t>hoạch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</a:rPr>
              <a:t>cùng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</a:rPr>
              <a:t>nhau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</a:rPr>
              <a:t>làm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</a:rPr>
              <a:t>một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</a:rPr>
              <a:t>việc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</a:rPr>
              <a:t>chung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</a:rPr>
              <a:t>.</a:t>
            </a:r>
            <a:endParaRPr lang="en-US" sz="32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DAD3003-4BBC-4523-B910-93A89C1B4D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8559" y="4061508"/>
            <a:ext cx="2625441" cy="27964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7" name="Picture 76" descr="A picture containing silhouette&#10;&#10;Description automatically generated">
            <a:extLst>
              <a:ext uri="{FF2B5EF4-FFF2-40B4-BE49-F238E27FC236}">
                <a16:creationId xmlns:a16="http://schemas.microsoft.com/office/drawing/2014/main" xmlns="" id="{E389279E-0EC3-414B-BB3B-1666B743357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3364" b="20025"/>
          <a:stretch/>
        </p:blipFill>
        <p:spPr>
          <a:xfrm>
            <a:off x="1760406" y="1965626"/>
            <a:ext cx="5478594" cy="4784217"/>
          </a:xfrm>
          <a:prstGeom prst="rect">
            <a:avLst/>
          </a:prstGeom>
        </p:spPr>
      </p:pic>
      <p:sp>
        <p:nvSpPr>
          <p:cNvPr id="78" name="Rounded Rectangle 3">
            <a:extLst>
              <a:ext uri="{FF2B5EF4-FFF2-40B4-BE49-F238E27FC236}">
                <a16:creationId xmlns:a16="http://schemas.microsoft.com/office/drawing/2014/main" xmlns="" id="{17960B69-83B1-4FFD-9BA8-E866CC1658F7}"/>
              </a:ext>
            </a:extLst>
          </p:cNvPr>
          <p:cNvSpPr/>
          <p:nvPr/>
        </p:nvSpPr>
        <p:spPr>
          <a:xfrm>
            <a:off x="2372140" y="3262615"/>
            <a:ext cx="4146419" cy="199407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2400" dirty="0">
                <a:solidFill>
                  <a:srgbClr val="FF0000"/>
                </a:solidFill>
              </a:rPr>
              <a:t>Ví dụ: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rgbClr val="FF0000"/>
                </a:solidFill>
              </a:rPr>
              <a:t>Nhóm có sở thích </a:t>
            </a:r>
            <a:r>
              <a:rPr lang="en-US" sz="2400" dirty="0" err="1">
                <a:solidFill>
                  <a:srgbClr val="FF0000"/>
                </a:solidFill>
              </a:rPr>
              <a:t>vẽ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cùng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nhau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vẽ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một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bức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tranh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thật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đẹp</a:t>
            </a:r>
            <a:r>
              <a:rPr lang="en-US" sz="2400" dirty="0">
                <a:solidFill>
                  <a:srgbClr val="FF0000"/>
                </a:solidFill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rgbClr val="FF0000"/>
                </a:solidFill>
              </a:rPr>
              <a:t>Nhóm thích diễn kịch để tập luyện trình diễn một tiểu phẩm. </a:t>
            </a:r>
            <a:endParaRPr lang="en-US" sz="2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4046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omb/>
      </p:transition>
    </mc:Choice>
    <mc:Fallback xmlns="">
      <p:transition spd="slow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4" grpId="0" animBg="1"/>
      <p:bldP spid="7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Picture 4" descr="https://i.pinimg.com/564x/1f/8f/24/1f8f24e19deb35a60c20060e6368a5ae.jpg">
            <a:extLst>
              <a:ext uri="{FF2B5EF4-FFF2-40B4-BE49-F238E27FC236}">
                <a16:creationId xmlns:a16="http://schemas.microsoft.com/office/drawing/2014/main" xmlns="" id="{0098184C-8F19-40CB-910B-939D7BC77E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11" b="98222" l="9947" r="89876">
                        <a14:foregroundMark x1="34636" y1="38000" x2="36057" y2="47556"/>
                        <a14:foregroundMark x1="36057" y1="47556" x2="36057" y2="47556"/>
                        <a14:foregroundMark x1="29485" y1="61556" x2="44050" y2="69556"/>
                        <a14:foregroundMark x1="47425" y1="58444" x2="50799" y2="75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961" y="2723157"/>
            <a:ext cx="4021931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1" name="Group 150">
            <a:extLst>
              <a:ext uri="{FF2B5EF4-FFF2-40B4-BE49-F238E27FC236}">
                <a16:creationId xmlns:a16="http://schemas.microsoft.com/office/drawing/2014/main" xmlns="" id="{87C61178-997B-424D-A171-6AA1EE69F8FF}"/>
              </a:ext>
            </a:extLst>
          </p:cNvPr>
          <p:cNvGrpSpPr/>
          <p:nvPr/>
        </p:nvGrpSpPr>
        <p:grpSpPr>
          <a:xfrm>
            <a:off x="2438400" y="0"/>
            <a:ext cx="6236970" cy="3429000"/>
            <a:chOff x="6321336" y="1235167"/>
            <a:chExt cx="4645824" cy="2373588"/>
          </a:xfrm>
        </p:grpSpPr>
        <p:grpSp>
          <p:nvGrpSpPr>
            <p:cNvPr id="152" name="Group 151">
              <a:extLst>
                <a:ext uri="{FF2B5EF4-FFF2-40B4-BE49-F238E27FC236}">
                  <a16:creationId xmlns:a16="http://schemas.microsoft.com/office/drawing/2014/main" xmlns="" id="{EC42F465-C878-44E0-B349-B13365AE0CB4}"/>
                </a:ext>
              </a:extLst>
            </p:cNvPr>
            <p:cNvGrpSpPr/>
            <p:nvPr/>
          </p:nvGrpSpPr>
          <p:grpSpPr>
            <a:xfrm>
              <a:off x="6321336" y="1235167"/>
              <a:ext cx="4645824" cy="2373588"/>
              <a:chOff x="837259" y="1420752"/>
              <a:chExt cx="2379268" cy="1828800"/>
            </a:xfrm>
          </p:grpSpPr>
          <p:pic>
            <p:nvPicPr>
              <p:cNvPr id="154" name="图片 7">
                <a:extLst>
                  <a:ext uri="{FF2B5EF4-FFF2-40B4-BE49-F238E27FC236}">
                    <a16:creationId xmlns:a16="http://schemas.microsoft.com/office/drawing/2014/main" xmlns="" id="{50A79400-EB78-4561-A610-A505EC2C3B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37259" y="1420752"/>
                <a:ext cx="2379268" cy="1828800"/>
              </a:xfrm>
              <a:prstGeom prst="rect">
                <a:avLst/>
              </a:prstGeom>
            </p:spPr>
          </p:pic>
          <p:sp>
            <p:nvSpPr>
              <p:cNvPr id="155" name="TextBox 154">
                <a:extLst>
                  <a:ext uri="{FF2B5EF4-FFF2-40B4-BE49-F238E27FC236}">
                    <a16:creationId xmlns:a16="http://schemas.microsoft.com/office/drawing/2014/main" xmlns="" id="{1E91048E-3EF6-4613-B4A2-E0D3DE9F402A}"/>
                  </a:ext>
                </a:extLst>
              </p:cNvPr>
              <p:cNvSpPr txBox="1"/>
              <p:nvPr/>
            </p:nvSpPr>
            <p:spPr>
              <a:xfrm>
                <a:off x="1395366" y="2229863"/>
                <a:ext cx="1641298" cy="2954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Pattaya" panose="00000500000000000000" pitchFamily="2" charset="-34"/>
                  <a:ea typeface="+mn-ea"/>
                  <a:cs typeface="Pattaya" panose="00000500000000000000" pitchFamily="2" charset="-34"/>
                </a:endParaRPr>
              </a:p>
            </p:txBody>
          </p:sp>
        </p:grpSp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xmlns="" id="{52D6EAF2-5FA1-4215-BC42-B35A97B1F558}"/>
                </a:ext>
              </a:extLst>
            </p:cNvPr>
            <p:cNvSpPr/>
            <p:nvPr/>
          </p:nvSpPr>
          <p:spPr>
            <a:xfrm>
              <a:off x="6994545" y="2123909"/>
              <a:ext cx="3299406" cy="8308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Chia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sẻ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kế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hoạch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nhóm</a:t>
              </a:r>
              <a:r>
                <a:rPr lang="en-US" sz="36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36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trước</a:t>
              </a:r>
              <a:r>
                <a:rPr lang="en-US" sz="36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lớp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8949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221</Words>
  <Application>Microsoft Office PowerPoint</Application>
  <PresentationFormat>On-screen Show (4:3)</PresentationFormat>
  <Paragraphs>22</Paragraphs>
  <Slides>11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Khởi động</vt:lpstr>
      <vt:lpstr>PowerPoint Presentation</vt:lpstr>
      <vt:lpstr>Khám phá</vt:lpstr>
      <vt:lpstr>Kết nhóm theo sở thích</vt:lpstr>
      <vt:lpstr>PowerPoint Presentation</vt:lpstr>
      <vt:lpstr>Luyện tập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Minhthangpc.VN</dc:creator>
  <cp:lastModifiedBy>Minhthangpc.VN</cp:lastModifiedBy>
  <cp:revision>28</cp:revision>
  <dcterms:created xsi:type="dcterms:W3CDTF">2022-09-18T13:52:15Z</dcterms:created>
  <dcterms:modified xsi:type="dcterms:W3CDTF">2022-09-19T06:26:22Z</dcterms:modified>
</cp:coreProperties>
</file>