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794" r:id="rId11"/>
    <p:sldMasterId id="2147483799" r:id="rId12"/>
    <p:sldMasterId id="2147483813" r:id="rId13"/>
    <p:sldMasterId id="2147483827" r:id="rId14"/>
  </p:sldMasterIdLst>
  <p:notesMasterIdLst>
    <p:notesMasterId r:id="rId30"/>
  </p:notesMasterIdLst>
  <p:sldIdLst>
    <p:sldId id="272" r:id="rId15"/>
    <p:sldId id="257" r:id="rId16"/>
    <p:sldId id="267" r:id="rId17"/>
    <p:sldId id="258" r:id="rId18"/>
    <p:sldId id="268" r:id="rId19"/>
    <p:sldId id="269" r:id="rId20"/>
    <p:sldId id="270" r:id="rId21"/>
    <p:sldId id="259" r:id="rId22"/>
    <p:sldId id="260" r:id="rId23"/>
    <p:sldId id="261" r:id="rId24"/>
    <p:sldId id="271" r:id="rId25"/>
    <p:sldId id="262" r:id="rId26"/>
    <p:sldId id="263" r:id="rId27"/>
    <p:sldId id="264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0A547-EF35-4097-8F36-578AB46F0001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045B-EEDA-43BC-80CF-6A338A85D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fld id="{5800C525-4C98-483A-AD47-565B586BC571}" type="slidenum">
              <a:rPr lang="zh-CN" altLang="en-US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09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fld id="{DBAAF019-EA1B-4427-9DF5-701AF5756E6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73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0834-A570-405E-8A82-727D08615D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4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4.xml"/><Relationship Id="rId9" Type="http://schemas.openxmlformats.org/officeDocument/2006/relationships/image" Target="../media/image9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4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89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BDF5-BE20-4D89-B1F0-A884916E3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88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B7AE-E90B-4C58-A91A-382D80B1C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25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892D-524D-401E-955B-FAE1866FB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42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6560-6AB9-483C-9D61-739688EAD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6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587D-B124-40EB-A774-E449E408B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5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AF76-19DD-405B-A656-6D1A922E7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85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6038"/>
            <a:ext cx="2844800" cy="365125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2A1C4C57-B380-4BCA-8CCD-A756B68A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81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5228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C6D7B-044D-44C2-BEF0-D47F042CC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272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1EFD-9167-4207-B9B3-5D46EF9FF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33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81AA-3FD5-4EC5-BA7C-1B9DE74FC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66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1C02-F827-42D5-BA9E-4A970E8E3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795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36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66348"/>
      </p:ext>
    </p:extLst>
  </p:cSld>
  <p:clrMapOvr>
    <a:masterClrMapping/>
  </p:clrMapOvr>
  <p:transition spd="slow" advClick="0" advTm="4000">
    <p:comb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93675"/>
            <a:ext cx="72707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37115"/>
      </p:ext>
    </p:extLst>
  </p:cSld>
  <p:clrMapOvr>
    <a:masterClrMapping/>
  </p:clrMapOvr>
  <p:transition spd="slow" advClick="0" advTm="4000">
    <p:comb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5505827"/>
      </p:ext>
    </p:extLst>
  </p:cSld>
  <p:clrMapOvr>
    <a:masterClrMapping/>
  </p:clrMapOvr>
  <p:transition spd="slow" advClick="0" advTm="4000">
    <p:comb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 userDrawn="1"/>
        </p:nvSpPr>
        <p:spPr bwMode="auto">
          <a:xfrm>
            <a:off x="8324850" y="6545263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1578566"/>
      </p:ext>
    </p:extLst>
  </p:cSld>
  <p:clrMapOvr>
    <a:masterClrMapping/>
  </p:clrMapOvr>
  <p:transition spd="slow" advClick="0" advTm="4000">
    <p:comb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BDF5-BE20-4D89-B1F0-A884916E3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775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B7AE-E90B-4C58-A91A-382D80B1C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753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892D-524D-401E-955B-FAE1866FB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5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6560-6AB9-483C-9D61-739688EAD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622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587D-B124-40EB-A774-E449E408B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369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AF76-19DD-405B-A656-6D1A922E7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28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6038"/>
            <a:ext cx="2844800" cy="365125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2A1C4C57-B380-4BCA-8CCD-A756B68A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89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611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C6D7B-044D-44C2-BEF0-D47F042CC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61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1EFD-9167-4207-B9B3-5D46EF9FF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32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81AA-3FD5-4EC5-BA7C-1B9DE74FC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3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1C02-F827-42D5-BA9E-4A970E8E3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620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483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BDF5-BE20-4D89-B1F0-A884916E3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02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B7AE-E90B-4C58-A91A-382D80B1C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7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892D-524D-401E-955B-FAE1866FB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10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6560-6AB9-483C-9D61-739688EAD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92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587D-B124-40EB-A774-E449E408B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73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AF76-19DD-405B-A656-6D1A922E7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7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6038"/>
            <a:ext cx="2844800" cy="365125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2A1C4C57-B380-4BCA-8CCD-A756B68A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3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02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C6D7B-044D-44C2-BEF0-D47F042CC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1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64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1EFD-9167-4207-B9B3-5D46EF9FF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78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81AA-3FD5-4EC5-BA7C-1B9DE74FC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37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1C02-F827-42D5-BA9E-4A970E8E3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45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567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E5E0-4F39-4411-98E2-F9E63D6094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DDC52-3751-4DBA-838C-432FBA941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76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 descr="图片包含 室内, 墙壁&#10;&#10;已生成高可信度的说明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-322263"/>
            <a:ext cx="9891712" cy="75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-242888"/>
            <a:ext cx="5351462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图片 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33388"/>
            <a:ext cx="42291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图片 8" descr="图片包含 矢量图形&#10;&#10;已生成高可信度的说明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859213"/>
            <a:ext cx="25590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1750"/>
            <a:ext cx="118491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0"/>
            <a:ext cx="130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011238"/>
            <a:ext cx="53752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3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7150"/>
            <a:ext cx="50022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图片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049338"/>
            <a:ext cx="75469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086225"/>
            <a:ext cx="2422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9575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 noChangeArrowheads="1"/>
          </p:cNvSpPr>
          <p:nvPr userDrawn="1"/>
        </p:nvSpPr>
        <p:spPr bwMode="auto">
          <a:xfrm>
            <a:off x="280988" y="1122363"/>
            <a:ext cx="11641137" cy="548005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AB4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>
              <a:solidFill>
                <a:srgbClr val="BAE5E4"/>
              </a:solidFill>
              <a:sym typeface="Arial" panose="020B0604020202020204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77825" y="255588"/>
            <a:ext cx="2617788" cy="2076450"/>
            <a:chOff x="237072" y="234585"/>
            <a:chExt cx="1448294" cy="1448294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83621" y="281090"/>
              <a:ext cx="1355195" cy="13552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52003" y="247872"/>
              <a:ext cx="1418432" cy="1419505"/>
            </a:xfrm>
            <a:prstGeom prst="ellipse">
              <a:avLst/>
            </a:prstGeom>
            <a:noFill/>
            <a:ln w="9525" algn="ctr">
              <a:solidFill>
                <a:srgbClr val="1C4B4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7D7D-BE2C-4E08-9C08-AE501FD373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6569-CDA0-4C25-9D8A-32F9E152B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48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 userDrawn="1"/>
        </p:nvSpPr>
        <p:spPr>
          <a:xfrm>
            <a:off x="-138113" y="0"/>
            <a:ext cx="12345988" cy="17414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2222500" y="2224088"/>
            <a:ext cx="9845675" cy="1784350"/>
            <a:chOff x="9566064" y="964372"/>
            <a:chExt cx="5446164" cy="698253"/>
          </a:xfrm>
        </p:grpSpPr>
        <p:sp>
          <p:nvSpPr>
            <p:cNvPr id="4" name="Rectangle 10"/>
            <p:cNvSpPr/>
            <p:nvPr/>
          </p:nvSpPr>
          <p:spPr>
            <a:xfrm rot="416356">
              <a:off x="13067170" y="966857"/>
              <a:ext cx="1945058" cy="695768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10"/>
            <p:cNvSpPr/>
            <p:nvPr/>
          </p:nvSpPr>
          <p:spPr>
            <a:xfrm>
              <a:off x="9566064" y="964372"/>
              <a:ext cx="5333763" cy="6466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10"/>
            <p:cNvSpPr/>
            <p:nvPr/>
          </p:nvSpPr>
          <p:spPr>
            <a:xfrm>
              <a:off x="9624021" y="1023388"/>
              <a:ext cx="5049249" cy="543569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Rectangle 17"/>
          <p:cNvSpPr/>
          <p:nvPr userDrawn="1"/>
        </p:nvSpPr>
        <p:spPr>
          <a:xfrm>
            <a:off x="120650" y="2160588"/>
            <a:ext cx="1546225" cy="1762125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buFont typeface="Arial"/>
              <a:buNone/>
              <a:defRPr/>
            </a:pPr>
            <a:endParaRPr lang="en-US" sz="1350" kern="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8" name="Rectangle 16"/>
          <p:cNvSpPr/>
          <p:nvPr userDrawn="1"/>
        </p:nvSpPr>
        <p:spPr>
          <a:xfrm>
            <a:off x="419100" y="2224088"/>
            <a:ext cx="1393825" cy="1581150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10" name="Oval 9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9272588" y="6473825"/>
            <a:ext cx="34671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 smtClean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6868-96AA-4113-BE0F-7B4F37838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B73D-0EE3-453B-9D28-AF4AC5ABC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6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70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rrowheads="1"/>
          </p:cNvSpPr>
          <p:nvPr userDrawn="1"/>
        </p:nvSpPr>
        <p:spPr bwMode="auto">
          <a:xfrm>
            <a:off x="280988" y="1122363"/>
            <a:ext cx="11691937" cy="552291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A889C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>
              <a:solidFill>
                <a:srgbClr val="BAE5E4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377825" y="255588"/>
            <a:ext cx="2630488" cy="2047875"/>
            <a:chOff x="237072" y="234585"/>
            <a:chExt cx="1448294" cy="1448294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D0E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397" y="280616"/>
              <a:ext cx="1355645" cy="1356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54553" y="252548"/>
              <a:ext cx="1418576" cy="1419104"/>
            </a:xfrm>
            <a:prstGeom prst="ellipse">
              <a:avLst/>
            </a:prstGeom>
            <a:noFill/>
            <a:ln w="9525" algn="ctr">
              <a:solidFill>
                <a:srgbClr val="1C4B4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2065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210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 userDrawn="1"/>
        </p:nvSpPr>
        <p:spPr>
          <a:xfrm>
            <a:off x="247650" y="287338"/>
            <a:ext cx="11696700" cy="643413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BAE5E4"/>
              </a:solidFill>
              <a:sym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7BCF-5FB6-4DCD-B07A-DDC3930644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D5FB-7E76-423F-A6D8-1AF97A492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4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rrowheads="1"/>
          </p:cNvSpPr>
          <p:nvPr userDrawn="1"/>
        </p:nvSpPr>
        <p:spPr bwMode="auto">
          <a:xfrm>
            <a:off x="280988" y="1122363"/>
            <a:ext cx="11720512" cy="556418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>
              <a:solidFill>
                <a:srgbClr val="BAE5E4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377825" y="255588"/>
            <a:ext cx="2636838" cy="2062162"/>
            <a:chOff x="237072" y="234585"/>
            <a:chExt cx="1448294" cy="1448294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285" y="280297"/>
              <a:ext cx="1355868" cy="13568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44920" y="252424"/>
              <a:ext cx="1418647" cy="1419306"/>
            </a:xfrm>
            <a:prstGeom prst="ellipse">
              <a:avLst/>
            </a:prstGeom>
            <a:noFill/>
            <a:ln w="9525" algn="ctr">
              <a:solidFill>
                <a:srgbClr val="1C4B4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1603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6550"/>
            <a:ext cx="116554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17520652">
            <a:off x="-1242219" y="-526256"/>
            <a:ext cx="30210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226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9250363" y="47625"/>
            <a:ext cx="34671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 smtClean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631570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95288" y="1201738"/>
            <a:ext cx="10509250" cy="500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4"/>
          <p:cNvGrpSpPr>
            <a:grpSpLocks/>
          </p:cNvGrpSpPr>
          <p:nvPr userDrawn="1"/>
        </p:nvGrpSpPr>
        <p:grpSpPr bwMode="auto">
          <a:xfrm>
            <a:off x="-417513" y="1323975"/>
            <a:ext cx="1627188" cy="3773488"/>
            <a:chOff x="2822570" y="743589"/>
            <a:chExt cx="1294598" cy="2999823"/>
          </a:xfrm>
        </p:grpSpPr>
        <p:pic>
          <p:nvPicPr>
            <p:cNvPr id="4" name="图片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3172519" y="3110245"/>
              <a:ext cx="633167" cy="63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形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68173">
              <a:off x="2374753" y="1191406"/>
              <a:ext cx="2190232" cy="129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2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-150813"/>
            <a:ext cx="2259013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/>
          <p:cNvSpPr/>
          <p:nvPr/>
        </p:nvSpPr>
        <p:spPr>
          <a:xfrm>
            <a:off x="1993900" y="223838"/>
            <a:ext cx="7200900" cy="804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248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2"/>
          <p:cNvSpPr/>
          <p:nvPr userDrawn="1"/>
        </p:nvSpPr>
        <p:spPr>
          <a:xfrm>
            <a:off x="200025" y="463550"/>
            <a:ext cx="11791950" cy="6142038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" fmla="*/ 162302 w 8290700"/>
              <a:gd name="connsiteY0" fmla="*/ 2423774 h 4757900"/>
              <a:gd name="connsiteX1" fmla="*/ 1139129 w 8290700"/>
              <a:gd name="connsiteY1" fmla="*/ 669643 h 4757900"/>
              <a:gd name="connsiteX2" fmla="*/ 4226501 w 8290700"/>
              <a:gd name="connsiteY2" fmla="*/ 89648 h 4757900"/>
              <a:gd name="connsiteX3" fmla="*/ 8290700 w 8290700"/>
              <a:gd name="connsiteY3" fmla="*/ 2423774 h 4757900"/>
              <a:gd name="connsiteX4" fmla="*/ 4226501 w 8290700"/>
              <a:gd name="connsiteY4" fmla="*/ 4757900 h 4757900"/>
              <a:gd name="connsiteX5" fmla="*/ 162302 w 8290700"/>
              <a:gd name="connsiteY5" fmla="*/ 2423774 h 4757900"/>
              <a:gd name="connsiteX0" fmla="*/ 162302 w 8453932"/>
              <a:gd name="connsiteY0" fmla="*/ 2334994 h 4669120"/>
              <a:gd name="connsiteX1" fmla="*/ 1139129 w 8453932"/>
              <a:gd name="connsiteY1" fmla="*/ 580863 h 4669120"/>
              <a:gd name="connsiteX2" fmla="*/ 4226501 w 8453932"/>
              <a:gd name="connsiteY2" fmla="*/ 868 h 4669120"/>
              <a:gd name="connsiteX3" fmla="*/ 7472553 w 8453932"/>
              <a:gd name="connsiteY3" fmla="*/ 677116 h 4669120"/>
              <a:gd name="connsiteX4" fmla="*/ 8290700 w 8453932"/>
              <a:gd name="connsiteY4" fmla="*/ 2334994 h 4669120"/>
              <a:gd name="connsiteX5" fmla="*/ 4226501 w 8453932"/>
              <a:gd name="connsiteY5" fmla="*/ 4669120 h 4669120"/>
              <a:gd name="connsiteX6" fmla="*/ 162302 w 8453932"/>
              <a:gd name="connsiteY6" fmla="*/ 2334994 h 4669120"/>
              <a:gd name="connsiteX0" fmla="*/ 380 w 8292010"/>
              <a:gd name="connsiteY0" fmla="*/ 2334994 h 4737634"/>
              <a:gd name="connsiteX1" fmla="*/ 977207 w 8292010"/>
              <a:gd name="connsiteY1" fmla="*/ 580863 h 4737634"/>
              <a:gd name="connsiteX2" fmla="*/ 4064579 w 8292010"/>
              <a:gd name="connsiteY2" fmla="*/ 868 h 4737634"/>
              <a:gd name="connsiteX3" fmla="*/ 7310631 w 8292010"/>
              <a:gd name="connsiteY3" fmla="*/ 677116 h 4737634"/>
              <a:gd name="connsiteX4" fmla="*/ 8128778 w 8292010"/>
              <a:gd name="connsiteY4" fmla="*/ 2334994 h 4737634"/>
              <a:gd name="connsiteX5" fmla="*/ 4064579 w 8292010"/>
              <a:gd name="connsiteY5" fmla="*/ 4669120 h 4737634"/>
              <a:gd name="connsiteX6" fmla="*/ 1054209 w 8292010"/>
              <a:gd name="connsiteY6" fmla="*/ 3958572 h 4737634"/>
              <a:gd name="connsiteX7" fmla="*/ 380 w 8292010"/>
              <a:gd name="connsiteY7" fmla="*/ 2334994 h 4737634"/>
              <a:gd name="connsiteX0" fmla="*/ 380 w 8160907"/>
              <a:gd name="connsiteY0" fmla="*/ 2334994 h 4676413"/>
              <a:gd name="connsiteX1" fmla="*/ 977207 w 8160907"/>
              <a:gd name="connsiteY1" fmla="*/ 580863 h 4676413"/>
              <a:gd name="connsiteX2" fmla="*/ 4064579 w 8160907"/>
              <a:gd name="connsiteY2" fmla="*/ 868 h 4676413"/>
              <a:gd name="connsiteX3" fmla="*/ 7310631 w 8160907"/>
              <a:gd name="connsiteY3" fmla="*/ 677116 h 4676413"/>
              <a:gd name="connsiteX4" fmla="*/ 8128778 w 8160907"/>
              <a:gd name="connsiteY4" fmla="*/ 2334994 h 4676413"/>
              <a:gd name="connsiteX5" fmla="*/ 7031498 w 8160907"/>
              <a:gd name="connsiteY5" fmla="*/ 4199203 h 4676413"/>
              <a:gd name="connsiteX6" fmla="*/ 4064579 w 8160907"/>
              <a:gd name="connsiteY6" fmla="*/ 4669120 h 4676413"/>
              <a:gd name="connsiteX7" fmla="*/ 1054209 w 8160907"/>
              <a:gd name="connsiteY7" fmla="*/ 3958572 h 4676413"/>
              <a:gd name="connsiteX8" fmla="*/ 380 w 8160907"/>
              <a:gd name="connsiteY8" fmla="*/ 2334994 h 4676413"/>
              <a:gd name="connsiteX0" fmla="*/ 62 w 8160589"/>
              <a:gd name="connsiteY0" fmla="*/ 2334994 h 4670006"/>
              <a:gd name="connsiteX1" fmla="*/ 976889 w 8160589"/>
              <a:gd name="connsiteY1" fmla="*/ 580863 h 4670006"/>
              <a:gd name="connsiteX2" fmla="*/ 4064261 w 8160589"/>
              <a:gd name="connsiteY2" fmla="*/ 868 h 4670006"/>
              <a:gd name="connsiteX3" fmla="*/ 7310313 w 8160589"/>
              <a:gd name="connsiteY3" fmla="*/ 677116 h 4670006"/>
              <a:gd name="connsiteX4" fmla="*/ 8128460 w 8160589"/>
              <a:gd name="connsiteY4" fmla="*/ 2334994 h 4670006"/>
              <a:gd name="connsiteX5" fmla="*/ 7031180 w 8160589"/>
              <a:gd name="connsiteY5" fmla="*/ 4199203 h 4670006"/>
              <a:gd name="connsiteX6" fmla="*/ 4064261 w 8160589"/>
              <a:gd name="connsiteY6" fmla="*/ 4669120 h 4670006"/>
              <a:gd name="connsiteX7" fmla="*/ 948013 w 8160589"/>
              <a:gd name="connsiteY7" fmla="*/ 4131826 h 4670006"/>
              <a:gd name="connsiteX8" fmla="*/ 62 w 8160589"/>
              <a:gd name="connsiteY8" fmla="*/ 2334994 h 4670006"/>
              <a:gd name="connsiteX0" fmla="*/ 3056 w 8163583"/>
              <a:gd name="connsiteY0" fmla="*/ 2353191 h 4688203"/>
              <a:gd name="connsiteX1" fmla="*/ 791407 w 8163583"/>
              <a:gd name="connsiteY1" fmla="*/ 387304 h 4688203"/>
              <a:gd name="connsiteX2" fmla="*/ 4067255 w 8163583"/>
              <a:gd name="connsiteY2" fmla="*/ 19065 h 4688203"/>
              <a:gd name="connsiteX3" fmla="*/ 7313307 w 8163583"/>
              <a:gd name="connsiteY3" fmla="*/ 695313 h 4688203"/>
              <a:gd name="connsiteX4" fmla="*/ 8131454 w 8163583"/>
              <a:gd name="connsiteY4" fmla="*/ 2353191 h 4688203"/>
              <a:gd name="connsiteX5" fmla="*/ 7034174 w 8163583"/>
              <a:gd name="connsiteY5" fmla="*/ 4217400 h 4688203"/>
              <a:gd name="connsiteX6" fmla="*/ 4067255 w 8163583"/>
              <a:gd name="connsiteY6" fmla="*/ 4687317 h 4688203"/>
              <a:gd name="connsiteX7" fmla="*/ 951007 w 8163583"/>
              <a:gd name="connsiteY7" fmla="*/ 4150023 h 4688203"/>
              <a:gd name="connsiteX8" fmla="*/ 3056 w 8163583"/>
              <a:gd name="connsiteY8" fmla="*/ 2353191 h 4688203"/>
              <a:gd name="connsiteX0" fmla="*/ 38786 w 8199313"/>
              <a:gd name="connsiteY0" fmla="*/ 2353191 h 4794578"/>
              <a:gd name="connsiteX1" fmla="*/ 827137 w 8199313"/>
              <a:gd name="connsiteY1" fmla="*/ 387304 h 4794578"/>
              <a:gd name="connsiteX2" fmla="*/ 4102985 w 8199313"/>
              <a:gd name="connsiteY2" fmla="*/ 19065 h 4794578"/>
              <a:gd name="connsiteX3" fmla="*/ 7349037 w 8199313"/>
              <a:gd name="connsiteY3" fmla="*/ 695313 h 4794578"/>
              <a:gd name="connsiteX4" fmla="*/ 8167184 w 8199313"/>
              <a:gd name="connsiteY4" fmla="*/ 2353191 h 4794578"/>
              <a:gd name="connsiteX5" fmla="*/ 7069904 w 8199313"/>
              <a:gd name="connsiteY5" fmla="*/ 4217400 h 4794578"/>
              <a:gd name="connsiteX6" fmla="*/ 4102985 w 8199313"/>
              <a:gd name="connsiteY6" fmla="*/ 4687317 h 4794578"/>
              <a:gd name="connsiteX7" fmla="*/ 549204 w 8199313"/>
              <a:gd name="connsiteY7" fmla="*/ 4563909 h 4794578"/>
              <a:gd name="connsiteX8" fmla="*/ 38786 w 8199313"/>
              <a:gd name="connsiteY8" fmla="*/ 2353191 h 4794578"/>
              <a:gd name="connsiteX0" fmla="*/ 38786 w 8199313"/>
              <a:gd name="connsiteY0" fmla="*/ 2353191 h 4802240"/>
              <a:gd name="connsiteX1" fmla="*/ 827137 w 8199313"/>
              <a:gd name="connsiteY1" fmla="*/ 387304 h 4802240"/>
              <a:gd name="connsiteX2" fmla="*/ 4102985 w 8199313"/>
              <a:gd name="connsiteY2" fmla="*/ 19065 h 4802240"/>
              <a:gd name="connsiteX3" fmla="*/ 7349037 w 8199313"/>
              <a:gd name="connsiteY3" fmla="*/ 695313 h 4802240"/>
              <a:gd name="connsiteX4" fmla="*/ 8167184 w 8199313"/>
              <a:gd name="connsiteY4" fmla="*/ 2353191 h 4802240"/>
              <a:gd name="connsiteX5" fmla="*/ 7460318 w 8199313"/>
              <a:gd name="connsiteY5" fmla="*/ 4602411 h 4802240"/>
              <a:gd name="connsiteX6" fmla="*/ 4102985 w 8199313"/>
              <a:gd name="connsiteY6" fmla="*/ 4687317 h 4802240"/>
              <a:gd name="connsiteX7" fmla="*/ 549204 w 8199313"/>
              <a:gd name="connsiteY7" fmla="*/ 4563909 h 4802240"/>
              <a:gd name="connsiteX8" fmla="*/ 38786 w 8199313"/>
              <a:gd name="connsiteY8" fmla="*/ 2353191 h 4802240"/>
              <a:gd name="connsiteX0" fmla="*/ 38786 w 8234668"/>
              <a:gd name="connsiteY0" fmla="*/ 2415359 h 4864408"/>
              <a:gd name="connsiteX1" fmla="*/ 827137 w 8234668"/>
              <a:gd name="connsiteY1" fmla="*/ 449472 h 4864408"/>
              <a:gd name="connsiteX2" fmla="*/ 4102985 w 8234668"/>
              <a:gd name="connsiteY2" fmla="*/ 81233 h 4864408"/>
              <a:gd name="connsiteX3" fmla="*/ 7618288 w 8234668"/>
              <a:gd name="connsiteY3" fmla="*/ 237716 h 4864408"/>
              <a:gd name="connsiteX4" fmla="*/ 8167184 w 8234668"/>
              <a:gd name="connsiteY4" fmla="*/ 2415359 h 4864408"/>
              <a:gd name="connsiteX5" fmla="*/ 7460318 w 8234668"/>
              <a:gd name="connsiteY5" fmla="*/ 4664579 h 4864408"/>
              <a:gd name="connsiteX6" fmla="*/ 4102985 w 8234668"/>
              <a:gd name="connsiteY6" fmla="*/ 4749485 h 4864408"/>
              <a:gd name="connsiteX7" fmla="*/ 549204 w 8234668"/>
              <a:gd name="connsiteY7" fmla="*/ 4626077 h 4864408"/>
              <a:gd name="connsiteX8" fmla="*/ 38786 w 8234668"/>
              <a:gd name="connsiteY8" fmla="*/ 2415359 h 4864408"/>
              <a:gd name="connsiteX0" fmla="*/ 38786 w 8234668"/>
              <a:gd name="connsiteY0" fmla="*/ 2415359 h 4864408"/>
              <a:gd name="connsiteX1" fmla="*/ 827137 w 8234668"/>
              <a:gd name="connsiteY1" fmla="*/ 449472 h 4864408"/>
              <a:gd name="connsiteX2" fmla="*/ 4102985 w 8234668"/>
              <a:gd name="connsiteY2" fmla="*/ 81233 h 4864408"/>
              <a:gd name="connsiteX3" fmla="*/ 7618288 w 8234668"/>
              <a:gd name="connsiteY3" fmla="*/ 237716 h 4864408"/>
              <a:gd name="connsiteX4" fmla="*/ 8167184 w 8234668"/>
              <a:gd name="connsiteY4" fmla="*/ 2444235 h 4864408"/>
              <a:gd name="connsiteX5" fmla="*/ 7460318 w 8234668"/>
              <a:gd name="connsiteY5" fmla="*/ 4664579 h 4864408"/>
              <a:gd name="connsiteX6" fmla="*/ 4102985 w 8234668"/>
              <a:gd name="connsiteY6" fmla="*/ 4749485 h 4864408"/>
              <a:gd name="connsiteX7" fmla="*/ 549204 w 8234668"/>
              <a:gd name="connsiteY7" fmla="*/ 4626077 h 4864408"/>
              <a:gd name="connsiteX8" fmla="*/ 38786 w 8234668"/>
              <a:gd name="connsiteY8" fmla="*/ 2415359 h 48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6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50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4902200"/>
            <a:ext cx="7918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002088"/>
            <a:ext cx="342106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7918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F039-FEF6-4D8E-A596-EFBB95F661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BA420-644C-460E-A247-A1F2EA14E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0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455863" y="508000"/>
            <a:ext cx="7558087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330325"/>
            <a:ext cx="55070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5" b="6030"/>
          <a:stretch>
            <a:fillRect/>
          </a:stretch>
        </p:blipFill>
        <p:spPr bwMode="auto">
          <a:xfrm>
            <a:off x="112713" y="3452813"/>
            <a:ext cx="348138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2875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 descr="7025f93bab81e29a45dfc8ebfbf481b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955675"/>
            <a:ext cx="4786312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/>
          <p:nvPr userDrawn="1"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B5B5-F9FB-42AA-B01A-B544A54A99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051E3D-AB7F-4A85-AB8F-6828112FB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龚芝怡 - 卓别林">
            <a:hlinkClick r:id="" action="ppaction://media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-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968625" y="2320925"/>
            <a:ext cx="65611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mở rộng</a:t>
            </a: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248650" y="5910263"/>
            <a:ext cx="346710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 smtClean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6663-6414-428F-9AE3-185448510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8630-68A7-48E3-A0DB-3B38D5387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4488"/>
            <a:ext cx="1149350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274763"/>
            <a:ext cx="5214937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6143625"/>
            <a:ext cx="6556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652">
            <a:off x="114300" y="968375"/>
            <a:ext cx="4206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756275"/>
            <a:ext cx="4968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93663"/>
            <a:ext cx="4984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74763"/>
            <a:ext cx="571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7290495">
            <a:off x="10806113" y="5221287"/>
            <a:ext cx="20447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8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754063"/>
            <a:ext cx="4445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003675"/>
            <a:ext cx="533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39"/>
          <p:cNvSpPr/>
          <p:nvPr userDrawn="1"/>
        </p:nvSpPr>
        <p:spPr>
          <a:xfrm>
            <a:off x="11460163" y="700088"/>
            <a:ext cx="98425" cy="85725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4953000"/>
            <a:ext cx="7159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Củng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cố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dặn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dò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6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1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9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10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2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62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8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20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81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13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5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11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45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8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84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59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6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41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98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3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6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5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0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0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4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6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7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02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84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78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4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9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74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25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88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9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29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1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24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34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12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26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88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6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26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7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0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16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15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38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88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1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53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1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3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6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37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37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13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34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84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13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491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7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629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18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72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59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4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6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027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97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116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6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2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9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8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3917E-92C7-4B4C-A3D6-C239667025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65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9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transition spd="slow" advClick="0" advTm="4000">
    <p:comb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3917E-92C7-4B4C-A3D6-C239667025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1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26/9/2022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3917E-92C7-4B4C-A3D6-C239667025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0E4D24-98CB-4A87-8F63-B735922FF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E04285-6BFB-4BD1-A7D7-3A3F3376B7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9250363" y="47625"/>
            <a:ext cx="34671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 smtClean="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9571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svg"/><Relationship Id="rId5" Type="http://schemas.openxmlformats.org/officeDocument/2006/relationships/image" Target="../media/image54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00391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endParaRPr lang="en-US" sz="4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LỚP 3</a:t>
            </a:r>
          </a:p>
          <a:p>
            <a:pPr algn="ctr"/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</a:t>
            </a: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VIỆT-TUẦN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NGHE-VIẾT:MẶT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NHỎ</a:t>
            </a:r>
          </a:p>
          <a:p>
            <a:pPr algn="ctr"/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xmlns="" id="{B6126278-0934-B640-68C8-352FECFDB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143" y="508776"/>
            <a:ext cx="5221625" cy="5840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5993E6-0CDA-F0F4-7EA5-C2E4DA3ADE74}"/>
              </a:ext>
            </a:extLst>
          </p:cNvPr>
          <p:cNvSpPr txBox="1"/>
          <p:nvPr/>
        </p:nvSpPr>
        <p:spPr>
          <a:xfrm>
            <a:off x="6324600" y="1447800"/>
            <a:ext cx="6197600" cy="3710427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/>
          <a:p>
            <a:pPr defTabSz="609468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D4C27617-7EEA-3227-E29E-14EAC16C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975602" y="3175000"/>
            <a:ext cx="2258829" cy="24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1391" y="1558925"/>
            <a:ext cx="102969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smtClean="0">
                <a:solidFill>
                  <a:srgbClr val="17479D"/>
                </a:solidFill>
              </a:rPr>
              <a:t>Viết 2- 3 câu ghi lại những việc em đã làm trong ngày hôm nay.</a:t>
            </a:r>
            <a:endParaRPr lang="vi-VN" altLang="en-US" sz="3200" b="1" smtClean="0">
              <a:solidFill>
                <a:srgbClr val="174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AD9273-BE1F-D0F0-2019-F3824A37B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3"/>
            <a:ext cx="12191987" cy="685671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CDB693C2-6062-F8B5-60B8-D81B32120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10134600" cy="605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1E9F4E-35B1-5B0C-24F8-5639F04A4A10}"/>
              </a:ext>
            </a:extLst>
          </p:cNvPr>
          <p:cNvSpPr txBox="1"/>
          <p:nvPr/>
        </p:nvSpPr>
        <p:spPr>
          <a:xfrm>
            <a:off x="3124200" y="2971800"/>
            <a:ext cx="6430309" cy="1500627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 defTabSz="609468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liên hệ bản thân và viết về những việc mình đã làm trong ngày.</a:t>
            </a:r>
            <a:b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EE99EF-50D1-D53E-7521-F7E4E2CE472B}"/>
              </a:ext>
            </a:extLst>
          </p:cNvPr>
          <p:cNvSpPr txBox="1"/>
          <p:nvPr/>
        </p:nvSpPr>
        <p:spPr>
          <a:xfrm>
            <a:off x="594970" y="1676015"/>
            <a:ext cx="6670136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6600">
              <a:solidFill>
                <a:srgbClr val="7030A0"/>
              </a:solidFill>
              <a:latin typeface="Nunito Black" panose="00000A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308E31E-EFD7-8DB5-60C5-54253A72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1" y="2031101"/>
            <a:ext cx="5500177" cy="3511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algn="ctr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em đã dậy sớm. Em cùng bố tập thể dục ở sân. Sau đó, hai bố con vào vệ sinh cá nhân, ăn sáng rồi bố đưa em đến trường.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200AA497-06B4-B734-8FD5-30DA040D3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87738" y="1430769"/>
            <a:ext cx="5628018" cy="37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BEBFA723-5A7B-472D-ABD7-1526B8D3A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6B27065-399A-4CF7-BF70-CF79B9848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F22986C-DDF7-4109-9D6A-006800D6B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C025298-F835-4B83-A3A3-6555157E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8"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7106C81-A3F0-4DA0-9368-6BBCDB964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8"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B3B35E8-1AF4-4D76-93A5-B0B088408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8">
                <a:defRPr/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97257F-592C-1482-A3F3-C24A9DC077F5}"/>
              </a:ext>
            </a:extLst>
          </p:cNvPr>
          <p:cNvSpPr txBox="1"/>
          <p:nvPr/>
        </p:nvSpPr>
        <p:spPr>
          <a:xfrm>
            <a:off x="-711200" y="2717801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 defTabSz="60946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6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                    Dặn dò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3612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08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DAAB828-02C8-4111-AC14-FF5ACEDDF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39"/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D052E287-9FC7-6449-5E38-646E5080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20800" y="2057400"/>
            <a:ext cx="4222556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2D4553-E775-4F16-9A6F-FED8D166A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50F864A1-23CF-4954-887F-3C4458622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539"/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8D313E8C-7457-407E-BDA5-EACA44D38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539"/>
              <a:endParaRPr lang="en-US" sz="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298FD8-A958-DA8A-8B30-0E134102C9F2}"/>
              </a:ext>
            </a:extLst>
          </p:cNvPr>
          <p:cNvSpPr txBox="1"/>
          <p:nvPr/>
        </p:nvSpPr>
        <p:spPr>
          <a:xfrm>
            <a:off x="2910517" y="1205885"/>
            <a:ext cx="684452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/>
            <a:r>
              <a:rPr lang="en-US" sz="5334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  <a:p>
            <a:pPr algn="ctr" defTabSz="609539"/>
            <a:r>
              <a:rPr lang="en-US" sz="5334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!</a:t>
            </a:r>
          </a:p>
        </p:txBody>
      </p:sp>
    </p:spTree>
    <p:extLst>
      <p:ext uri="{BB962C8B-B14F-4D97-AF65-F5344CB8AC3E}">
        <p14:creationId xmlns:p14="http://schemas.microsoft.com/office/powerpoint/2010/main" val="87229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4E4AD3-B6C6-4CB4-E3EF-D2ABB2B85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3"/>
            <a:ext cx="12191987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35AB50-89AA-A054-3283-D0F88ADE9449}"/>
              </a:ext>
            </a:extLst>
          </p:cNvPr>
          <p:cNvSpPr txBox="1"/>
          <p:nvPr/>
        </p:nvSpPr>
        <p:spPr>
          <a:xfrm>
            <a:off x="4957200" y="259200"/>
            <a:ext cx="63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7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B155DD9-71A8-C03C-41EB-CFD61E4D4E5F}"/>
              </a:ext>
            </a:extLst>
          </p:cNvPr>
          <p:cNvSpPr/>
          <p:nvPr/>
        </p:nvSpPr>
        <p:spPr>
          <a:xfrm>
            <a:off x="708814" y="689152"/>
            <a:ext cx="281305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BE23DF-8A90-4D73-15EC-C04B783CC97C}"/>
              </a:ext>
            </a:extLst>
          </p:cNvPr>
          <p:cNvSpPr txBox="1"/>
          <p:nvPr/>
        </p:nvSpPr>
        <p:spPr>
          <a:xfrm>
            <a:off x="769748" y="769435"/>
            <a:ext cx="36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i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 – viết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89CDEAB-96E8-EE2E-986E-B63130045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64516"/>
              </p:ext>
            </p:extLst>
          </p:nvPr>
        </p:nvGraphicFramePr>
        <p:xfrm>
          <a:off x="2286000" y="2227681"/>
          <a:ext cx="8775000" cy="4432380"/>
        </p:xfrm>
        <a:graphic>
          <a:graphicData uri="http://schemas.openxmlformats.org/drawingml/2006/table">
            <a:tbl>
              <a:tblPr/>
              <a:tblGrid>
                <a:gridCol w="4387500">
                  <a:extLst>
                    <a:ext uri="{9D8B030D-6E8A-4147-A177-3AD203B41FA5}">
                      <a16:colId xmlns:a16="http://schemas.microsoft.com/office/drawing/2014/main" xmlns="" val="1163514443"/>
                    </a:ext>
                  </a:extLst>
                </a:gridCol>
                <a:gridCol w="4387500">
                  <a:extLst>
                    <a:ext uri="{9D8B030D-6E8A-4147-A177-3AD203B41FA5}">
                      <a16:colId xmlns:a16="http://schemas.microsoft.com/office/drawing/2014/main" xmlns="" val="441518296"/>
                    </a:ext>
                  </a:extLst>
                </a:gridCol>
              </a:tblGrid>
              <a:tr h="2216190">
                <a:tc>
                  <a:txBody>
                    <a:bodyPr/>
                    <a:lstStyle/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Chào mặt trời nhỏ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Thắp lửa trên cây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Má đỏ hây hây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Đung đưa trưa nắng</a:t>
                      </a:r>
                      <a:endParaRPr lang="en-US" sz="2800" b="1" i="0">
                        <a:solidFill>
                          <a:srgbClr val="0070C0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fontAlgn="t"/>
                      <a:endParaRPr lang="vi-VN" sz="2800" b="1" i="0">
                        <a:solidFill>
                          <a:srgbClr val="0070C0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Gọi ong ủ mật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Rủ ve chơi đàn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 hú kêu vang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Mùa hè rực rỡ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595379"/>
                  </a:ext>
                </a:extLst>
              </a:tr>
              <a:tr h="221619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Quả tròn cùi trắng</a:t>
                      </a:r>
                    </a:p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Hạt bé màu nâu</a:t>
                      </a:r>
                    </a:p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Áo đỏ mặt bầu</a:t>
                      </a:r>
                    </a:p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Rủ nhau gà gật.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Mặt trời hớn hở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Đếm bạn cùng chơi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Bối rối phì cười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“Ôi sao nhiều thế!”</a:t>
                      </a:r>
                    </a:p>
                    <a:p>
                      <a:pPr algn="r"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(My Linh)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0508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44F6D6-D48B-199C-7D1E-0A2B29CF6338}"/>
              </a:ext>
            </a:extLst>
          </p:cNvPr>
          <p:cNvSpPr txBox="1"/>
          <p:nvPr/>
        </p:nvSpPr>
        <p:spPr>
          <a:xfrm>
            <a:off x="3810000" y="1600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NHỎ</a:t>
            </a:r>
          </a:p>
        </p:txBody>
      </p:sp>
    </p:spTree>
    <p:extLst>
      <p:ext uri="{BB962C8B-B14F-4D97-AF65-F5344CB8AC3E}">
        <p14:creationId xmlns:p14="http://schemas.microsoft.com/office/powerpoint/2010/main" val="5885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1588" y="1041400"/>
            <a:ext cx="12188825" cy="44450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350" y="297180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350" y="469265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063625" y="381000"/>
            <a:ext cx="23717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vi-VN" altLang="en-US" sz="2600" b="1" smtClean="0">
                <a:solidFill>
                  <a:srgbClr val="EF8600"/>
                </a:solidFill>
                <a:latin typeface="UTM Avo"/>
                <a:cs typeface="Arial" panose="020B0604020202020204" pitchFamily="34" charset="0"/>
                <a:sym typeface="Arial" panose="020B0604020202020204" pitchFamily="34" charset="0"/>
              </a:rPr>
              <a:t>Nghe - viết</a:t>
            </a:r>
            <a:r>
              <a:rPr lang="en-US" altLang="en-US" sz="2600" b="1" smtClean="0">
                <a:solidFill>
                  <a:srgbClr val="EF8600"/>
                </a:solidFill>
                <a:latin typeface="UTM Avo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vi-VN" altLang="en-US" sz="2600" smtClean="0">
              <a:solidFill>
                <a:srgbClr val="EF8600"/>
              </a:solidFill>
              <a:latin typeface="UTM Avo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73088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4472953" y="360363"/>
            <a:ext cx="2722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nhỏ</a:t>
            </a:r>
            <a:endParaRPr lang="vi-VN" altLang="en-US" sz="36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2120900" y="1085850"/>
            <a:ext cx="32972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4041" name="TextBox 15"/>
          <p:cNvSpPr txBox="1">
            <a:spLocks noChangeArrowheads="1"/>
          </p:cNvSpPr>
          <p:nvPr/>
        </p:nvSpPr>
        <p:spPr bwMode="auto">
          <a:xfrm>
            <a:off x="5888038" y="1119188"/>
            <a:ext cx="3297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ong ủ mật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ve chơi đàn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hú kêu vang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 rực rỡ.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hớn hở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bạn cùng chơi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 rối phì cười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 sao nhiều thế ! ”.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7225" y="5208878"/>
            <a:ext cx="11345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nhỏ trông thế nào </a:t>
            </a:r>
            <a:r>
              <a:rPr lang="vi-VN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nhỏ có má đỏ hây hây và đung đưa trong nắng.</a:t>
            </a:r>
            <a:endParaRPr lang="vi-VN" altLang="en-US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4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0640BA-7263-0898-AFA7-F0C71BA7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9334" y="-46266"/>
            <a:ext cx="12191987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0158109-5AF4-7EE4-75AA-437D1E497F23}"/>
              </a:ext>
            </a:extLst>
          </p:cNvPr>
          <p:cNvSpPr/>
          <p:nvPr/>
        </p:nvSpPr>
        <p:spPr>
          <a:xfrm>
            <a:off x="609600" y="609600"/>
            <a:ext cx="3329786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468">
              <a:defRPr/>
            </a:pPr>
            <a:r>
              <a:rPr lang="en-US" sz="3200" b="1" i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Cách trình bày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1E5B8B6B-699F-D68A-AE99-2F99482A4B26}"/>
              </a:ext>
            </a:extLst>
          </p:cNvPr>
          <p:cNvSpPr/>
          <p:nvPr/>
        </p:nvSpPr>
        <p:spPr>
          <a:xfrm flipH="1">
            <a:off x="2286000" y="1413065"/>
            <a:ext cx="7924800" cy="3768536"/>
          </a:xfrm>
          <a:prstGeom prst="wedgeRoundRectCallou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BC0764-B03F-E343-B591-141309F1CBEA}"/>
              </a:ext>
            </a:extLst>
          </p:cNvPr>
          <p:cNvSpPr txBox="1"/>
          <p:nvPr/>
        </p:nvSpPr>
        <p:spPr>
          <a:xfrm>
            <a:off x="2274493" y="1659285"/>
            <a:ext cx="792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 hoa tên bài và các chữ đầu mỗi dòng thơ.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Chú ý dấu chấm và dấu chấm than cuối câu.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 GV đọc từng cụm từ hoặc từng dòng thơ, ghi nhớ và viết vào vở.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Lắng nghe GV nhận xét bài của một số bạn.</a:t>
            </a:r>
          </a:p>
        </p:txBody>
      </p:sp>
    </p:spTree>
    <p:extLst>
      <p:ext uri="{BB962C8B-B14F-4D97-AF65-F5344CB8AC3E}">
        <p14:creationId xmlns:p14="http://schemas.microsoft.com/office/powerpoint/2010/main" val="35124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781050"/>
            <a:ext cx="83280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249488"/>
            <a:ext cx="456088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21278" t="17712" r="18101" b="17413"/>
          <a:stretch/>
        </p:blipFill>
        <p:spPr>
          <a:xfrm rot="20647036">
            <a:off x="7770813" y="3508375"/>
            <a:ext cx="1866900" cy="2035175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1781175" y="3173413"/>
            <a:ext cx="6026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vi-VN" altLang="en-US" sz="8000" smtClean="0">
                <a:solidFill>
                  <a:srgbClr val="44546A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VIẾT BÀI</a:t>
            </a:r>
            <a:endParaRPr lang="en-US" altLang="en-US" sz="8000" smtClean="0">
              <a:solidFill>
                <a:srgbClr val="44546A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07952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714375"/>
            <a:ext cx="87296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4168775" y="78581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3568700" y="130016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3568700" y="1800225"/>
            <a:ext cx="883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 bwMode="auto">
          <a:xfrm>
            <a:off x="3600450" y="2243558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 bwMode="auto">
          <a:xfrm>
            <a:off x="3568700" y="2828925"/>
            <a:ext cx="883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3578225" y="3841750"/>
            <a:ext cx="883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 bwMode="auto">
          <a:xfrm>
            <a:off x="3575050" y="436086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 bwMode="auto">
          <a:xfrm>
            <a:off x="3568700" y="487521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 bwMode="auto">
          <a:xfrm>
            <a:off x="3600450" y="5392738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714375"/>
            <a:ext cx="87296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3568700" y="130016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3568700" y="1800225"/>
            <a:ext cx="883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 bwMode="auto">
          <a:xfrm>
            <a:off x="3568700" y="232886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 bwMode="auto">
          <a:xfrm>
            <a:off x="3568700" y="2828925"/>
            <a:ext cx="883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3578225" y="3841750"/>
            <a:ext cx="8836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 bwMode="auto">
          <a:xfrm>
            <a:off x="3575050" y="436086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 bwMode="auto">
          <a:xfrm>
            <a:off x="3568700" y="4875213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 bwMode="auto">
          <a:xfrm>
            <a:off x="3355975" y="5392738"/>
            <a:ext cx="8836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3C6CC8-61B6-F4F1-DAB4-80466CB6D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218FEBB-9D3F-9D1C-A156-8559B9FCAD57}"/>
              </a:ext>
            </a:extLst>
          </p:cNvPr>
          <p:cNvSpPr/>
          <p:nvPr/>
        </p:nvSpPr>
        <p:spPr>
          <a:xfrm>
            <a:off x="381000" y="381000"/>
            <a:ext cx="8870950" cy="695148"/>
          </a:xfrm>
          <a:prstGeom prst="roundRect">
            <a:avLst/>
          </a:prstGeom>
          <a:solidFill>
            <a:srgbClr val="2AAC42"/>
          </a:solidFill>
          <a:ln w="63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ng hoặc ngh thay cho ô vuông.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ậu Bé Suy Nghĩ Về Vấn đề Dễ Thương Hình ảnh | Định dạng hình ảnh PSD  401077661| vn.lovepik.com">
            <a:extLst>
              <a:ext uri="{FF2B5EF4-FFF2-40B4-BE49-F238E27FC236}">
                <a16:creationId xmlns:a16="http://schemas.microsoft.com/office/drawing/2014/main" xmlns="" id="{54275E93-ADE6-CB9D-2B4E-700415DAB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167">
                        <a14:foregroundMark x1="60083" y1="16917" x2="93167" y2="40500"/>
                        <a14:foregroundMark x1="93167" y1="40500" x2="93167" y2="40500"/>
                        <a14:foregroundMark x1="53917" y1="31583" x2="85083" y2="28333"/>
                        <a14:foregroundMark x1="85083" y1="28333" x2="85083" y2="28333"/>
                        <a14:foregroundMark x1="28176" y1="52037" x2="35167" y2="69750"/>
                        <a14:foregroundMark x1="35167" y1="69750" x2="35167" y2="69750"/>
                        <a14:foregroundMark x1="33561" y1="50325" x2="43167" y2="59083"/>
                        <a14:foregroundMark x1="21583" y1="49833" x2="22667" y2="56833"/>
                        <a14:foregroundMark x1="22083" y1="47083" x2="22318" y2="47219"/>
                        <a14:foregroundMark x1="24167" y1="71583" x2="32583" y2="76083"/>
                        <a14:foregroundMark x1="32583" y1="76083" x2="33833" y2="76250"/>
                        <a14:foregroundMark x1="40417" y1="71667" x2="38750" y2="73000"/>
                        <a14:backgroundMark x1="22250" y1="42750" x2="42333" y2="48167"/>
                        <a14:backgroundMark x1="42333" y1="48167" x2="42417" y2="48083"/>
                        <a14:backgroundMark x1="23417" y1="45667" x2="35500" y2="47583"/>
                        <a14:backgroundMark x1="25750" y1="48667" x2="30083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8888" b="50067"/>
          <a:stretch/>
        </p:blipFill>
        <p:spPr bwMode="auto">
          <a:xfrm>
            <a:off x="1143000" y="2057400"/>
            <a:ext cx="3998544" cy="33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209DF4-43FC-B5A5-4D28-A5F988890B76}"/>
              </a:ext>
            </a:extLst>
          </p:cNvPr>
          <p:cNvSpPr txBox="1"/>
          <p:nvPr/>
        </p:nvSpPr>
        <p:spPr>
          <a:xfrm>
            <a:off x="1447800" y="2954930"/>
            <a:ext cx="32902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468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Em đọc kĩ khổ thơ và điền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</a:rPr>
              <a:t>ng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hoặc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</a:rPr>
              <a:t>ngh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phù hợp.</a:t>
            </a:r>
            <a:b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sz="3200">
                <a:solidFill>
                  <a:srgbClr val="FF0000"/>
                </a:solidFill>
                <a:latin typeface="Nunito Black" panose="00000A00000000000000" pitchFamily="2" charset="0"/>
              </a:rPr>
              <a:t/>
            </a:r>
            <a:br>
              <a:rPr lang="vi-VN" sz="3200">
                <a:solidFill>
                  <a:srgbClr val="FF0000"/>
                </a:solidFill>
                <a:latin typeface="Nunito Black" panose="00000A00000000000000" pitchFamily="2" charset="0"/>
              </a:rPr>
            </a:br>
            <a:endParaRPr lang="en-US" sz="320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028E473-B4B9-70B7-1470-9A5B3700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44" y="1752601"/>
            <a:ext cx="6821856" cy="4249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50EE21-BDD4-17F8-073C-B0AA6D989000}"/>
              </a:ext>
            </a:extLst>
          </p:cNvPr>
          <p:cNvSpPr txBox="1"/>
          <p:nvPr/>
        </p:nvSpPr>
        <p:spPr>
          <a:xfrm>
            <a:off x="5867400" y="2716948"/>
            <a:ext cx="5771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Vui sao đàn </a:t>
            </a:r>
            <a:r>
              <a:rPr lang="en-US" sz="1100" b="1">
                <a:solidFill>
                  <a:srgbClr val="00B0F0"/>
                </a:solidFill>
              </a:rPr>
              <a:t>……………...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é con</a:t>
            </a:r>
          </a:p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Miệng chúng cười mủm mỉm</a:t>
            </a:r>
          </a:p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Mắt chúng </a:t>
            </a:r>
            <a:r>
              <a:rPr lang="en-US" sz="1100" b="1">
                <a:solidFill>
                  <a:srgbClr val="00B0F0"/>
                </a:solidFill>
              </a:rPr>
              <a:t>……………..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ơ 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1100" b="1">
                <a:solidFill>
                  <a:srgbClr val="00B0F0"/>
                </a:solidFill>
              </a:rPr>
              <a:t>……………..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ác tròn</a:t>
            </a:r>
          </a:p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Nhìn tay </a:t>
            </a:r>
            <a:r>
              <a:rPr lang="en-US" sz="1100" b="1">
                <a:solidFill>
                  <a:srgbClr val="00B0F0"/>
                </a:solidFill>
              </a:rPr>
              <a:t>………….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ười giơ đếm</a:t>
            </a:r>
          </a:p>
          <a:p>
            <a:pPr defTabSz="609468">
              <a:defRPr/>
            </a:pPr>
            <a:r>
              <a:rPr lang="vi-VN" sz="3200">
                <a:solidFill>
                  <a:srgbClr val="00B0F0"/>
                </a:solidFill>
                <a:latin typeface="Nunito Black" panose="00000A00000000000000" pitchFamily="2" charset="0"/>
              </a:rPr>
              <a:t/>
            </a:r>
            <a:br>
              <a:rPr lang="vi-VN" sz="3200">
                <a:solidFill>
                  <a:srgbClr val="00B0F0"/>
                </a:solidFill>
                <a:latin typeface="Nunito Black" panose="00000A00000000000000" pitchFamily="2" charset="0"/>
              </a:rPr>
            </a:br>
            <a:endParaRPr lang="en-US" sz="3200">
              <a:solidFill>
                <a:srgbClr val="00B0F0"/>
              </a:solidFill>
              <a:latin typeface="Nunito Black" panose="00000A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CB71BF-E0C7-AD46-A4C2-F039DC0EE692}"/>
              </a:ext>
            </a:extLst>
          </p:cNvPr>
          <p:cNvSpPr txBox="1"/>
          <p:nvPr/>
        </p:nvSpPr>
        <p:spPr>
          <a:xfrm>
            <a:off x="2286000" y="1630681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F9BE41-9531-6D54-321C-BC6491E03C57}"/>
              </a:ext>
            </a:extLst>
          </p:cNvPr>
          <p:cNvSpPr txBox="1"/>
          <p:nvPr/>
        </p:nvSpPr>
        <p:spPr>
          <a:xfrm>
            <a:off x="9067800" y="36824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3C2A92-7398-1F81-81BB-B729765C6AD2}"/>
              </a:ext>
            </a:extLst>
          </p:cNvPr>
          <p:cNvSpPr txBox="1"/>
          <p:nvPr/>
        </p:nvSpPr>
        <p:spPr>
          <a:xfrm>
            <a:off x="7924800" y="271694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F006C7-892F-EE30-FC18-25905981AA4F}"/>
              </a:ext>
            </a:extLst>
          </p:cNvPr>
          <p:cNvSpPr txBox="1"/>
          <p:nvPr/>
        </p:nvSpPr>
        <p:spPr>
          <a:xfrm>
            <a:off x="7924800" y="36824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0ADF9E-897E-CEA1-BD55-1DA03BE26D92}"/>
              </a:ext>
            </a:extLst>
          </p:cNvPr>
          <p:cNvSpPr txBox="1"/>
          <p:nvPr/>
        </p:nvSpPr>
        <p:spPr>
          <a:xfrm>
            <a:off x="7467600" y="4191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573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0FB3CE-570E-DB57-3DE7-CDCA68ED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8EEEAC8-3763-E9DA-CFE2-7372670F2BF9}"/>
              </a:ext>
            </a:extLst>
          </p:cNvPr>
          <p:cNvSpPr/>
          <p:nvPr/>
        </p:nvSpPr>
        <p:spPr>
          <a:xfrm>
            <a:off x="381000" y="381000"/>
            <a:ext cx="10363200" cy="1015662"/>
          </a:xfrm>
          <a:prstGeom prst="roundRect">
            <a:avLst/>
          </a:prstGeom>
          <a:solidFill>
            <a:srgbClr val="2AAC42"/>
          </a:solidFill>
          <a:ln w="63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viết từ ngữ có tiếng bắt đầu bằng ng hoặc ngh chỉ hoạt động của các bạn nhỏ trong tranh.</a:t>
            </a:r>
            <a:b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prstClr val="white"/>
                </a:solidFill>
                <a:latin typeface="Nunito Black" panose="00000A00000000000000" pitchFamily="2" charset="0"/>
              </a:rPr>
              <a:t/>
            </a:r>
            <a:br>
              <a:rPr lang="en-US" sz="2800">
                <a:solidFill>
                  <a:prstClr val="white"/>
                </a:solidFill>
                <a:latin typeface="Nunito Black" panose="00000A00000000000000" pitchFamily="2" charset="0"/>
              </a:rPr>
            </a:br>
            <a:endParaRPr lang="en-US" altLang="en-US" sz="2800">
              <a:solidFill>
                <a:prstClr val="white"/>
              </a:solidFill>
              <a:latin typeface="Nunito Black" panose="00000A00000000000000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422B948-7F37-2671-F475-E79DCF29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9372600" cy="21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gang.com : เนยสีฟ้า : 62 - ป้ายสำหรับพิมพ์ข้อความ">
            <a:extLst>
              <a:ext uri="{FF2B5EF4-FFF2-40B4-BE49-F238E27FC236}">
                <a16:creationId xmlns:a16="http://schemas.microsoft.com/office/drawing/2014/main" xmlns="" id="{27C80876-A8C3-E977-8AE5-39AD879C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933756"/>
            <a:ext cx="61722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71718A-E62C-AA7C-8B63-1B7AEF2C9333}"/>
              </a:ext>
            </a:extLst>
          </p:cNvPr>
          <p:cNvSpPr txBox="1"/>
          <p:nvPr/>
        </p:nvSpPr>
        <p:spPr>
          <a:xfrm>
            <a:off x="4038600" y="4495800"/>
            <a:ext cx="60947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1: ngoắc tay</a:t>
            </a:r>
          </a:p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2: nghe ngóng</a:t>
            </a:r>
          </a:p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3: nghi ngờ</a:t>
            </a:r>
          </a:p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4: ngẩng đầu</a:t>
            </a:r>
          </a:p>
          <a:p>
            <a:pPr defTabSz="609468">
              <a:defRPr/>
            </a:pPr>
            <a: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</a:br>
            <a:r>
              <a:rPr lang="en-US" sz="2800">
                <a:solidFill>
                  <a:srgbClr val="000000"/>
                </a:solidFill>
                <a:latin typeface="Nunito Black" panose="00000A00000000000000" pitchFamily="2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Nunito Black" panose="00000A00000000000000" pitchFamily="2" charset="0"/>
              </a:rPr>
            </a:br>
            <a:endParaRPr lang="en-US" sz="2800">
              <a:solidFill>
                <a:prstClr val="black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497</Words>
  <Application>Microsoft Office PowerPoint</Application>
  <PresentationFormat>Widescreen</PresentationFormat>
  <Paragraphs>108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43" baseType="lpstr">
      <vt:lpstr>宋体</vt:lpstr>
      <vt:lpstr>宋体</vt:lpstr>
      <vt:lpstr>Arial</vt:lpstr>
      <vt:lpstr>Arial-Rounded</vt:lpstr>
      <vt:lpstr>Calibri</vt:lpstr>
      <vt:lpstr>HP001 4 hàng</vt:lpstr>
      <vt:lpstr>ITC Avant Garde Std Bk</vt:lpstr>
      <vt:lpstr>Nunito Black</vt:lpstr>
      <vt:lpstr>Open Sans</vt:lpstr>
      <vt:lpstr>Times New Roman</vt:lpstr>
      <vt:lpstr>UTM Avo</vt:lpstr>
      <vt:lpstr>Wingdings</vt:lpstr>
      <vt:lpstr>字魂35号-经典雅黑</vt:lpstr>
      <vt:lpstr>等线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1_https://www.freeppt7.com</vt:lpstr>
      <vt:lpstr>12_Office Theme</vt:lpstr>
      <vt:lpstr>13_Office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Admin</cp:lastModifiedBy>
  <cp:revision>13</cp:revision>
  <dcterms:created xsi:type="dcterms:W3CDTF">2022-09-19T16:11:55Z</dcterms:created>
  <dcterms:modified xsi:type="dcterms:W3CDTF">2022-09-26T09:40:11Z</dcterms:modified>
</cp:coreProperties>
</file>