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9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  <p:sldMasterId id="2147483715" r:id="rId2"/>
    <p:sldMasterId id="2147483751" r:id="rId3"/>
    <p:sldMasterId id="2147483763" r:id="rId4"/>
    <p:sldMasterId id="2147483775" r:id="rId5"/>
    <p:sldMasterId id="2147483791" r:id="rId6"/>
    <p:sldMasterId id="2147483807" r:id="rId7"/>
    <p:sldMasterId id="2147483839" r:id="rId8"/>
    <p:sldMasterId id="2147483855" r:id="rId9"/>
    <p:sldMasterId id="2147483869" r:id="rId10"/>
  </p:sldMasterIdLst>
  <p:notesMasterIdLst>
    <p:notesMasterId r:id="rId26"/>
  </p:notesMasterIdLst>
  <p:sldIdLst>
    <p:sldId id="536" r:id="rId11"/>
    <p:sldId id="527" r:id="rId12"/>
    <p:sldId id="521" r:id="rId13"/>
    <p:sldId id="522" r:id="rId14"/>
    <p:sldId id="534" r:id="rId15"/>
    <p:sldId id="537" r:id="rId16"/>
    <p:sldId id="528" r:id="rId17"/>
    <p:sldId id="532" r:id="rId18"/>
    <p:sldId id="529" r:id="rId19"/>
    <p:sldId id="535" r:id="rId20"/>
    <p:sldId id="533" r:id="rId21"/>
    <p:sldId id="531" r:id="rId22"/>
    <p:sldId id="538" r:id="rId23"/>
    <p:sldId id="525" r:id="rId24"/>
    <p:sldId id="526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91825"/>
    <a:srgbClr val="CCECFF"/>
    <a:srgbClr val="00FFFF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94" autoAdjust="0"/>
    <p:restoredTop sz="94660"/>
  </p:normalViewPr>
  <p:slideViewPr>
    <p:cSldViewPr snapToGrid="0">
      <p:cViewPr varScale="1">
        <p:scale>
          <a:sx n="70" d="100"/>
          <a:sy n="70" d="100"/>
        </p:scale>
        <p:origin x="64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2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946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</a:t>
            </a:r>
            <a:r>
              <a:rPr lang="en-US">
                <a:sym typeface="+mn-ea"/>
              </a:rPr>
              <a:t>.com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4FFD4-C49B-4DE4-BDB2-D4736871B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608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61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64394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41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95008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12192000" cy="20900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F925FA-B5D4-4B3A-8537-E5FC94B75C67}"/>
              </a:ext>
            </a:extLst>
          </p:cNvPr>
          <p:cNvSpPr/>
          <p:nvPr userDrawn="1"/>
        </p:nvSpPr>
        <p:spPr>
          <a:xfrm>
            <a:off x="0" y="6755674"/>
            <a:ext cx="12192000" cy="10232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54314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344697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706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19378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5894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39125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3341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1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80031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7908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25740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95705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41402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56847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74275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43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69268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45960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50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94276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25361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12591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15889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7846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73257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62396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64960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81327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06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714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885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092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9906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1652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935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941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2496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3888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5941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5669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3778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4443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7209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2342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9494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5856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330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8393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2371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617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253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6126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9768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8759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8101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8113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5660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767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7089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7817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0163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2455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4743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622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82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67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62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24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39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0423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81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00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10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16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16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58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08893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12192000" cy="20900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F925FA-B5D4-4B3A-8537-E5FC94B75C67}"/>
              </a:ext>
            </a:extLst>
          </p:cNvPr>
          <p:cNvSpPr/>
          <p:nvPr userDrawn="1"/>
        </p:nvSpPr>
        <p:spPr>
          <a:xfrm>
            <a:off x="0" y="6755674"/>
            <a:ext cx="12192000" cy="10232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5795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58295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53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8520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55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8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20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62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26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10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02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43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85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6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6375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80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18583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12192000" cy="20900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F925FA-B5D4-4B3A-8537-E5FC94B75C67}"/>
              </a:ext>
            </a:extLst>
          </p:cNvPr>
          <p:cNvSpPr/>
          <p:nvPr userDrawn="1"/>
        </p:nvSpPr>
        <p:spPr>
          <a:xfrm>
            <a:off x="0" y="6755674"/>
            <a:ext cx="12192000" cy="10232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0982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1227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50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70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54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02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67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53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14921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73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08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26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38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04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36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22078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12192000" cy="20900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F925FA-B5D4-4B3A-8537-E5FC94B75C67}"/>
              </a:ext>
            </a:extLst>
          </p:cNvPr>
          <p:cNvSpPr/>
          <p:nvPr userDrawn="1"/>
        </p:nvSpPr>
        <p:spPr>
          <a:xfrm>
            <a:off x="0" y="6755674"/>
            <a:ext cx="12192000" cy="10232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4157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7990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3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4691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85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66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83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35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51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76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1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34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16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45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256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668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46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982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40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175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23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238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584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029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8.jpeg"/><Relationship Id="rId5" Type="http://schemas.openxmlformats.org/officeDocument/2006/relationships/image" Target="../media/image16.jpg"/><Relationship Id="rId4" Type="http://schemas.openxmlformats.org/officeDocument/2006/relationships/image" Target="../media/image15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image" Target="../media/image15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FA68B95-2E26-4AA8-A85A-2DF96EDCCAF8}"/>
              </a:ext>
            </a:extLst>
          </p:cNvPr>
          <p:cNvSpPr/>
          <p:nvPr/>
        </p:nvSpPr>
        <p:spPr>
          <a:xfrm>
            <a:off x="986383" y="267797"/>
            <a:ext cx="10902462" cy="61757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547" y="3552166"/>
            <a:ext cx="2284916" cy="28913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37C397C-C20B-45CA-9772-06C22B9DA5AC}"/>
              </a:ext>
            </a:extLst>
          </p:cNvPr>
          <p:cNvGrpSpPr/>
          <p:nvPr/>
        </p:nvGrpSpPr>
        <p:grpSpPr>
          <a:xfrm>
            <a:off x="2403514" y="1089937"/>
            <a:ext cx="9157785" cy="1300191"/>
            <a:chOff x="9566064" y="964372"/>
            <a:chExt cx="5446164" cy="698253"/>
          </a:xfrm>
        </p:grpSpPr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E3FC2F2F-3C6C-44F0-8C48-049F643EF503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5C6FD919-79BA-4162-B430-FC921F1AB432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D1BED3D0-72E0-4D07-97B9-7F41DBBD30A1}"/>
                </a:ext>
              </a:extLst>
            </p:cNvPr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51F61C1-4F0F-428E-8737-BB9AD5B2E1C9}"/>
              </a:ext>
            </a:extLst>
          </p:cNvPr>
          <p:cNvGrpSpPr/>
          <p:nvPr/>
        </p:nvGrpSpPr>
        <p:grpSpPr>
          <a:xfrm>
            <a:off x="1352611" y="851944"/>
            <a:ext cx="1593890" cy="1567360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C99E8A5-5F83-48F6-B207-DF5A5AB22806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F18D1D9-17A7-478D-9688-B2233C56C8E6}"/>
                </a:ext>
              </a:extLst>
            </p:cNvPr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4BF438F-4EDE-4C2F-A135-3FC2C125FF3C}"/>
              </a:ext>
            </a:extLst>
          </p:cNvPr>
          <p:cNvSpPr txBox="1"/>
          <p:nvPr/>
        </p:nvSpPr>
        <p:spPr>
          <a:xfrm>
            <a:off x="852558" y="1320274"/>
            <a:ext cx="2593996" cy="6770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16226C-66DF-4FC2-B66E-F0CE41D9A96A}"/>
              </a:ext>
            </a:extLst>
          </p:cNvPr>
          <p:cNvSpPr txBox="1"/>
          <p:nvPr/>
        </p:nvSpPr>
        <p:spPr>
          <a:xfrm>
            <a:off x="2817420" y="1303371"/>
            <a:ext cx="7804626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 CÓ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XINH KHÔNG?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3312729" y="2293195"/>
            <a:ext cx="6671560" cy="101566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3. VIẾT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25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E9D48D-3C10-46D1-BE42-AFCE11CE95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3" t="-31348" r="2298" b="31975"/>
          <a:stretch/>
        </p:blipFill>
        <p:spPr>
          <a:xfrm>
            <a:off x="2371957" y="1549804"/>
            <a:ext cx="8613721" cy="4491506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3047686" y="1025465"/>
            <a:ext cx="6498317" cy="13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25908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56" y="-585088"/>
            <a:ext cx="12204056" cy="7209429"/>
          </a:xfrm>
          <a:prstGeom prst="rect">
            <a:avLst/>
          </a:prstGeom>
        </p:spPr>
      </p:pic>
      <p:sp>
        <p:nvSpPr>
          <p:cNvPr id="27" name="Text Box 1725"/>
          <p:cNvSpPr txBox="1">
            <a:spLocks noChangeArrowheads="1"/>
          </p:cNvSpPr>
          <p:nvPr/>
        </p:nvSpPr>
        <p:spPr bwMode="auto">
          <a:xfrm>
            <a:off x="1164090" y="2890391"/>
            <a:ext cx="944380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sát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nêu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28" name="Text Box 1727"/>
          <p:cNvSpPr txBox="1">
            <a:spLocks noChangeArrowheads="1"/>
          </p:cNvSpPr>
          <p:nvPr/>
        </p:nvSpPr>
        <p:spPr bwMode="auto">
          <a:xfrm>
            <a:off x="1715806" y="3853805"/>
            <a:ext cx="800100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B, b, h, g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1,5 li 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còn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li.</a:t>
            </a:r>
          </a:p>
        </p:txBody>
      </p:sp>
    </p:spTree>
    <p:extLst>
      <p:ext uri="{BB962C8B-B14F-4D97-AF65-F5344CB8AC3E}">
        <p14:creationId xmlns:p14="http://schemas.microsoft.com/office/powerpoint/2010/main" val="410074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612DD7-74E7-4583-B018-6052BF6DF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72" y="1128213"/>
            <a:ext cx="9576244" cy="539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3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772" y="2107428"/>
            <a:ext cx="3284120" cy="3479962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2307674" y="611465"/>
            <a:ext cx="5398752" cy="783990"/>
            <a:chOff x="-1484658" y="945059"/>
            <a:chExt cx="5398752" cy="783990"/>
          </a:xfrm>
          <a:noFill/>
        </p:grpSpPr>
        <p:sp>
          <p:nvSpPr>
            <p:cNvPr id="29" name="Rounded Rectangle 28"/>
            <p:cNvSpPr/>
            <p:nvPr/>
          </p:nvSpPr>
          <p:spPr>
            <a:xfrm>
              <a:off x="693241" y="945059"/>
              <a:ext cx="3220853" cy="768270"/>
            </a:xfrm>
            <a:prstGeom prst="roundRect">
              <a:avLst/>
            </a:prstGeom>
            <a:grpFill/>
            <a:ln w="28575">
              <a:noFill/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-1484658" y="1052005"/>
              <a:ext cx="4187371" cy="6770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121855" tIns="60928" rIns="121855" bIns="60928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Tư thế ngồi viết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986075" y="1799814"/>
            <a:ext cx="6830570" cy="406258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Lưng thẳng.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 tì ngực xuống bàn.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 hơi cúi.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Mắt cách vở khoảng 25-30cm.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 phải cầm bút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 trái tì nhẹ lên mép vở để giữ.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 chân để song song thoải mái.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7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5762" y="2431795"/>
            <a:ext cx="4689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en-US" sz="4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288" y="115910"/>
            <a:ext cx="48312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69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/>
          </p:cNvPr>
          <p:cNvSpPr/>
          <p:nvPr/>
        </p:nvSpPr>
        <p:spPr>
          <a:xfrm>
            <a:off x="1049310" y="2018211"/>
            <a:ext cx="9968459" cy="166936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smtClean="0">
                <a:solidFill>
                  <a:prstClr val="black"/>
                </a:solidFill>
                <a:latin typeface="HP001 4 hàng" pitchFamily="34" charset="0"/>
                <a:cs typeface="Arial" pitchFamily="34" charset="0"/>
              </a:rPr>
              <a:t/>
            </a:r>
            <a:br>
              <a:rPr lang="en-US" sz="4400" b="1" dirty="0" smtClean="0">
                <a:solidFill>
                  <a:prstClr val="black"/>
                </a:solidFill>
                <a:latin typeface="HP001 4 hàng" pitchFamily="34" charset="0"/>
                <a:cs typeface="Arial" pitchFamily="34" charset="0"/>
              </a:rPr>
            </a:b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endParaRPr 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48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53050" y="3762375"/>
            <a:ext cx="5905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26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83603" y="1072909"/>
            <a:ext cx="6414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9667" y="2104961"/>
            <a:ext cx="11287382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1219200">
              <a:spcBef>
                <a:spcPct val="20000"/>
              </a:spcBef>
              <a:buFontTx/>
              <a:buChar char="-"/>
              <a:defRPr/>
            </a:pP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B: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cỡ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defTabSz="1219200">
              <a:spcBef>
                <a:spcPct val="20000"/>
              </a:spcBef>
              <a:buFontTx/>
              <a:buChar char="-"/>
              <a:defRPr/>
            </a:pP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ngọt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bùi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17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509858"/>
            <a:ext cx="9144000" cy="7150712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405209"/>
            <a:ext cx="7942501" cy="3981451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890860"/>
            <a:ext cx="1911029" cy="2062609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801398"/>
            <a:ext cx="1482494" cy="1830855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111262"/>
            <a:ext cx="6151721" cy="1510665"/>
          </a:xfrm>
          <a:prstGeom prst="rect">
            <a:avLst/>
          </a:prstGeom>
        </p:spPr>
      </p:pic>
      <p:grpSp>
        <p:nvGrpSpPr>
          <p:cNvPr id="9" name="组合 10"/>
          <p:cNvGrpSpPr/>
          <p:nvPr/>
        </p:nvGrpSpPr>
        <p:grpSpPr>
          <a:xfrm rot="6329695" flipH="1">
            <a:off x="7886001" y="2813599"/>
            <a:ext cx="1267341" cy="865607"/>
            <a:chOff x="9015984" y="2528554"/>
            <a:chExt cx="2157344" cy="1473489"/>
          </a:xfrm>
        </p:grpSpPr>
        <p:sp>
          <p:nvSpPr>
            <p:cNvPr id="10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11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12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13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14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15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16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17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18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19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</p:grpSp>
      <p:sp>
        <p:nvSpPr>
          <p:cNvPr id="20" name="文本框 32"/>
          <p:cNvSpPr txBox="1"/>
          <p:nvPr/>
        </p:nvSpPr>
        <p:spPr>
          <a:xfrm>
            <a:off x="3432167" y="2493868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24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E9D48D-3C10-46D1-BE42-AFCE11CE95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35"/>
          <a:stretch/>
        </p:blipFill>
        <p:spPr>
          <a:xfrm>
            <a:off x="2198963" y="4083384"/>
            <a:ext cx="7450637" cy="2774616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751527" y="1980965"/>
            <a:ext cx="90667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dẫn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4800" b="1" noProof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Ă, Â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73324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A020E-C852-4598-972B-93AF46C50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033" y="1348663"/>
            <a:ext cx="10515600" cy="43513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 chữ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8E3D71-AC87-4B09-9102-0964C78640E4}"/>
              </a:ext>
            </a:extLst>
          </p:cNvPr>
          <p:cNvGrpSpPr/>
          <p:nvPr/>
        </p:nvGrpSpPr>
        <p:grpSpPr>
          <a:xfrm>
            <a:off x="309996" y="440629"/>
            <a:ext cx="1524000" cy="823848"/>
            <a:chOff x="36715" y="2258787"/>
            <a:chExt cx="1524000" cy="82384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193C04B-5948-4355-B14A-2DAA4E2BEC3A}"/>
                </a:ext>
              </a:extLst>
            </p:cNvPr>
            <p:cNvGrpSpPr/>
            <p:nvPr/>
          </p:nvGrpSpPr>
          <p:grpSpPr>
            <a:xfrm>
              <a:off x="36715" y="2258787"/>
              <a:ext cx="1524000" cy="823848"/>
              <a:chOff x="3186544" y="986344"/>
              <a:chExt cx="4627419" cy="1174964"/>
            </a:xfrm>
          </p:grpSpPr>
          <p:sp>
            <p:nvSpPr>
              <p:cNvPr id="7" name="Flowchart: Process 11">
                <a:extLst>
                  <a:ext uri="{FF2B5EF4-FFF2-40B4-BE49-F238E27FC236}">
                    <a16:creationId xmlns:a16="http://schemas.microsoft.com/office/drawing/2014/main" id="{3003A314-1BAD-4F1E-BA75-5039C4A2C145}"/>
                  </a:ext>
                </a:extLst>
              </p:cNvPr>
              <p:cNvSpPr/>
              <p:nvPr/>
            </p:nvSpPr>
            <p:spPr>
              <a:xfrm rot="10800000">
                <a:off x="3186544" y="986344"/>
                <a:ext cx="4627419" cy="1174964"/>
              </a:xfrm>
              <a:custGeom>
                <a:avLst/>
                <a:gdLst>
                  <a:gd name="connsiteX0" fmla="*/ 0 w 4391890"/>
                  <a:gd name="connsiteY0" fmla="*/ 0 h 820948"/>
                  <a:gd name="connsiteX1" fmla="*/ 3981416 w 4391890"/>
                  <a:gd name="connsiteY1" fmla="*/ 0 h 820948"/>
                  <a:gd name="connsiteX2" fmla="*/ 4391890 w 4391890"/>
                  <a:gd name="connsiteY2" fmla="*/ 410474 h 820948"/>
                  <a:gd name="connsiteX3" fmla="*/ 3981416 w 4391890"/>
                  <a:gd name="connsiteY3" fmla="*/ 820948 h 820948"/>
                  <a:gd name="connsiteX4" fmla="*/ 0 w 4391890"/>
                  <a:gd name="connsiteY4" fmla="*/ 820948 h 820948"/>
                  <a:gd name="connsiteX5" fmla="*/ 410474 w 4391890"/>
                  <a:gd name="connsiteY5" fmla="*/ 410474 h 820948"/>
                  <a:gd name="connsiteX6" fmla="*/ 0 w 4391890"/>
                  <a:gd name="connsiteY6" fmla="*/ 0 h 820948"/>
                  <a:gd name="connsiteX0" fmla="*/ 0 w 4003963"/>
                  <a:gd name="connsiteY0" fmla="*/ 0 h 820948"/>
                  <a:gd name="connsiteX1" fmla="*/ 3981416 w 4003963"/>
                  <a:gd name="connsiteY1" fmla="*/ 0 h 820948"/>
                  <a:gd name="connsiteX2" fmla="*/ 4003963 w 4003963"/>
                  <a:gd name="connsiteY2" fmla="*/ 355056 h 820948"/>
                  <a:gd name="connsiteX3" fmla="*/ 3981416 w 4003963"/>
                  <a:gd name="connsiteY3" fmla="*/ 820948 h 820948"/>
                  <a:gd name="connsiteX4" fmla="*/ 0 w 4003963"/>
                  <a:gd name="connsiteY4" fmla="*/ 820948 h 820948"/>
                  <a:gd name="connsiteX5" fmla="*/ 410474 w 4003963"/>
                  <a:gd name="connsiteY5" fmla="*/ 410474 h 820948"/>
                  <a:gd name="connsiteX6" fmla="*/ 0 w 4003963"/>
                  <a:gd name="connsiteY6" fmla="*/ 0 h 820948"/>
                  <a:gd name="connsiteX0" fmla="*/ 0 w 4003963"/>
                  <a:gd name="connsiteY0" fmla="*/ 0 h 904075"/>
                  <a:gd name="connsiteX1" fmla="*/ 3981416 w 4003963"/>
                  <a:gd name="connsiteY1" fmla="*/ 0 h 904075"/>
                  <a:gd name="connsiteX2" fmla="*/ 4003963 w 4003963"/>
                  <a:gd name="connsiteY2" fmla="*/ 355056 h 904075"/>
                  <a:gd name="connsiteX3" fmla="*/ 3981416 w 4003963"/>
                  <a:gd name="connsiteY3" fmla="*/ 820948 h 904075"/>
                  <a:gd name="connsiteX4" fmla="*/ 0 w 4003963"/>
                  <a:gd name="connsiteY4" fmla="*/ 904075 h 904075"/>
                  <a:gd name="connsiteX5" fmla="*/ 410474 w 4003963"/>
                  <a:gd name="connsiteY5" fmla="*/ 410474 h 904075"/>
                  <a:gd name="connsiteX6" fmla="*/ 0 w 4003963"/>
                  <a:gd name="connsiteY6" fmla="*/ 0 h 904075"/>
                  <a:gd name="connsiteX0" fmla="*/ 0 w 4142509"/>
                  <a:gd name="connsiteY0" fmla="*/ 180109 h 904075"/>
                  <a:gd name="connsiteX1" fmla="*/ 4119962 w 4142509"/>
                  <a:gd name="connsiteY1" fmla="*/ 0 h 904075"/>
                  <a:gd name="connsiteX2" fmla="*/ 4142509 w 4142509"/>
                  <a:gd name="connsiteY2" fmla="*/ 355056 h 904075"/>
                  <a:gd name="connsiteX3" fmla="*/ 4119962 w 4142509"/>
                  <a:gd name="connsiteY3" fmla="*/ 820948 h 904075"/>
                  <a:gd name="connsiteX4" fmla="*/ 138546 w 4142509"/>
                  <a:gd name="connsiteY4" fmla="*/ 904075 h 904075"/>
                  <a:gd name="connsiteX5" fmla="*/ 549020 w 4142509"/>
                  <a:gd name="connsiteY5" fmla="*/ 410474 h 904075"/>
                  <a:gd name="connsiteX6" fmla="*/ 0 w 4142509"/>
                  <a:gd name="connsiteY6" fmla="*/ 180109 h 904075"/>
                  <a:gd name="connsiteX0" fmla="*/ 0 w 4142509"/>
                  <a:gd name="connsiteY0" fmla="*/ 180109 h 904075"/>
                  <a:gd name="connsiteX1" fmla="*/ 4119962 w 4142509"/>
                  <a:gd name="connsiteY1" fmla="*/ 0 h 904075"/>
                  <a:gd name="connsiteX2" fmla="*/ 4142509 w 4142509"/>
                  <a:gd name="connsiteY2" fmla="*/ 355056 h 904075"/>
                  <a:gd name="connsiteX3" fmla="*/ 4119962 w 4142509"/>
                  <a:gd name="connsiteY3" fmla="*/ 820948 h 904075"/>
                  <a:gd name="connsiteX4" fmla="*/ 568037 w 4142509"/>
                  <a:gd name="connsiteY4" fmla="*/ 831272 h 904075"/>
                  <a:gd name="connsiteX5" fmla="*/ 138546 w 4142509"/>
                  <a:gd name="connsiteY5" fmla="*/ 904075 h 904075"/>
                  <a:gd name="connsiteX6" fmla="*/ 549020 w 4142509"/>
                  <a:gd name="connsiteY6" fmla="*/ 410474 h 904075"/>
                  <a:gd name="connsiteX7" fmla="*/ 0 w 4142509"/>
                  <a:gd name="connsiteY7" fmla="*/ 180109 h 90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2509" h="904075">
                    <a:moveTo>
                      <a:pt x="0" y="180109"/>
                    </a:moveTo>
                    <a:lnTo>
                      <a:pt x="4119962" y="0"/>
                    </a:lnTo>
                    <a:lnTo>
                      <a:pt x="4142509" y="355056"/>
                    </a:lnTo>
                    <a:lnTo>
                      <a:pt x="4119962" y="820948"/>
                    </a:lnTo>
                    <a:cubicBezTo>
                      <a:pt x="2935987" y="852098"/>
                      <a:pt x="1752012" y="800122"/>
                      <a:pt x="568037" y="831272"/>
                    </a:cubicBezTo>
                    <a:lnTo>
                      <a:pt x="138546" y="904075"/>
                    </a:lnTo>
                    <a:lnTo>
                      <a:pt x="549020" y="410474"/>
                    </a:lnTo>
                    <a:lnTo>
                      <a:pt x="0" y="180109"/>
                    </a:lnTo>
                    <a:close/>
                  </a:path>
                </a:pathLst>
              </a:custGeom>
              <a:solidFill>
                <a:srgbClr val="0D9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Flowchart: Process 11">
                <a:extLst>
                  <a:ext uri="{FF2B5EF4-FFF2-40B4-BE49-F238E27FC236}">
                    <a16:creationId xmlns:a16="http://schemas.microsoft.com/office/drawing/2014/main" id="{35C7E71B-3F89-4459-8CC8-FB8F4A779C05}"/>
                  </a:ext>
                </a:extLst>
              </p:cNvPr>
              <p:cNvSpPr/>
              <p:nvPr/>
            </p:nvSpPr>
            <p:spPr>
              <a:xfrm rot="10800000">
                <a:off x="3359724" y="1095843"/>
                <a:ext cx="4281057" cy="981003"/>
              </a:xfrm>
              <a:custGeom>
                <a:avLst/>
                <a:gdLst>
                  <a:gd name="connsiteX0" fmla="*/ 0 w 4391890"/>
                  <a:gd name="connsiteY0" fmla="*/ 0 h 820948"/>
                  <a:gd name="connsiteX1" fmla="*/ 3981416 w 4391890"/>
                  <a:gd name="connsiteY1" fmla="*/ 0 h 820948"/>
                  <a:gd name="connsiteX2" fmla="*/ 4391890 w 4391890"/>
                  <a:gd name="connsiteY2" fmla="*/ 410474 h 820948"/>
                  <a:gd name="connsiteX3" fmla="*/ 3981416 w 4391890"/>
                  <a:gd name="connsiteY3" fmla="*/ 820948 h 820948"/>
                  <a:gd name="connsiteX4" fmla="*/ 0 w 4391890"/>
                  <a:gd name="connsiteY4" fmla="*/ 820948 h 820948"/>
                  <a:gd name="connsiteX5" fmla="*/ 410474 w 4391890"/>
                  <a:gd name="connsiteY5" fmla="*/ 410474 h 820948"/>
                  <a:gd name="connsiteX6" fmla="*/ 0 w 4391890"/>
                  <a:gd name="connsiteY6" fmla="*/ 0 h 820948"/>
                  <a:gd name="connsiteX0" fmla="*/ 0 w 4003963"/>
                  <a:gd name="connsiteY0" fmla="*/ 0 h 820948"/>
                  <a:gd name="connsiteX1" fmla="*/ 3981416 w 4003963"/>
                  <a:gd name="connsiteY1" fmla="*/ 0 h 820948"/>
                  <a:gd name="connsiteX2" fmla="*/ 4003963 w 4003963"/>
                  <a:gd name="connsiteY2" fmla="*/ 355056 h 820948"/>
                  <a:gd name="connsiteX3" fmla="*/ 3981416 w 4003963"/>
                  <a:gd name="connsiteY3" fmla="*/ 820948 h 820948"/>
                  <a:gd name="connsiteX4" fmla="*/ 0 w 4003963"/>
                  <a:gd name="connsiteY4" fmla="*/ 820948 h 820948"/>
                  <a:gd name="connsiteX5" fmla="*/ 410474 w 4003963"/>
                  <a:gd name="connsiteY5" fmla="*/ 410474 h 820948"/>
                  <a:gd name="connsiteX6" fmla="*/ 0 w 4003963"/>
                  <a:gd name="connsiteY6" fmla="*/ 0 h 820948"/>
                  <a:gd name="connsiteX0" fmla="*/ 0 w 4003963"/>
                  <a:gd name="connsiteY0" fmla="*/ 0 h 904075"/>
                  <a:gd name="connsiteX1" fmla="*/ 3981416 w 4003963"/>
                  <a:gd name="connsiteY1" fmla="*/ 0 h 904075"/>
                  <a:gd name="connsiteX2" fmla="*/ 4003963 w 4003963"/>
                  <a:gd name="connsiteY2" fmla="*/ 355056 h 904075"/>
                  <a:gd name="connsiteX3" fmla="*/ 3981416 w 4003963"/>
                  <a:gd name="connsiteY3" fmla="*/ 820948 h 904075"/>
                  <a:gd name="connsiteX4" fmla="*/ 0 w 4003963"/>
                  <a:gd name="connsiteY4" fmla="*/ 904075 h 904075"/>
                  <a:gd name="connsiteX5" fmla="*/ 410474 w 4003963"/>
                  <a:gd name="connsiteY5" fmla="*/ 410474 h 904075"/>
                  <a:gd name="connsiteX6" fmla="*/ 0 w 4003963"/>
                  <a:gd name="connsiteY6" fmla="*/ 0 h 904075"/>
                  <a:gd name="connsiteX0" fmla="*/ 0 w 4142509"/>
                  <a:gd name="connsiteY0" fmla="*/ 180109 h 904075"/>
                  <a:gd name="connsiteX1" fmla="*/ 4119962 w 4142509"/>
                  <a:gd name="connsiteY1" fmla="*/ 0 h 904075"/>
                  <a:gd name="connsiteX2" fmla="*/ 4142509 w 4142509"/>
                  <a:gd name="connsiteY2" fmla="*/ 355056 h 904075"/>
                  <a:gd name="connsiteX3" fmla="*/ 4119962 w 4142509"/>
                  <a:gd name="connsiteY3" fmla="*/ 820948 h 904075"/>
                  <a:gd name="connsiteX4" fmla="*/ 138546 w 4142509"/>
                  <a:gd name="connsiteY4" fmla="*/ 904075 h 904075"/>
                  <a:gd name="connsiteX5" fmla="*/ 549020 w 4142509"/>
                  <a:gd name="connsiteY5" fmla="*/ 410474 h 904075"/>
                  <a:gd name="connsiteX6" fmla="*/ 0 w 4142509"/>
                  <a:gd name="connsiteY6" fmla="*/ 180109 h 904075"/>
                  <a:gd name="connsiteX0" fmla="*/ 0 w 4142509"/>
                  <a:gd name="connsiteY0" fmla="*/ 180109 h 904075"/>
                  <a:gd name="connsiteX1" fmla="*/ 4119962 w 4142509"/>
                  <a:gd name="connsiteY1" fmla="*/ 0 h 904075"/>
                  <a:gd name="connsiteX2" fmla="*/ 4142509 w 4142509"/>
                  <a:gd name="connsiteY2" fmla="*/ 355056 h 904075"/>
                  <a:gd name="connsiteX3" fmla="*/ 4119962 w 4142509"/>
                  <a:gd name="connsiteY3" fmla="*/ 820948 h 904075"/>
                  <a:gd name="connsiteX4" fmla="*/ 568037 w 4142509"/>
                  <a:gd name="connsiteY4" fmla="*/ 831272 h 904075"/>
                  <a:gd name="connsiteX5" fmla="*/ 138546 w 4142509"/>
                  <a:gd name="connsiteY5" fmla="*/ 904075 h 904075"/>
                  <a:gd name="connsiteX6" fmla="*/ 549020 w 4142509"/>
                  <a:gd name="connsiteY6" fmla="*/ 410474 h 904075"/>
                  <a:gd name="connsiteX7" fmla="*/ 0 w 4142509"/>
                  <a:gd name="connsiteY7" fmla="*/ 180109 h 90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2509" h="904075">
                    <a:moveTo>
                      <a:pt x="0" y="180109"/>
                    </a:moveTo>
                    <a:lnTo>
                      <a:pt x="4119962" y="0"/>
                    </a:lnTo>
                    <a:lnTo>
                      <a:pt x="4142509" y="355056"/>
                    </a:lnTo>
                    <a:lnTo>
                      <a:pt x="4119962" y="820948"/>
                    </a:lnTo>
                    <a:cubicBezTo>
                      <a:pt x="2935987" y="852098"/>
                      <a:pt x="1752012" y="800122"/>
                      <a:pt x="568037" y="831272"/>
                    </a:cubicBezTo>
                    <a:lnTo>
                      <a:pt x="138546" y="904075"/>
                    </a:lnTo>
                    <a:lnTo>
                      <a:pt x="549020" y="410474"/>
                    </a:lnTo>
                    <a:lnTo>
                      <a:pt x="0" y="18010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DF97810-FDA7-4853-85DE-AB038AF4581E}"/>
                </a:ext>
              </a:extLst>
            </p:cNvPr>
            <p:cNvSpPr txBox="1"/>
            <p:nvPr/>
          </p:nvSpPr>
          <p:spPr>
            <a:xfrm>
              <a:off x="207243" y="2419749"/>
              <a:ext cx="939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012D5B7-131A-4965-8D7F-189476DE62E5}"/>
              </a:ext>
            </a:extLst>
          </p:cNvPr>
          <p:cNvSpPr txBox="1"/>
          <p:nvPr/>
        </p:nvSpPr>
        <p:spPr>
          <a:xfrm>
            <a:off x="592790" y="5679888"/>
            <a:ext cx="1048881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 ứng dụng: </a:t>
            </a:r>
            <a:r>
              <a:rPr lang="en-US" sz="3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3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F84A77-EFFE-4FDD-8D00-A38B5E68479A}"/>
              </a:ext>
            </a:extLst>
          </p:cNvPr>
          <p:cNvSpPr txBox="1"/>
          <p:nvPr/>
        </p:nvSpPr>
        <p:spPr>
          <a:xfrm>
            <a:off x="1947490" y="517406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 3.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5" t="12067" r="-613" b="-1270"/>
          <a:stretch/>
        </p:blipFill>
        <p:spPr>
          <a:xfrm>
            <a:off x="937033" y="1759431"/>
            <a:ext cx="3616657" cy="40355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7" b="20244"/>
          <a:stretch/>
        </p:blipFill>
        <p:spPr>
          <a:xfrm>
            <a:off x="4584767" y="2697883"/>
            <a:ext cx="2323703" cy="277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8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461962-ABA4-4F43-91F2-6BA6260A4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018" y="71017"/>
            <a:ext cx="1609634" cy="8998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061042F-C5DA-494F-A065-9726E2B0207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rgbClr val="00B05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" y="1433015"/>
            <a:ext cx="4209859" cy="45815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267" y="3004838"/>
            <a:ext cx="2464355" cy="34813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075" y="174055"/>
            <a:ext cx="1567543" cy="15936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C00270-6BED-4D33-914C-FB5B35A93EF1}"/>
              </a:ext>
            </a:extLst>
          </p:cNvPr>
          <p:cNvSpPr txBox="1"/>
          <p:nvPr/>
        </p:nvSpPr>
        <p:spPr>
          <a:xfrm>
            <a:off x="1401787" y="812861"/>
            <a:ext cx="6921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04106" y="1272756"/>
            <a:ext cx="46883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3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endParaRPr lang="en-US" sz="33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99409" y="2102538"/>
            <a:ext cx="584561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lượn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54642" y="3883126"/>
            <a:ext cx="5638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xoắn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endParaRPr lang="en-US" sz="33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87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">
            <a:hlinkClick r:id="" action="ppaction://media"/>
            <a:extLst>
              <a:ext uri="{FF2B5EF4-FFF2-40B4-BE49-F238E27FC236}">
                <a16:creationId xmlns:a16="http://schemas.microsoft.com/office/drawing/2014/main" id="{3306886D-AC4D-43AB-A008-DF4DC64328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2473" y="348947"/>
            <a:ext cx="9539289" cy="60319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0303" y="5947786"/>
            <a:ext cx="46883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 </a:t>
            </a:r>
            <a:r>
              <a:rPr lang="en-US" sz="33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3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nhỡ</a:t>
            </a:r>
            <a:endParaRPr lang="en-US" sz="33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3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96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98" y="680027"/>
            <a:ext cx="4298930" cy="4678443"/>
          </a:xfrm>
          <a:prstGeom prst="rect">
            <a:avLst/>
          </a:prstGeom>
        </p:spPr>
      </p:pic>
      <p:pic>
        <p:nvPicPr>
          <p:cNvPr id="3" name="chu 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4556" y="248706"/>
            <a:ext cx="6032500" cy="6032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43213" y="5727208"/>
            <a:ext cx="45338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 </a:t>
            </a:r>
            <a:r>
              <a:rPr lang="en-US" sz="33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3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33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3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44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3132555"/>
  <p:tag name="VIOLETTITLE" val="Tuần 3: Niềm vui của Bi và Bống"/>
  <p:tag name="VIOLETLESSON" val="-1"/>
  <p:tag name="VIOLETCATID" val="8572199"/>
  <p:tag name="VIOLETSUBJECT" val="Tiếng Việt 2"/>
  <p:tag name="VIOLETSOURCE" val="Nguyễn Thị Ngọc Anh"/>
  <p:tag name="VIOLETAUTHORID" val="13025718"/>
  <p:tag name="VIOLETAUTHORNAME" val="Nguyễn Thị Ngọc Anh"/>
  <p:tag name="VIOLETAUTHORAVATAR" val="no_avatarf.jpg"/>
  <p:tag name="VIOLETAUTHORADDRESS" val="CĐSP Hà Tây - Hà Nội"/>
  <p:tag name="VIOLETDATE" val="2021-09-01 00:23:39"/>
  <p:tag name="VIOLETHIT" val="132"/>
  <p:tag name="VIOLETLIKE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</TotalTime>
  <Words>255</Words>
  <Application>Microsoft Office PowerPoint</Application>
  <PresentationFormat>Widescreen</PresentationFormat>
  <Paragraphs>38</Paragraphs>
  <Slides>15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Microsoft YaHei</vt:lpstr>
      <vt:lpstr>Arial</vt:lpstr>
      <vt:lpstr>Arial-Rounded</vt:lpstr>
      <vt:lpstr>Calibri</vt:lpstr>
      <vt:lpstr>Calibri Light</vt:lpstr>
      <vt:lpstr>等线</vt:lpstr>
      <vt:lpstr>HP001 4 hàng</vt:lpstr>
      <vt:lpstr>Times New Roman</vt:lpstr>
      <vt:lpstr>Office Theme</vt:lpstr>
      <vt:lpstr>1_Office Theme</vt:lpstr>
      <vt:lpstr>4_Office Theme</vt:lpstr>
      <vt:lpstr>5_Office Theme</vt:lpstr>
      <vt:lpstr>7_Office Theme</vt:lpstr>
      <vt:lpstr>6_Office Theme</vt:lpstr>
      <vt:lpstr>8_Office Theme</vt:lpstr>
      <vt:lpstr>10_Office Theme</vt:lpstr>
      <vt:lpstr>11_Office Theme</vt:lpstr>
      <vt:lpstr>12_Office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Admin</cp:lastModifiedBy>
  <cp:revision>85</cp:revision>
  <dcterms:created xsi:type="dcterms:W3CDTF">2021-06-19T10:18:58Z</dcterms:created>
  <dcterms:modified xsi:type="dcterms:W3CDTF">2022-09-02T10:07:51Z</dcterms:modified>
</cp:coreProperties>
</file>