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9" r:id="rId2"/>
    <p:sldId id="325" r:id="rId3"/>
    <p:sldId id="349" r:id="rId4"/>
    <p:sldId id="350" r:id="rId5"/>
    <p:sldId id="352" r:id="rId6"/>
    <p:sldId id="330" r:id="rId7"/>
    <p:sldId id="351" r:id="rId8"/>
    <p:sldId id="346" r:id="rId9"/>
    <p:sldId id="327" r:id="rId10"/>
    <p:sldId id="347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E7FBD"/>
    <a:srgbClr val="F6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1"/>
    <p:restoredTop sz="94554"/>
  </p:normalViewPr>
  <p:slideViewPr>
    <p:cSldViewPr snapToGrid="0" snapToObjects="1" showGuides="1">
      <p:cViewPr varScale="1">
        <p:scale>
          <a:sx n="68" d="100"/>
          <a:sy n="68" d="100"/>
        </p:scale>
        <p:origin x="768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0DE-6723-1349-8C16-4C1353DE629B}" type="datetimeFigureOut">
              <a:rPr kumimoji="1" lang="zh-CN" altLang="en-US" smtClean="0"/>
              <a:t>2022/9/24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2ECF-BBBC-7740-BEE6-149A181454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1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2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929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039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201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51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77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5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42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BD2C050-2B76-C945-9649-5D8274E9CD34}"/>
              </a:ext>
            </a:extLst>
          </p:cNvPr>
          <p:cNvSpPr/>
          <p:nvPr/>
        </p:nvSpPr>
        <p:spPr>
          <a:xfrm>
            <a:off x="3016183" y="2574448"/>
            <a:ext cx="6173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spc="400" dirty="0" err="1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Bài</a:t>
            </a:r>
            <a:r>
              <a:rPr lang="en-US" altLang="zh-CN" sz="4000" spc="400" dirty="0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 4: Mi – li - </a:t>
            </a:r>
            <a:r>
              <a:rPr lang="en-US" altLang="zh-CN" sz="4000" spc="400" dirty="0" err="1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mét</a:t>
            </a:r>
            <a:endParaRPr lang="zh-CN" altLang="en-US" sz="4000" spc="400" dirty="0">
              <a:solidFill>
                <a:srgbClr val="6D5044"/>
              </a:solidFill>
              <a:latin typeface="Arial Black" panose="020B0A04020102020204" pitchFamily="34" charset="0"/>
              <a:ea typeface="印品黑体" panose="00000500000000000000" pitchFamily="2" charset="-122"/>
            </a:endParaRP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id="{321E7C7F-28B4-4645-99F0-19F197FF805C}"/>
              </a:ext>
            </a:extLst>
          </p:cNvPr>
          <p:cNvCxnSpPr/>
          <p:nvPr/>
        </p:nvCxnSpPr>
        <p:spPr>
          <a:xfrm>
            <a:off x="5964371" y="3027101"/>
            <a:ext cx="277091" cy="0"/>
          </a:xfrm>
          <a:prstGeom prst="line">
            <a:avLst/>
          </a:prstGeom>
          <a:ln w="19050">
            <a:solidFill>
              <a:srgbClr val="6D5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F9F8B44C-F0B1-874E-B2F8-50E7DE9AFDED}"/>
              </a:ext>
            </a:extLst>
          </p:cNvPr>
          <p:cNvSpPr/>
          <p:nvPr/>
        </p:nvSpPr>
        <p:spPr>
          <a:xfrm>
            <a:off x="4198143" y="3429000"/>
            <a:ext cx="35324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轻松欢乐节奏感动进取电子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07820" y="1983759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CFC121-51F2-04D7-F0C3-4247B78820AC}"/>
              </a:ext>
            </a:extLst>
          </p:cNvPr>
          <p:cNvSpPr/>
          <p:nvPr/>
        </p:nvSpPr>
        <p:spPr>
          <a:xfrm>
            <a:off x="4734618" y="1713189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E1AA7-6A08-9D0C-EE30-12640D19F093}"/>
              </a:ext>
            </a:extLst>
          </p:cNvPr>
          <p:cNvSpPr txBox="1"/>
          <p:nvPr/>
        </p:nvSpPr>
        <p:spPr>
          <a:xfrm>
            <a:off x="1055824" y="141545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E056F66-90A6-AE6C-613C-69D879EE8854}"/>
              </a:ext>
            </a:extLst>
          </p:cNvPr>
          <p:cNvGrpSpPr/>
          <p:nvPr/>
        </p:nvGrpSpPr>
        <p:grpSpPr>
          <a:xfrm>
            <a:off x="1779459" y="1584125"/>
            <a:ext cx="8646919" cy="1455875"/>
            <a:chOff x="1779459" y="1584125"/>
            <a:chExt cx="8646919" cy="14558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4FA0E44-07BB-9047-BB72-3287B47C7DC2}"/>
                </a:ext>
              </a:extLst>
            </p:cNvPr>
            <p:cNvSpPr txBox="1"/>
            <p:nvPr/>
          </p:nvSpPr>
          <p:spPr>
            <a:xfrm>
              <a:off x="1779459" y="1584125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ln w="254000">
                    <a:solidFill>
                      <a:srgbClr val="FF6699"/>
                    </a:solidFill>
                  </a:ln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ln w="254000">
                  <a:solidFill>
                    <a:srgbClr val="FF6699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0DEDB79A-4489-8E2F-4905-8E22472F5E64}"/>
                </a:ext>
              </a:extLst>
            </p:cNvPr>
            <p:cNvSpPr txBox="1"/>
            <p:nvPr/>
          </p:nvSpPr>
          <p:spPr>
            <a:xfrm>
              <a:off x="1779459" y="1593450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solidFill>
                    <a:srgbClr val="FCB6C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341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7200" b="1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động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1480442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334172" y="4622762"/>
            <a:ext cx="2094240" cy="2235238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C75A713-C77A-6775-A9DA-67F1309FB5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81" t="13726" r="49167" b="13148"/>
          <a:stretch/>
        </p:blipFill>
        <p:spPr>
          <a:xfrm>
            <a:off x="1480457" y="2394534"/>
            <a:ext cx="4740680" cy="2467752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2E81658-C9F3-9C62-8773-C33062AD5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25" t="7826" r="7395" b="13437"/>
          <a:stretch/>
        </p:blipFill>
        <p:spPr>
          <a:xfrm>
            <a:off x="6480145" y="2235238"/>
            <a:ext cx="4431162" cy="2627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6B818-CA5B-77BD-0F4C-A0813E5BB703}"/>
              </a:ext>
            </a:extLst>
          </p:cNvPr>
          <p:cNvSpPr txBox="1"/>
          <p:nvPr/>
        </p:nvSpPr>
        <p:spPr>
          <a:xfrm>
            <a:off x="1664837" y="1158020"/>
            <a:ext cx="8937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1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40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Khám phá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1371585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274300" y="4449590"/>
            <a:ext cx="2256488" cy="240841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02C3BBC-196C-DE60-8D91-2817D5EC29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130" t="45324" r="15767" b="44633"/>
          <a:stretch/>
        </p:blipFill>
        <p:spPr>
          <a:xfrm>
            <a:off x="1568657" y="2765304"/>
            <a:ext cx="9334501" cy="105739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62174FC-6E99-5D36-8B9D-2B2EA2D6C50F}"/>
              </a:ext>
            </a:extLst>
          </p:cNvPr>
          <p:cNvSpPr/>
          <p:nvPr/>
        </p:nvSpPr>
        <p:spPr>
          <a:xfrm rot="7062434">
            <a:off x="2101598" y="2207287"/>
            <a:ext cx="645319" cy="363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90B32-36AE-371C-D7CE-A63113853275}"/>
              </a:ext>
            </a:extLst>
          </p:cNvPr>
          <p:cNvSpPr/>
          <p:nvPr/>
        </p:nvSpPr>
        <p:spPr>
          <a:xfrm>
            <a:off x="2176463" y="2778004"/>
            <a:ext cx="119062" cy="30174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91DEE-216C-05AA-0C1D-ED1F49AB0DD9}"/>
              </a:ext>
            </a:extLst>
          </p:cNvPr>
          <p:cNvSpPr txBox="1"/>
          <p:nvPr/>
        </p:nvSpPr>
        <p:spPr>
          <a:xfrm>
            <a:off x="1568657" y="4238171"/>
            <a:ext cx="93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Mi-li-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3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43BFD4B-7688-3BB2-CA29-12A070276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798627" y="5191245"/>
            <a:ext cx="1561617" cy="166675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509FE7C-3472-A18D-37C9-6AE11A502E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73" t="19839" r="15540" b="69259"/>
          <a:stretch/>
        </p:blipFill>
        <p:spPr>
          <a:xfrm>
            <a:off x="5209457" y="963509"/>
            <a:ext cx="6116485" cy="71483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A8BA184-81A6-DBFC-3ABA-19692F725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30" t="45324" r="15483" b="44633"/>
          <a:stretch/>
        </p:blipFill>
        <p:spPr>
          <a:xfrm>
            <a:off x="5248374" y="2829440"/>
            <a:ext cx="5964086" cy="658459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42E4649-B563-E922-FB4E-00AFDBFDC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86" b="65278" l="13620" r="25747">
                        <a14:foregroundMark x1="19640" y1="22549" x2="19640" y2="22549"/>
                        <a14:foregroundMark x1="20123" y1="38562" x2="20211" y2="47712"/>
                        <a14:foregroundMark x1="20123" y1="38072" x2="20914" y2="39542"/>
                        <a14:foregroundMark x1="22759" y1="39542" x2="23814" y2="48448"/>
                        <a14:foregroundMark x1="23814" y1="48448" x2="23814" y2="48448"/>
                        <a14:foregroundMark x1="24649" y1="44935" x2="24253" y2="56536"/>
                        <a14:foregroundMark x1="24253" y1="56536" x2="23550" y2="58170"/>
                        <a14:foregroundMark x1="18497" y1="62827" x2="21749" y2="60621"/>
                        <a14:foregroundMark x1="17091" y1="44363" x2="16037" y2="56291"/>
                        <a14:foregroundMark x1="20650" y1="57435" x2="21353" y2="59722"/>
                        <a14:foregroundMark x1="23155" y1="60784" x2="23155" y2="62663"/>
                        <a14:foregroundMark x1="25044" y1="63399" x2="25220" y2="64134"/>
                        <a14:foregroundMark x1="22364" y1="34641" x2="22276" y2="35294"/>
                        <a14:foregroundMark x1="17575" y1="39624" x2="17838" y2="39297"/>
                        <a14:foregroundMark x1="17970" y1="39297" x2="19069" y2="38562"/>
                        <a14:foregroundMark x1="17487" y1="39706" x2="15334" y2="46650"/>
                        <a14:foregroundMark x1="15334" y1="46650" x2="15334" y2="47467"/>
                        <a14:foregroundMark x1="15158" y1="48203" x2="14192" y2="55065"/>
                        <a14:foregroundMark x1="14016" y1="55310" x2="14148" y2="58742"/>
                        <a14:foregroundMark x1="13708" y1="55310" x2="13884" y2="57680"/>
                        <a14:foregroundMark x1="18102" y1="40359" x2="19112" y2="46895"/>
                        <a14:foregroundMark x1="22452" y1="33987" x2="22320" y2="35784"/>
                        <a14:foregroundMark x1="22364" y1="37173" x2="25747" y2="42892"/>
                        <a14:foregroundMark x1="25747" y1="42892" x2="25308" y2="60212"/>
                        <a14:foregroundMark x1="25220" y1="59395" x2="25571" y2="65278"/>
                      </a14:backgroundRemoval>
                    </a14:imgEffect>
                  </a14:imgLayer>
                </a14:imgProps>
              </a:ext>
            </a:extLst>
          </a:blip>
          <a:srcRect l="13194" t="19646" r="73160" b="33141"/>
          <a:stretch/>
        </p:blipFill>
        <p:spPr>
          <a:xfrm>
            <a:off x="514351" y="2800350"/>
            <a:ext cx="1663699" cy="3095624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775352C-CDFC-DFE3-AEBB-1895BD34B4DE}"/>
              </a:ext>
            </a:extLst>
          </p:cNvPr>
          <p:cNvSpPr/>
          <p:nvPr/>
        </p:nvSpPr>
        <p:spPr>
          <a:xfrm>
            <a:off x="2053507" y="1574800"/>
            <a:ext cx="2895600" cy="1264076"/>
          </a:xfrm>
          <a:custGeom>
            <a:avLst/>
            <a:gdLst>
              <a:gd name="connsiteX0" fmla="*/ -146054 w 2895600"/>
              <a:gd name="connsiteY0" fmla="*/ 1541338 h 1264076"/>
              <a:gd name="connsiteX1" fmla="*/ 364748 w 2895600"/>
              <a:gd name="connsiteY1" fmla="*/ 1051473 h 1264076"/>
              <a:gd name="connsiteX2" fmla="*/ 1143703 w 2895600"/>
              <a:gd name="connsiteY2" fmla="*/ 14100 h 1264076"/>
              <a:gd name="connsiteX3" fmla="*/ 2293629 w 2895600"/>
              <a:gd name="connsiteY3" fmla="*/ 119078 h 1264076"/>
              <a:gd name="connsiteX4" fmla="*/ 1889429 w 2895600"/>
              <a:gd name="connsiteY4" fmla="*/ 1233955 h 1264076"/>
              <a:gd name="connsiteX5" fmla="*/ 803531 w 2895600"/>
              <a:gd name="connsiteY5" fmla="*/ 1198049 h 1264076"/>
              <a:gd name="connsiteX6" fmla="*/ -146054 w 2895600"/>
              <a:gd name="connsiteY6" fmla="*/ 1541338 h 126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0" h="1264076" fill="none" extrusionOk="0">
                <a:moveTo>
                  <a:pt x="-146054" y="1541338"/>
                </a:moveTo>
                <a:cubicBezTo>
                  <a:pt x="-233" y="1316222"/>
                  <a:pt x="242443" y="1151258"/>
                  <a:pt x="364748" y="1051473"/>
                </a:cubicBezTo>
                <a:cubicBezTo>
                  <a:pt x="-339212" y="589444"/>
                  <a:pt x="169500" y="198487"/>
                  <a:pt x="1143703" y="14100"/>
                </a:cubicBezTo>
                <a:cubicBezTo>
                  <a:pt x="1585998" y="-52917"/>
                  <a:pt x="1971508" y="26137"/>
                  <a:pt x="2293629" y="119078"/>
                </a:cubicBezTo>
                <a:cubicBezTo>
                  <a:pt x="3359653" y="435591"/>
                  <a:pt x="2987319" y="1043381"/>
                  <a:pt x="1889429" y="1233955"/>
                </a:cubicBezTo>
                <a:cubicBezTo>
                  <a:pt x="1464942" y="1295607"/>
                  <a:pt x="1111440" y="1281992"/>
                  <a:pt x="803531" y="1198049"/>
                </a:cubicBezTo>
                <a:cubicBezTo>
                  <a:pt x="393473" y="1265482"/>
                  <a:pt x="102499" y="1534206"/>
                  <a:pt x="-146054" y="1541338"/>
                </a:cubicBezTo>
                <a:close/>
              </a:path>
              <a:path w="2895600" h="1264076" stroke="0" extrusionOk="0">
                <a:moveTo>
                  <a:pt x="-146054" y="1541338"/>
                </a:moveTo>
                <a:cubicBezTo>
                  <a:pt x="-54454" y="1470054"/>
                  <a:pt x="246589" y="1197138"/>
                  <a:pt x="364748" y="1051473"/>
                </a:cubicBezTo>
                <a:cubicBezTo>
                  <a:pt x="-267066" y="630051"/>
                  <a:pt x="81820" y="89555"/>
                  <a:pt x="1143703" y="14100"/>
                </a:cubicBezTo>
                <a:cubicBezTo>
                  <a:pt x="1553086" y="-37055"/>
                  <a:pt x="1970285" y="19230"/>
                  <a:pt x="2293629" y="119078"/>
                </a:cubicBezTo>
                <a:cubicBezTo>
                  <a:pt x="3313830" y="301851"/>
                  <a:pt x="2997375" y="949837"/>
                  <a:pt x="1889429" y="1233955"/>
                </a:cubicBezTo>
                <a:cubicBezTo>
                  <a:pt x="1540975" y="1316204"/>
                  <a:pt x="1090589" y="1299647"/>
                  <a:pt x="803531" y="1198049"/>
                </a:cubicBezTo>
                <a:cubicBezTo>
                  <a:pt x="492692" y="1375026"/>
                  <a:pt x="283696" y="1312481"/>
                  <a:pt x="-146054" y="1541338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240834865">
                  <a:prstGeom prst="wedgeEllipseCallout">
                    <a:avLst>
                      <a:gd name="adj1" fmla="val -55044"/>
                      <a:gd name="adj2" fmla="val 719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3E8E4-A403-C211-673F-6590E66B3D99}"/>
              </a:ext>
            </a:extLst>
          </p:cNvPr>
          <p:cNvSpPr txBox="1"/>
          <p:nvPr/>
        </p:nvSpPr>
        <p:spPr>
          <a:xfrm>
            <a:off x="2440137" y="1776498"/>
            <a:ext cx="249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 giấy dài mười mi-li-mét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1118FD-ABA1-CC16-2D79-AE69490BC011}"/>
              </a:ext>
            </a:extLst>
          </p:cNvPr>
          <p:cNvSpPr/>
          <p:nvPr/>
        </p:nvSpPr>
        <p:spPr>
          <a:xfrm>
            <a:off x="2743200" y="3897836"/>
            <a:ext cx="7467600" cy="1819155"/>
          </a:xfrm>
          <a:prstGeom prst="roundRect">
            <a:avLst/>
          </a:prstGeom>
          <a:solidFill>
            <a:srgbClr val="F6C8D3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5AC7B5-D3C7-41D7-ED8D-F1249E0B967C}"/>
              </a:ext>
            </a:extLst>
          </p:cNvPr>
          <p:cNvSpPr txBox="1"/>
          <p:nvPr/>
        </p:nvSpPr>
        <p:spPr>
          <a:xfrm>
            <a:off x="2946400" y="39099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Mi-li-mét là một đơn vị đo độ dài.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036421-C2E0-7FE5-91B4-D1392E73C184}"/>
              </a:ext>
            </a:extLst>
          </p:cNvPr>
          <p:cNvSpPr txBox="1"/>
          <p:nvPr/>
        </p:nvSpPr>
        <p:spPr>
          <a:xfrm>
            <a:off x="2946400" y="44218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Mi-li-mét viết tắt là mm.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A5D71-B948-7B61-AC9B-EE93F34E4602}"/>
              </a:ext>
            </a:extLst>
          </p:cNvPr>
          <p:cNvSpPr txBox="1"/>
          <p:nvPr/>
        </p:nvSpPr>
        <p:spPr>
          <a:xfrm>
            <a:off x="2946400" y="49337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cm = 10 mm; 10 mm = 1 cm.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F33F52-7F57-C708-5493-E9B090705A0D}"/>
              </a:ext>
            </a:extLst>
          </p:cNvPr>
          <p:cNvSpPr/>
          <p:nvPr/>
        </p:nvSpPr>
        <p:spPr>
          <a:xfrm>
            <a:off x="5692057" y="2117364"/>
            <a:ext cx="1032593" cy="4909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rgbClr val="5E7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42B9F0-94A7-E995-86E3-2CB21BB96A4F}"/>
              </a:ext>
            </a:extLst>
          </p:cNvPr>
          <p:cNvCxnSpPr>
            <a:cxnSpLocks/>
          </p:cNvCxnSpPr>
          <p:nvPr/>
        </p:nvCxnSpPr>
        <p:spPr>
          <a:xfrm>
            <a:off x="5692057" y="1651426"/>
            <a:ext cx="0" cy="1272429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8C9401-CFF5-C88D-BE5E-64B780E6FAFD}"/>
              </a:ext>
            </a:extLst>
          </p:cNvPr>
          <p:cNvCxnSpPr/>
          <p:nvPr/>
        </p:nvCxnSpPr>
        <p:spPr>
          <a:xfrm>
            <a:off x="5692057" y="1931252"/>
            <a:ext cx="1032593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72E456-7C12-6FB0-7254-6F4DB2CD9B3A}"/>
              </a:ext>
            </a:extLst>
          </p:cNvPr>
          <p:cNvCxnSpPr>
            <a:cxnSpLocks/>
          </p:cNvCxnSpPr>
          <p:nvPr/>
        </p:nvCxnSpPr>
        <p:spPr>
          <a:xfrm>
            <a:off x="6724650" y="1574800"/>
            <a:ext cx="0" cy="1349055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872E453-7E75-7FDA-33C0-73DECC897B6D}"/>
              </a:ext>
            </a:extLst>
          </p:cNvPr>
          <p:cNvSpPr txBox="1"/>
          <p:nvPr/>
        </p:nvSpPr>
        <p:spPr>
          <a:xfrm>
            <a:off x="2401626" y="1687475"/>
            <a:ext cx="235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 giấy dài bao nhiêu mi-li-mét?</a:t>
            </a:r>
          </a:p>
        </p:txBody>
      </p:sp>
    </p:spTree>
    <p:extLst>
      <p:ext uri="{BB962C8B-B14F-4D97-AF65-F5344CB8AC3E}">
        <p14:creationId xmlns:p14="http://schemas.microsoft.com/office/powerpoint/2010/main" val="2658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21" grpId="0"/>
      <p:bldP spid="22" grpId="0"/>
      <p:bldP spid="23" grpId="0"/>
      <p:bldP spid="24" grpId="0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230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Luyện tập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TextBox 1074">
            <a:extLst>
              <a:ext uri="{FF2B5EF4-FFF2-40B4-BE49-F238E27FC236}">
                <a16:creationId xmlns:a16="http://schemas.microsoft.com/office/drawing/2014/main" id="{FA61C32F-1B74-F417-9EB5-F846283A7485}"/>
              </a:ext>
            </a:extLst>
          </p:cNvPr>
          <p:cNvSpPr txBox="1"/>
          <p:nvPr/>
        </p:nvSpPr>
        <p:spPr>
          <a:xfrm>
            <a:off x="2095500" y="9779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Mỗi đoạn dây sau dài bao nhiêu mi-li-mét?</a:t>
            </a:r>
          </a:p>
        </p:txBody>
      </p: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017EA1A4-710F-5098-ED26-3CD4CEF3179E}"/>
              </a:ext>
            </a:extLst>
          </p:cNvPr>
          <p:cNvGrpSpPr/>
          <p:nvPr/>
        </p:nvGrpSpPr>
        <p:grpSpPr>
          <a:xfrm>
            <a:off x="1333500" y="838200"/>
            <a:ext cx="762000" cy="775357"/>
            <a:chOff x="1333500" y="838200"/>
            <a:chExt cx="762000" cy="775357"/>
          </a:xfrm>
        </p:grpSpPr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D18B373B-D5D2-2081-88F9-D546A3823E62}"/>
                </a:ext>
              </a:extLst>
            </p:cNvPr>
            <p:cNvGrpSpPr/>
            <p:nvPr/>
          </p:nvGrpSpPr>
          <p:grpSpPr>
            <a:xfrm>
              <a:off x="1333500" y="838200"/>
              <a:ext cx="762000" cy="762000"/>
              <a:chOff x="1333500" y="838200"/>
              <a:chExt cx="762000" cy="762000"/>
            </a:xfrm>
          </p:grpSpPr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5716E4FE-DEB9-8314-A133-62E2BF3268A8}"/>
                  </a:ext>
                </a:extLst>
              </p:cNvPr>
              <p:cNvSpPr/>
              <p:nvPr/>
            </p:nvSpPr>
            <p:spPr>
              <a:xfrm>
                <a:off x="1333500" y="83820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5C34A12-9DD1-57C8-88D9-39F2F3C622D9}"/>
                  </a:ext>
                </a:extLst>
              </p:cNvPr>
              <p:cNvSpPr/>
              <p:nvPr/>
            </p:nvSpPr>
            <p:spPr>
              <a:xfrm>
                <a:off x="1381125" y="885825"/>
                <a:ext cx="666750" cy="666750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095700E1-41C2-76B2-F50D-22438BD49CF2}"/>
                </a:ext>
              </a:extLst>
            </p:cNvPr>
            <p:cNvSpPr txBox="1"/>
            <p:nvPr/>
          </p:nvSpPr>
          <p:spPr>
            <a:xfrm>
              <a:off x="1452562" y="844116"/>
              <a:ext cx="490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1081" name="TextBox 1080">
            <a:extLst>
              <a:ext uri="{FF2B5EF4-FFF2-40B4-BE49-F238E27FC236}">
                <a16:creationId xmlns:a16="http://schemas.microsoft.com/office/drawing/2014/main" id="{1D3CFFF7-6AA3-2A16-B4B7-A354046869EF}"/>
              </a:ext>
            </a:extLst>
          </p:cNvPr>
          <p:cNvSpPr txBox="1"/>
          <p:nvPr/>
        </p:nvSpPr>
        <p:spPr>
          <a:xfrm>
            <a:off x="1959768" y="4041777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Đoạn dây nào ở câu a dài hơn?</a:t>
            </a:r>
          </a:p>
        </p:txBody>
      </p:sp>
      <p:pic>
        <p:nvPicPr>
          <p:cNvPr id="1082" name="Picture 1081">
            <a:extLst>
              <a:ext uri="{FF2B5EF4-FFF2-40B4-BE49-F238E27FC236}">
                <a16:creationId xmlns:a16="http://schemas.microsoft.com/office/drawing/2014/main" id="{52A535DE-BFBA-7FC5-6080-6284375A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44" y="1613557"/>
            <a:ext cx="9998911" cy="1525258"/>
          </a:xfrm>
          <a:prstGeom prst="rect">
            <a:avLst/>
          </a:prstGeom>
        </p:spPr>
      </p:pic>
      <p:sp>
        <p:nvSpPr>
          <p:cNvPr id="1083" name="TextBox 1082">
            <a:extLst>
              <a:ext uri="{FF2B5EF4-FFF2-40B4-BE49-F238E27FC236}">
                <a16:creationId xmlns:a16="http://schemas.microsoft.com/office/drawing/2014/main" id="{2FFAA508-D5B3-B071-B7DD-F1DE85F4F11D}"/>
              </a:ext>
            </a:extLst>
          </p:cNvPr>
          <p:cNvSpPr txBox="1"/>
          <p:nvPr/>
        </p:nvSpPr>
        <p:spPr>
          <a:xfrm>
            <a:off x="1959768" y="3251252"/>
            <a:ext cx="14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 mm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CEC8B7B5-1757-2FFB-4599-5708FE725BF1}"/>
              </a:ext>
            </a:extLst>
          </p:cNvPr>
          <p:cNvSpPr txBox="1"/>
          <p:nvPr/>
        </p:nvSpPr>
        <p:spPr>
          <a:xfrm>
            <a:off x="8317026" y="3195966"/>
            <a:ext cx="14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 mm</a:t>
            </a:r>
          </a:p>
        </p:txBody>
      </p: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F113D4E8-1C8B-9D0A-E085-58FC6934FFA9}"/>
              </a:ext>
            </a:extLst>
          </p:cNvPr>
          <p:cNvGrpSpPr/>
          <p:nvPr/>
        </p:nvGrpSpPr>
        <p:grpSpPr>
          <a:xfrm>
            <a:off x="2910454" y="4622399"/>
            <a:ext cx="4917055" cy="1206500"/>
            <a:chOff x="1720283" y="4641193"/>
            <a:chExt cx="4917055" cy="1206500"/>
          </a:xfrm>
        </p:grpSpPr>
        <p:pic>
          <p:nvPicPr>
            <p:cNvPr id="1085" name="Picture 1084" descr="Application&#10;&#10;Description automatically generated with medium confidence">
              <a:extLst>
                <a:ext uri="{FF2B5EF4-FFF2-40B4-BE49-F238E27FC236}">
                  <a16:creationId xmlns:a16="http://schemas.microsoft.com/office/drawing/2014/main" id="{5845CF20-ED9F-9198-0146-763FF0CA8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242" t="39737" r="13401" b="31585"/>
            <a:stretch/>
          </p:blipFill>
          <p:spPr>
            <a:xfrm>
              <a:off x="1720283" y="4641193"/>
              <a:ext cx="3091543" cy="1206500"/>
            </a:xfrm>
            <a:prstGeom prst="rect">
              <a:avLst/>
            </a:prstGeom>
          </p:spPr>
        </p:pic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BBAB9BEE-6CFD-733A-BCF8-983BFF739AC6}"/>
                </a:ext>
              </a:extLst>
            </p:cNvPr>
            <p:cNvSpPr txBox="1"/>
            <p:nvPr/>
          </p:nvSpPr>
          <p:spPr>
            <a:xfrm>
              <a:off x="5145655" y="5206349"/>
              <a:ext cx="1491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32 mm</a:t>
              </a:r>
            </a:p>
          </p:txBody>
        </p:sp>
      </p:grpSp>
      <p:pic>
        <p:nvPicPr>
          <p:cNvPr id="1088" name="图片 5">
            <a:extLst>
              <a:ext uri="{FF2B5EF4-FFF2-40B4-BE49-F238E27FC236}">
                <a16:creationId xmlns:a16="http://schemas.microsoft.com/office/drawing/2014/main" id="{02000993-8152-B66B-5157-DC2D67925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6" b="100000" l="2813" r="98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6448" y="4234308"/>
            <a:ext cx="1805552" cy="26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  <p:bldP spid="1081" grpId="0"/>
      <p:bldP spid="1083" grpId="0"/>
      <p:bldP spid="1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05" y="1163636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4010851" y="2401779"/>
            <a:ext cx="4227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Dặn dò</a:t>
            </a:r>
            <a:endParaRPr lang="zh-CN" altLang="en-US" sz="96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风可爱边框儿童教育教学通用PPT模板"/>
  <p:tag name="ISPRING_FIRST_PUBLISH" val="1"/>
</p:tagLst>
</file>

<file path=ppt/theme/theme1.xml><?xml version="1.0" encoding="utf-8"?>
<a:theme xmlns:a="http://schemas.openxmlformats.org/drawingml/2006/main" name="小小熊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150</Words>
  <Application>Microsoft Office PowerPoint</Application>
  <PresentationFormat>Widescreen</PresentationFormat>
  <Paragraphs>34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等线 Light</vt:lpstr>
      <vt:lpstr>Arial</vt:lpstr>
      <vt:lpstr>Arial Black</vt:lpstr>
      <vt:lpstr>Arial-Rounded</vt:lpstr>
      <vt:lpstr>AvantGarde</vt:lpstr>
      <vt:lpstr>SVN-Poky's</vt:lpstr>
      <vt:lpstr>Times New Roman</vt:lpstr>
      <vt:lpstr>小小熊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卡通风可爱边框儿童教育教学通用PPT模板</dc:title>
  <dc:creator>1036609922@qq.com</dc:creator>
  <cp:lastModifiedBy>Đào Thị Minh Phượng</cp:lastModifiedBy>
  <cp:revision>15</cp:revision>
  <dcterms:created xsi:type="dcterms:W3CDTF">2018-10-17T04:35:42Z</dcterms:created>
  <dcterms:modified xsi:type="dcterms:W3CDTF">2022-09-24T02:15:31Z</dcterms:modified>
</cp:coreProperties>
</file>