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68" r:id="rId3"/>
    <p:sldId id="266" r:id="rId4"/>
    <p:sldId id="269" r:id="rId5"/>
    <p:sldId id="270" r:id="rId6"/>
    <p:sldId id="271" r:id="rId7"/>
    <p:sldId id="259" r:id="rId8"/>
    <p:sldId id="272" r:id="rId9"/>
    <p:sldId id="275" r:id="rId10"/>
    <p:sldId id="274" r:id="rId11"/>
    <p:sldId id="273" r:id="rId12"/>
    <p:sldId id="277" r:id="rId13"/>
    <p:sldId id="276" r:id="rId14"/>
    <p:sldId id="261" r:id="rId15"/>
    <p:sldId id="278" r:id="rId16"/>
    <p:sldId id="281" r:id="rId17"/>
    <p:sldId id="282" r:id="rId18"/>
    <p:sldId id="264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C7DA9-5366-40FC-9442-7FC89ABFCE50}" type="datetimeFigureOut">
              <a:rPr lang="en-US" smtClean="0"/>
              <a:t>19/9/2021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068A2-CB52-4EA9-8935-C5F35A0B0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7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49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19/9/2021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2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19/9/2021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5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19/9/2021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8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19/9/2021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19/9/2021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19/9/2021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19/9/2021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7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19/9/2021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8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19/9/2021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19/9/2021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D6A-6E22-4A23-BF64-2DDA404F3ADD}" type="datetimeFigureOut">
              <a:rPr lang="en-US" smtClean="0"/>
              <a:t>19/9/2021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8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7D6A-6E22-4A23-BF64-2DDA404F3ADD}" type="datetimeFigureOut">
              <a:rPr lang="en-US" smtClean="0"/>
              <a:t>19/9/2021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4374-2178-4C5F-B2BB-9139B64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5763" y="1143000"/>
            <a:ext cx="103632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TỰ NHIÊN VÀ XÃ HỘI LỚP </a:t>
            </a: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45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774873771839_4db7bd03f041ac5dfc16347cea9f86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" r="22654" b="10087"/>
          <a:stretch/>
        </p:blipFill>
        <p:spPr bwMode="auto">
          <a:xfrm rot="16200000">
            <a:off x="263770" y="-263773"/>
            <a:ext cx="6858004" cy="738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09102" y="2431098"/>
            <a:ext cx="40092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GUYEN THI MINH\Desktop\z2774873808869_52509eb81a9cdeb7885e39e96d759d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9" r="6147" b="24938"/>
          <a:stretch/>
        </p:blipFill>
        <p:spPr bwMode="auto">
          <a:xfrm rot="10800000">
            <a:off x="0" y="0"/>
            <a:ext cx="71041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74526" y="2571778"/>
            <a:ext cx="50735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chai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NGUYEN THI MINH\Desktop\z2774965033412_124e80e676231882232cf4f78b3af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838" cy="12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41838" y="0"/>
            <a:ext cx="108566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NGUYEN THI MINH\Desktop\z2774873736515_224f3cd33d0311f843000f7cddbac8f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t="48916" r="18229" b="2168"/>
          <a:stretch/>
        </p:blipFill>
        <p:spPr bwMode="auto">
          <a:xfrm rot="10800000">
            <a:off x="-3" y="1200329"/>
            <a:ext cx="12192001" cy="28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GUYEN THI MINH\Desktop\z2774873808869_52509eb81a9cdeb7885e39e96d759dd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t="6864" r="5386" b="25582"/>
          <a:stretch/>
        </p:blipFill>
        <p:spPr bwMode="auto">
          <a:xfrm rot="10800000">
            <a:off x="-5" y="3917765"/>
            <a:ext cx="12192003" cy="30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1520" y="1223888"/>
            <a:ext cx="5148775" cy="5639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49752" y="1158239"/>
            <a:ext cx="5148775" cy="347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" y="6487774"/>
            <a:ext cx="6774287" cy="4898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1519" y="1141555"/>
            <a:ext cx="5148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1956" y="1127491"/>
            <a:ext cx="5148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485993"/>
            <a:ext cx="6991956" cy="372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chai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3" y="731520"/>
            <a:ext cx="10663311" cy="52050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009104" y="1957589"/>
            <a:ext cx="8615965" cy="2910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48156"/>
            <a:ext cx="4557933" cy="3109843"/>
          </a:xfrm>
          <a:prstGeom prst="rect">
            <a:avLst/>
          </a:prstGeom>
        </p:spPr>
      </p:pic>
      <p:pic>
        <p:nvPicPr>
          <p:cNvPr id="5122" name="Picture 2" descr="C:\Users\NGUYEN THI MINH\Desktop\z2774965006951_41baceae4c0e96fef8ec19a2650cbb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2858"/>
            <a:ext cx="1406550" cy="10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78414" y="2435188"/>
            <a:ext cx="10729182" cy="14803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39940" descr="1-48"/>
          <p:cNvPicPr>
            <a:picLocks noChangeAspect="1"/>
          </p:cNvPicPr>
          <p:nvPr/>
        </p:nvPicPr>
        <p:blipFill rotWithShape="1">
          <a:blip r:embed="rId4"/>
          <a:srcRect r="48484"/>
          <a:stretch/>
        </p:blipFill>
        <p:spPr>
          <a:xfrm rot="161703">
            <a:off x="6658289" y="3891085"/>
            <a:ext cx="6995925" cy="37819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175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410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NGUYEN THI MINH\Desktop\z2767893835559_60bb436bf75f0dc6c51bf85fbadd0f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18" b="77553"/>
          <a:stretch/>
        </p:blipFill>
        <p:spPr bwMode="auto">
          <a:xfrm>
            <a:off x="0" y="0"/>
            <a:ext cx="1097282" cy="10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51212" y="-225088"/>
            <a:ext cx="11706662" cy="14803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NGUYEN THI MINH\Desktop\z2774996241838_0ee9a1ae7bb1ecf4f4f38e60cd7128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009"/>
            <a:ext cx="12192000" cy="581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z2775235119371_976980e601adab61e3abe2b223782d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6939"/>
            <a:ext cx="12192000" cy="58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181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41339" y="126606"/>
            <a:ext cx="10250661" cy="8299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NGUYEN THI MINH\Desktop\z2775250128454_333b763083f641d62cb26ff3e0970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539"/>
            <a:ext cx="201167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2" y="731520"/>
            <a:ext cx="10663311" cy="52050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588457" y="2392151"/>
            <a:ext cx="7934177" cy="31726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" y="3179298"/>
            <a:ext cx="4860075" cy="3718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0309" y="2231122"/>
            <a:ext cx="107796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2E21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2E21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83347" y="1116832"/>
            <a:ext cx="8384146" cy="49302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39940" descr="1-48"/>
          <p:cNvPicPr>
            <a:picLocks noChangeAspect="1"/>
          </p:cNvPicPr>
          <p:nvPr/>
        </p:nvPicPr>
        <p:blipFill rotWithShape="1">
          <a:blip r:embed="rId3"/>
          <a:srcRect r="48484"/>
          <a:stretch/>
        </p:blipFill>
        <p:spPr>
          <a:xfrm rot="161703">
            <a:off x="6658289" y="3891085"/>
            <a:ext cx="6995925" cy="378197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768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7408" r="10358" b="960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9306" y="2430679"/>
            <a:ext cx="84065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úc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786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991"/>
            <a:ext cx="5987700" cy="592512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96229" y="2220689"/>
            <a:ext cx="1753939" cy="16461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7511" y="2624306"/>
            <a:ext cx="2101464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50168" y="2079741"/>
            <a:ext cx="5691889" cy="18838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94968" y="-176981"/>
            <a:ext cx="12698361" cy="7285704"/>
            <a:chOff x="907478" y="208803"/>
            <a:chExt cx="10876207" cy="5883150"/>
          </a:xfrm>
        </p:grpSpPr>
        <p:pic>
          <p:nvPicPr>
            <p:cNvPr id="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68" t="8230" r="2411" b="5517"/>
            <a:stretch/>
          </p:blipFill>
          <p:spPr>
            <a:xfrm>
              <a:off x="1230638" y="689854"/>
              <a:ext cx="10247606" cy="5042885"/>
            </a:xfrm>
            <a:prstGeom prst="rect">
              <a:avLst/>
            </a:prstGeom>
          </p:spPr>
        </p:pic>
        <p:pic>
          <p:nvPicPr>
            <p:cNvPr id="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33" t="13470" r="1855" b="7688"/>
            <a:stretch/>
          </p:blipFill>
          <p:spPr>
            <a:xfrm>
              <a:off x="1536080" y="987840"/>
              <a:ext cx="9942163" cy="4561519"/>
            </a:xfrm>
            <a:prstGeom prst="rect">
              <a:avLst/>
            </a:prstGeom>
          </p:spPr>
        </p:pic>
      </p:grpSp>
      <p:pic>
        <p:nvPicPr>
          <p:cNvPr id="9" name="Picture 9" descr="1-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945" y="4519246"/>
            <a:ext cx="12698361" cy="249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0304" y="544798"/>
            <a:ext cx="44507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304" y="1391513"/>
            <a:ext cx="12068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077" y="2337154"/>
            <a:ext cx="11654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38" y="2119086"/>
            <a:ext cx="7634514" cy="194171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77030" y="2551736"/>
            <a:ext cx="6023429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040" y="1593129"/>
            <a:ext cx="9954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8668" y="3130890"/>
            <a:ext cx="9379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 rotWithShape="1">
          <a:blip r:embed="rId2"/>
          <a:srcRect l="6367" t="5591" r="6369" b="24484"/>
          <a:stretch/>
        </p:blipFill>
        <p:spPr>
          <a:xfrm>
            <a:off x="-127360" y="-19494"/>
            <a:ext cx="1243584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 rotWithShape="1">
          <a:blip r:embed="rId3"/>
          <a:srcRect r="48484"/>
          <a:stretch/>
        </p:blipFill>
        <p:spPr>
          <a:xfrm rot="161703">
            <a:off x="4707988" y="4923692"/>
            <a:ext cx="7484012" cy="23523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951" y="-19494"/>
            <a:ext cx="7653574" cy="2638687"/>
          </a:xfrm>
          <a:prstGeom prst="rect">
            <a:avLst/>
          </a:prstGeom>
          <a:noFill/>
        </p:spPr>
      </p:pic>
      <p:sp>
        <p:nvSpPr>
          <p:cNvPr id="5" name="椭圆 2730"/>
          <p:cNvSpPr/>
          <p:nvPr/>
        </p:nvSpPr>
        <p:spPr>
          <a:xfrm>
            <a:off x="10599454" y="281630"/>
            <a:ext cx="1301814" cy="1018219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306">
            <a:extLst>
              <a:ext uri="{FF2B5EF4-FFF2-40B4-BE49-F238E27FC236}">
                <a16:creationId xmlns:a16="http://schemas.microsoft.com/office/drawing/2014/main" id="{312BCDDB-FF03-4F8D-A5AF-FAF51FD1E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591">
            <a:off x="498081" y="4080241"/>
            <a:ext cx="3654872" cy="3014298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80" y="1795804"/>
            <a:ext cx="5964930" cy="193213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430092" y="2322316"/>
            <a:ext cx="6023429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85259" y="2136030"/>
            <a:ext cx="754679" cy="70861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7232" y="1991900"/>
            <a:ext cx="1050732" cy="85274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9938" y="2039832"/>
            <a:ext cx="100184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9940" descr="1-48"/>
          <p:cNvPicPr>
            <a:picLocks noChangeAspect="1"/>
          </p:cNvPicPr>
          <p:nvPr/>
        </p:nvPicPr>
        <p:blipFill rotWithShape="1">
          <a:blip r:embed="rId2"/>
          <a:srcRect r="48484"/>
          <a:stretch/>
        </p:blipFill>
        <p:spPr>
          <a:xfrm rot="161703">
            <a:off x="6658289" y="3891085"/>
            <a:ext cx="6995925" cy="3781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306">
            <a:extLst>
              <a:ext uri="{FF2B5EF4-FFF2-40B4-BE49-F238E27FC236}">
                <a16:creationId xmlns:a16="http://schemas.microsoft.com/office/drawing/2014/main" id="{312BCDDB-FF03-4F8D-A5AF-FAF51FD1E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591">
            <a:off x="408486" y="4203531"/>
            <a:ext cx="3696585" cy="28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NGUYEN THI MINH\Desktop\z2774965033412_124e80e676231882232cf4f78b3af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838" cy="12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41838" y="0"/>
            <a:ext cx="108566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NGUYEN THI MINH\Desktop\z2774873736515_224f3cd33d0311f843000f7cddbac8f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t="48916" r="18229" b="2168"/>
          <a:stretch/>
        </p:blipFill>
        <p:spPr bwMode="auto">
          <a:xfrm rot="10800000">
            <a:off x="-3" y="1200329"/>
            <a:ext cx="12192001" cy="28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GUYEN THI MINH\Desktop\z2774873808869_52509eb81a9cdeb7885e39e96d759dd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t="6864" r="5386" b="25582"/>
          <a:stretch/>
        </p:blipFill>
        <p:spPr bwMode="auto">
          <a:xfrm rot="10800000">
            <a:off x="-5" y="3917765"/>
            <a:ext cx="12192003" cy="30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GUYEN THI MINH\Desktop\z2774873749194_37df9fb56ca3ce86995216c6885844f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5971" r="23730" b="10620"/>
          <a:stretch/>
        </p:blipFill>
        <p:spPr bwMode="auto">
          <a:xfrm rot="16200000">
            <a:off x="270803" y="-270803"/>
            <a:ext cx="6858001" cy="739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70112" y="2017583"/>
            <a:ext cx="47218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500</Words>
  <Application>Microsoft Office PowerPoint</Application>
  <PresentationFormat>Widescreen</PresentationFormat>
  <Paragraphs>36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TH_BaDinh-01</dc:creator>
  <cp:lastModifiedBy>Admin</cp:lastModifiedBy>
  <cp:revision>70</cp:revision>
  <dcterms:created xsi:type="dcterms:W3CDTF">2021-07-19T13:26:41Z</dcterms:created>
  <dcterms:modified xsi:type="dcterms:W3CDTF">2021-09-19T12:59:02Z</dcterms:modified>
</cp:coreProperties>
</file>