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3" r:id="rId2"/>
    <p:sldId id="257" r:id="rId3"/>
    <p:sldId id="272" r:id="rId4"/>
    <p:sldId id="274" r:id="rId5"/>
    <p:sldId id="276" r:id="rId6"/>
    <p:sldId id="275" r:id="rId7"/>
    <p:sldId id="277" r:id="rId8"/>
    <p:sldId id="260" r:id="rId9"/>
    <p:sldId id="267" r:id="rId10"/>
    <p:sldId id="268" r:id="rId11"/>
    <p:sldId id="269" r:id="rId12"/>
    <p:sldId id="270" r:id="rId13"/>
    <p:sldId id="278" r:id="rId14"/>
    <p:sldId id="280" r:id="rId15"/>
    <p:sldId id="279" r:id="rId16"/>
    <p:sldId id="281" r:id="rId17"/>
    <p:sldId id="261" r:id="rId18"/>
    <p:sldId id="266" r:id="rId19"/>
    <p:sldId id="262" r:id="rId20"/>
    <p:sldId id="282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184FF-5EB7-4D0E-B7F0-A52B89E22CC5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57CDC-5029-4BD9-A555-3923AD802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8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9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2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9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7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0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7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1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9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5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6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C435A-B67E-4AC1-8D63-9F265608182F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4D6D-2C9C-42DF-9E3A-30391FBBE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8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5763" y="1143000"/>
            <a:ext cx="103632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TỰ NHIÊN VÀ XÃ HỘI LỚP </a:t>
            </a: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24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213598" cy="5902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599" y="0"/>
            <a:ext cx="4978400" cy="590203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43544" y="5902038"/>
            <a:ext cx="7257143" cy="9559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13599" y="5902038"/>
            <a:ext cx="4978401" cy="9559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066971" cy="5834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971" y="1"/>
            <a:ext cx="6125030" cy="58347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" y="5834744"/>
            <a:ext cx="6255656" cy="1023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55658" y="5834744"/>
            <a:ext cx="5936342" cy="10232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" y="0"/>
            <a:ext cx="12185628" cy="591589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373" y="5915893"/>
            <a:ext cx="12185628" cy="9421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z2767332983242_811b3920ca27a2b549d74b75e97e987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3102" r="1309" b="41210"/>
          <a:stretch/>
        </p:blipFill>
        <p:spPr bwMode="auto">
          <a:xfrm>
            <a:off x="0" y="1"/>
            <a:ext cx="12191999" cy="137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7254"/>
            <a:ext cx="12192000" cy="26517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5527"/>
            <a:ext cx="12191999" cy="2812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5" name="Rounded Rectangle 4"/>
          <p:cNvSpPr/>
          <p:nvPr/>
        </p:nvSpPr>
        <p:spPr>
          <a:xfrm>
            <a:off x="-29023" y="3672114"/>
            <a:ext cx="2604798" cy="255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67435" y="3657600"/>
            <a:ext cx="3135077" cy="3879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02512" y="3657600"/>
            <a:ext cx="3933373" cy="4018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35885" y="3657600"/>
            <a:ext cx="2714172" cy="375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63" y="6429829"/>
            <a:ext cx="2714172" cy="4203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50784" y="6429830"/>
            <a:ext cx="4327302" cy="4203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310349" y="6268460"/>
            <a:ext cx="4130643" cy="6090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73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28" y="-14453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068947" y="2173207"/>
            <a:ext cx="95165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1000"/>
              </a:spcBef>
              <a:spcAft>
                <a:spcPct val="0"/>
              </a:spcAft>
              <a:defRPr/>
            </a:pPr>
            <a:r>
              <a:rPr lang="en-US" sz="4000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loại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ăn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ôi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thiu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quá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hạn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sử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hoặc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đồ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dùng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như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: pin,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xăng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dầu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nhớt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,…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thể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khiến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ngộ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độc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qua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ăn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uống</a:t>
            </a:r>
            <a:r>
              <a:rPr lang="en-US" sz="4000" b="1" dirty="0" smtClean="0">
                <a:solidFill>
                  <a:srgbClr val="000099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0099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1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-112909" y="2801257"/>
            <a:ext cx="12286743" cy="4082703"/>
            <a:chOff x="-53293" y="2190760"/>
            <a:chExt cx="9211855" cy="2951064"/>
          </a:xfrm>
        </p:grpSpPr>
        <p:pic>
          <p:nvPicPr>
            <p:cNvPr id="3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4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5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pic>
        <p:nvPicPr>
          <p:cNvPr id="1026" name="Picture 2" descr="C:\Users\NGUYEN THI MINH\Desktop\z2767846594895_1d0cc3f6aaa36106c9ca0b86825c20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4" b="16365"/>
          <a:stretch/>
        </p:blipFill>
        <p:spPr bwMode="auto">
          <a:xfrm>
            <a:off x="22041" y="1509485"/>
            <a:ext cx="12192001" cy="15240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xtLst/>
        </p:spPr>
      </p:pic>
      <p:pic>
        <p:nvPicPr>
          <p:cNvPr id="7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371" y="0"/>
            <a:ext cx="1002269" cy="1099067"/>
          </a:xfrm>
          <a:prstGeom prst="rect">
            <a:avLst/>
          </a:prstGeom>
        </p:spPr>
      </p:pic>
      <p:pic>
        <p:nvPicPr>
          <p:cNvPr id="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640" y="15595"/>
            <a:ext cx="1049856" cy="1083472"/>
          </a:xfrm>
          <a:prstGeom prst="rect">
            <a:avLst/>
          </a:prstGeom>
        </p:spPr>
      </p:pic>
      <p:pic>
        <p:nvPicPr>
          <p:cNvPr id="9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5495" y="1"/>
            <a:ext cx="1090172" cy="10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1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z2767893835559_60bb436bf75f0dc6c51bf85fbadd0f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1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320584"/>
              </p:ext>
            </p:extLst>
          </p:nvPr>
        </p:nvGraphicFramePr>
        <p:xfrm>
          <a:off x="101601" y="0"/>
          <a:ext cx="12061371" cy="64783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4224">
                  <a:extLst>
                    <a:ext uri="{9D8B030D-6E8A-4147-A177-3AD203B41FA5}">
                      <a16:colId xmlns:a16="http://schemas.microsoft.com/office/drawing/2014/main" val="3330336461"/>
                    </a:ext>
                  </a:extLst>
                </a:gridCol>
                <a:gridCol w="6876690">
                  <a:extLst>
                    <a:ext uri="{9D8B030D-6E8A-4147-A177-3AD203B41FA5}">
                      <a16:colId xmlns:a16="http://schemas.microsoft.com/office/drawing/2014/main" val="1662919087"/>
                    </a:ext>
                  </a:extLst>
                </a:gridCol>
                <a:gridCol w="4020457">
                  <a:extLst>
                    <a:ext uri="{9D8B030D-6E8A-4147-A177-3AD203B41FA5}">
                      <a16:colId xmlns:a16="http://schemas.microsoft.com/office/drawing/2014/main" val="2103209973"/>
                    </a:ext>
                  </a:extLst>
                </a:gridCol>
              </a:tblGrid>
              <a:tr h="130888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4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THU THẬP THÔNG TIN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9199138"/>
                  </a:ext>
                </a:extLst>
              </a:tr>
              <a:tr h="8682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vi,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Internet,…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1784945"/>
                  </a:ext>
                </a:extLst>
              </a:tr>
              <a:tr h="1007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385687"/>
                  </a:ext>
                </a:extLst>
              </a:tr>
              <a:tr h="990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4848465"/>
                  </a:ext>
                </a:extLst>
              </a:tr>
              <a:tr h="9417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1133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41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86514" y="1985818"/>
            <a:ext cx="7024915" cy="25485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57615" y="2198277"/>
            <a:ext cx="67715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ăn</a:t>
            </a: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uống</a:t>
            </a: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đồ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đình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gây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ngộ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độc</a:t>
            </a:r>
            <a:r>
              <a:rPr lang="en-US" sz="4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9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2192000" cy="5638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8398"/>
            <a:ext cx="12192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ngộ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338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" y="-449943"/>
            <a:ext cx="5987700" cy="730775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296229" y="2220689"/>
            <a:ext cx="1753939" cy="16461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47511" y="2624306"/>
            <a:ext cx="2101464" cy="85274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50168" y="2079741"/>
            <a:ext cx="5691889" cy="188381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" y="188"/>
            <a:ext cx="6259516" cy="68576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586514" y="1985818"/>
            <a:ext cx="7024915" cy="254857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94765" y="2328903"/>
            <a:ext cx="7032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5682820" y="599611"/>
            <a:ext cx="3811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 smtClean="0">
                <a:solidFill>
                  <a:srgbClr val="00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VẬN DỤNG</a:t>
            </a:r>
            <a:endParaRPr lang="en-US" sz="4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27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-145144" y="-246743"/>
            <a:ext cx="12337143" cy="710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9797" y="1230342"/>
            <a:ext cx="99669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úc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chăm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ngoan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8785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21340" y="569239"/>
            <a:ext cx="44507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êu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978" y="1391513"/>
            <a:ext cx="11675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682" y="2935310"/>
            <a:ext cx="11654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khi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8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2730"/>
          <p:cNvSpPr/>
          <p:nvPr/>
        </p:nvSpPr>
        <p:spPr>
          <a:xfrm>
            <a:off x="613509" y="232224"/>
            <a:ext cx="1070148" cy="1074062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38" y="2119086"/>
            <a:ext cx="7634514" cy="19417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077030" y="2551736"/>
            <a:ext cx="6023429" cy="85274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8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" y="0"/>
            <a:ext cx="12192000" cy="6981371"/>
          </a:xfrm>
          <a:prstGeom prst="rect">
            <a:avLst/>
          </a:prstGeom>
        </p:spPr>
      </p:pic>
      <p:pic>
        <p:nvPicPr>
          <p:cNvPr id="3" name="Picture 2" descr="C:\Users\NGUYEN THI MINH\Desktop\z2767297919426_286ad583f5f7fad676eeb38bb0c54be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" b="27673"/>
          <a:stretch/>
        </p:blipFill>
        <p:spPr bwMode="auto">
          <a:xfrm>
            <a:off x="0" y="0"/>
            <a:ext cx="12192000" cy="1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77257"/>
            <a:ext cx="12192001" cy="57041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41" y="6027266"/>
            <a:ext cx="1170199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38" y="1625600"/>
            <a:ext cx="7634514" cy="2820649"/>
          </a:xfrm>
          <a:prstGeom prst="rect">
            <a:avLst/>
          </a:prstGeom>
        </p:spPr>
      </p:pic>
      <p:sp>
        <p:nvSpPr>
          <p:cNvPr id="3" name="椭圆 2730"/>
          <p:cNvSpPr/>
          <p:nvPr/>
        </p:nvSpPr>
        <p:spPr>
          <a:xfrm>
            <a:off x="613509" y="232224"/>
            <a:ext cx="1070148" cy="1074062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4" name="组合 550"/>
          <p:cNvGrpSpPr/>
          <p:nvPr/>
        </p:nvGrpSpPr>
        <p:grpSpPr>
          <a:xfrm>
            <a:off x="10450287" y="3404479"/>
            <a:ext cx="1537022" cy="3388343"/>
            <a:chOff x="2195736" y="1995685"/>
            <a:chExt cx="720080" cy="1111129"/>
          </a:xfrm>
          <a:effectLst>
            <a:outerShdw blurRad="139700" dist="63500" dir="10800000" algn="r" rotWithShape="0">
              <a:prstClr val="black">
                <a:alpha val="22000"/>
              </a:prstClr>
            </a:outerShdw>
          </a:effectLst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2376617" y="2252364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609179" y="2252364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2376617" y="2641690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2609179" y="2641690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2840018" y="2641690"/>
              <a:ext cx="29286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auto">
            <a:xfrm>
              <a:off x="2252584" y="2424632"/>
              <a:ext cx="29286" cy="275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2485146" y="2424632"/>
              <a:ext cx="29286" cy="275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2717708" y="2424632"/>
              <a:ext cx="29286" cy="275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15"/>
            <p:cNvSpPr/>
            <p:nvPr/>
          </p:nvSpPr>
          <p:spPr bwMode="auto">
            <a:xfrm>
              <a:off x="2831405" y="2481481"/>
              <a:ext cx="29286" cy="36176"/>
            </a:xfrm>
            <a:custGeom>
              <a:avLst/>
              <a:gdLst>
                <a:gd name="T0" fmla="*/ 4 w 71"/>
                <a:gd name="T1" fmla="*/ 77 h 91"/>
                <a:gd name="T2" fmla="*/ 18 w 71"/>
                <a:gd name="T3" fmla="*/ 30 h 91"/>
                <a:gd name="T4" fmla="*/ 54 w 71"/>
                <a:gd name="T5" fmla="*/ 27 h 91"/>
                <a:gd name="T6" fmla="*/ 15 w 71"/>
                <a:gd name="T7" fmla="*/ 80 h 91"/>
                <a:gd name="T8" fmla="*/ 4 w 71"/>
                <a:gd name="T9" fmla="*/ 7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91">
                  <a:moveTo>
                    <a:pt x="4" y="77"/>
                  </a:moveTo>
                  <a:cubicBezTo>
                    <a:pt x="4" y="77"/>
                    <a:pt x="0" y="44"/>
                    <a:pt x="18" y="30"/>
                  </a:cubicBezTo>
                  <a:cubicBezTo>
                    <a:pt x="36" y="17"/>
                    <a:pt x="71" y="0"/>
                    <a:pt x="54" y="27"/>
                  </a:cubicBezTo>
                  <a:cubicBezTo>
                    <a:pt x="37" y="53"/>
                    <a:pt x="15" y="80"/>
                    <a:pt x="15" y="80"/>
                  </a:cubicBezTo>
                  <a:cubicBezTo>
                    <a:pt x="15" y="80"/>
                    <a:pt x="4" y="91"/>
                    <a:pt x="4" y="7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2791783" y="2410851"/>
              <a:ext cx="17227" cy="46512"/>
            </a:xfrm>
            <a:custGeom>
              <a:avLst/>
              <a:gdLst>
                <a:gd name="T0" fmla="*/ 18 w 42"/>
                <a:gd name="T1" fmla="*/ 103 h 116"/>
                <a:gd name="T2" fmla="*/ 10 w 42"/>
                <a:gd name="T3" fmla="*/ 55 h 116"/>
                <a:gd name="T4" fmla="*/ 39 w 42"/>
                <a:gd name="T5" fmla="*/ 32 h 116"/>
                <a:gd name="T6" fmla="*/ 29 w 42"/>
                <a:gd name="T7" fmla="*/ 100 h 116"/>
                <a:gd name="T8" fmla="*/ 18 w 42"/>
                <a:gd name="T9" fmla="*/ 10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16">
                  <a:moveTo>
                    <a:pt x="18" y="103"/>
                  </a:moveTo>
                  <a:cubicBezTo>
                    <a:pt x="18" y="103"/>
                    <a:pt x="0" y="77"/>
                    <a:pt x="10" y="55"/>
                  </a:cubicBezTo>
                  <a:cubicBezTo>
                    <a:pt x="19" y="33"/>
                    <a:pt x="42" y="0"/>
                    <a:pt x="39" y="32"/>
                  </a:cubicBezTo>
                  <a:cubicBezTo>
                    <a:pt x="37" y="64"/>
                    <a:pt x="29" y="100"/>
                    <a:pt x="29" y="100"/>
                  </a:cubicBezTo>
                  <a:cubicBezTo>
                    <a:pt x="29" y="100"/>
                    <a:pt x="24" y="116"/>
                    <a:pt x="18" y="10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2195736" y="1995685"/>
              <a:ext cx="720080" cy="925079"/>
            </a:xfrm>
            <a:custGeom>
              <a:avLst/>
              <a:gdLst>
                <a:gd name="T0" fmla="*/ 1699 w 1787"/>
                <a:gd name="T1" fmla="*/ 1023 h 2321"/>
                <a:gd name="T2" fmla="*/ 1054 w 1787"/>
                <a:gd name="T3" fmla="*/ 2245 h 2321"/>
                <a:gd name="T4" fmla="*/ 89 w 1787"/>
                <a:gd name="T5" fmla="*/ 1299 h 2321"/>
                <a:gd name="T6" fmla="*/ 734 w 1787"/>
                <a:gd name="T7" fmla="*/ 76 h 2321"/>
                <a:gd name="T8" fmla="*/ 1699 w 1787"/>
                <a:gd name="T9" fmla="*/ 1023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321">
                  <a:moveTo>
                    <a:pt x="1699" y="1023"/>
                  </a:moveTo>
                  <a:cubicBezTo>
                    <a:pt x="1787" y="1622"/>
                    <a:pt x="1498" y="2169"/>
                    <a:pt x="1054" y="2245"/>
                  </a:cubicBezTo>
                  <a:cubicBezTo>
                    <a:pt x="609" y="2321"/>
                    <a:pt x="177" y="1898"/>
                    <a:pt x="89" y="1299"/>
                  </a:cubicBezTo>
                  <a:cubicBezTo>
                    <a:pt x="0" y="700"/>
                    <a:pt x="289" y="152"/>
                    <a:pt x="734" y="76"/>
                  </a:cubicBezTo>
                  <a:cubicBezTo>
                    <a:pt x="1179" y="0"/>
                    <a:pt x="1611" y="424"/>
                    <a:pt x="1699" y="1023"/>
                  </a:cubicBezTo>
                  <a:close/>
                </a:path>
              </a:pathLst>
            </a:custGeom>
            <a:solidFill>
              <a:srgbClr val="40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20"/>
            <p:cNvSpPr/>
            <p:nvPr/>
          </p:nvSpPr>
          <p:spPr bwMode="auto">
            <a:xfrm>
              <a:off x="2385231" y="2305768"/>
              <a:ext cx="29286" cy="77521"/>
            </a:xfrm>
            <a:custGeom>
              <a:avLst/>
              <a:gdLst>
                <a:gd name="T0" fmla="*/ 52 w 75"/>
                <a:gd name="T1" fmla="*/ 180 h 195"/>
                <a:gd name="T2" fmla="*/ 8 w 75"/>
                <a:gd name="T3" fmla="*/ 109 h 195"/>
                <a:gd name="T4" fmla="*/ 58 w 75"/>
                <a:gd name="T5" fmla="*/ 53 h 195"/>
                <a:gd name="T6" fmla="*/ 75 w 75"/>
                <a:gd name="T7" fmla="*/ 168 h 195"/>
                <a:gd name="T8" fmla="*/ 52 w 75"/>
                <a:gd name="T9" fmla="*/ 18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5">
                  <a:moveTo>
                    <a:pt x="52" y="180"/>
                  </a:moveTo>
                  <a:cubicBezTo>
                    <a:pt x="52" y="180"/>
                    <a:pt x="0" y="150"/>
                    <a:pt x="8" y="109"/>
                  </a:cubicBezTo>
                  <a:cubicBezTo>
                    <a:pt x="16" y="68"/>
                    <a:pt x="46" y="0"/>
                    <a:pt x="58" y="53"/>
                  </a:cubicBezTo>
                  <a:cubicBezTo>
                    <a:pt x="70" y="105"/>
                    <a:pt x="75" y="168"/>
                    <a:pt x="75" y="168"/>
                  </a:cubicBezTo>
                  <a:cubicBezTo>
                    <a:pt x="75" y="168"/>
                    <a:pt x="73" y="195"/>
                    <a:pt x="52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Freeform 21"/>
            <p:cNvSpPr/>
            <p:nvPr/>
          </p:nvSpPr>
          <p:spPr bwMode="auto">
            <a:xfrm>
              <a:off x="2492037" y="2038752"/>
              <a:ext cx="29286" cy="79243"/>
            </a:xfrm>
            <a:custGeom>
              <a:avLst/>
              <a:gdLst>
                <a:gd name="T0" fmla="*/ 53 w 75"/>
                <a:gd name="T1" fmla="*/ 180 h 195"/>
                <a:gd name="T2" fmla="*/ 9 w 75"/>
                <a:gd name="T3" fmla="*/ 109 h 195"/>
                <a:gd name="T4" fmla="*/ 59 w 75"/>
                <a:gd name="T5" fmla="*/ 53 h 195"/>
                <a:gd name="T6" fmla="*/ 75 w 75"/>
                <a:gd name="T7" fmla="*/ 168 h 195"/>
                <a:gd name="T8" fmla="*/ 53 w 75"/>
                <a:gd name="T9" fmla="*/ 18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5">
                  <a:moveTo>
                    <a:pt x="53" y="180"/>
                  </a:moveTo>
                  <a:cubicBezTo>
                    <a:pt x="53" y="180"/>
                    <a:pt x="0" y="150"/>
                    <a:pt x="9" y="109"/>
                  </a:cubicBezTo>
                  <a:cubicBezTo>
                    <a:pt x="17" y="68"/>
                    <a:pt x="47" y="0"/>
                    <a:pt x="59" y="53"/>
                  </a:cubicBezTo>
                  <a:cubicBezTo>
                    <a:pt x="71" y="105"/>
                    <a:pt x="75" y="168"/>
                    <a:pt x="75" y="168"/>
                  </a:cubicBezTo>
                  <a:cubicBezTo>
                    <a:pt x="75" y="168"/>
                    <a:pt x="74" y="195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" name="Freeform 22"/>
            <p:cNvSpPr/>
            <p:nvPr/>
          </p:nvSpPr>
          <p:spPr bwMode="auto">
            <a:xfrm>
              <a:off x="2667750" y="2338498"/>
              <a:ext cx="29286" cy="77521"/>
            </a:xfrm>
            <a:custGeom>
              <a:avLst/>
              <a:gdLst>
                <a:gd name="T0" fmla="*/ 53 w 75"/>
                <a:gd name="T1" fmla="*/ 180 h 196"/>
                <a:gd name="T2" fmla="*/ 9 w 75"/>
                <a:gd name="T3" fmla="*/ 109 h 196"/>
                <a:gd name="T4" fmla="*/ 59 w 75"/>
                <a:gd name="T5" fmla="*/ 53 h 196"/>
                <a:gd name="T6" fmla="*/ 75 w 75"/>
                <a:gd name="T7" fmla="*/ 168 h 196"/>
                <a:gd name="T8" fmla="*/ 53 w 75"/>
                <a:gd name="T9" fmla="*/ 18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6">
                  <a:moveTo>
                    <a:pt x="53" y="180"/>
                  </a:moveTo>
                  <a:cubicBezTo>
                    <a:pt x="53" y="180"/>
                    <a:pt x="0" y="150"/>
                    <a:pt x="9" y="109"/>
                  </a:cubicBezTo>
                  <a:cubicBezTo>
                    <a:pt x="17" y="68"/>
                    <a:pt x="47" y="0"/>
                    <a:pt x="59" y="53"/>
                  </a:cubicBezTo>
                  <a:cubicBezTo>
                    <a:pt x="71" y="106"/>
                    <a:pt x="75" y="168"/>
                    <a:pt x="75" y="168"/>
                  </a:cubicBezTo>
                  <a:cubicBezTo>
                    <a:pt x="75" y="168"/>
                    <a:pt x="74" y="196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2476533" y="2509044"/>
              <a:ext cx="29286" cy="77521"/>
            </a:xfrm>
            <a:custGeom>
              <a:avLst/>
              <a:gdLst>
                <a:gd name="T0" fmla="*/ 53 w 75"/>
                <a:gd name="T1" fmla="*/ 180 h 196"/>
                <a:gd name="T2" fmla="*/ 8 w 75"/>
                <a:gd name="T3" fmla="*/ 110 h 196"/>
                <a:gd name="T4" fmla="*/ 58 w 75"/>
                <a:gd name="T5" fmla="*/ 53 h 196"/>
                <a:gd name="T6" fmla="*/ 75 w 75"/>
                <a:gd name="T7" fmla="*/ 169 h 196"/>
                <a:gd name="T8" fmla="*/ 53 w 75"/>
                <a:gd name="T9" fmla="*/ 18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6">
                  <a:moveTo>
                    <a:pt x="53" y="180"/>
                  </a:moveTo>
                  <a:cubicBezTo>
                    <a:pt x="53" y="180"/>
                    <a:pt x="0" y="151"/>
                    <a:pt x="8" y="110"/>
                  </a:cubicBezTo>
                  <a:cubicBezTo>
                    <a:pt x="16" y="69"/>
                    <a:pt x="46" y="0"/>
                    <a:pt x="58" y="53"/>
                  </a:cubicBezTo>
                  <a:cubicBezTo>
                    <a:pt x="70" y="106"/>
                    <a:pt x="75" y="169"/>
                    <a:pt x="75" y="169"/>
                  </a:cubicBezTo>
                  <a:cubicBezTo>
                    <a:pt x="75" y="169"/>
                    <a:pt x="74" y="196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" name="Freeform 24"/>
            <p:cNvSpPr/>
            <p:nvPr/>
          </p:nvSpPr>
          <p:spPr bwMode="auto">
            <a:xfrm>
              <a:off x="2633297" y="2569338"/>
              <a:ext cx="29286" cy="79243"/>
            </a:xfrm>
            <a:custGeom>
              <a:avLst/>
              <a:gdLst>
                <a:gd name="T0" fmla="*/ 53 w 75"/>
                <a:gd name="T1" fmla="*/ 180 h 196"/>
                <a:gd name="T2" fmla="*/ 8 w 75"/>
                <a:gd name="T3" fmla="*/ 110 h 196"/>
                <a:gd name="T4" fmla="*/ 58 w 75"/>
                <a:gd name="T5" fmla="*/ 53 h 196"/>
                <a:gd name="T6" fmla="*/ 75 w 75"/>
                <a:gd name="T7" fmla="*/ 169 h 196"/>
                <a:gd name="T8" fmla="*/ 53 w 75"/>
                <a:gd name="T9" fmla="*/ 18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6">
                  <a:moveTo>
                    <a:pt x="53" y="180"/>
                  </a:moveTo>
                  <a:cubicBezTo>
                    <a:pt x="53" y="180"/>
                    <a:pt x="0" y="151"/>
                    <a:pt x="8" y="110"/>
                  </a:cubicBezTo>
                  <a:cubicBezTo>
                    <a:pt x="16" y="69"/>
                    <a:pt x="46" y="0"/>
                    <a:pt x="58" y="53"/>
                  </a:cubicBezTo>
                  <a:cubicBezTo>
                    <a:pt x="70" y="106"/>
                    <a:pt x="75" y="169"/>
                    <a:pt x="75" y="169"/>
                  </a:cubicBezTo>
                  <a:cubicBezTo>
                    <a:pt x="75" y="169"/>
                    <a:pt x="74" y="196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" name="Freeform 25"/>
            <p:cNvSpPr/>
            <p:nvPr/>
          </p:nvSpPr>
          <p:spPr bwMode="auto">
            <a:xfrm>
              <a:off x="2426575" y="2738160"/>
              <a:ext cx="29286" cy="77521"/>
            </a:xfrm>
            <a:custGeom>
              <a:avLst/>
              <a:gdLst>
                <a:gd name="T0" fmla="*/ 53 w 75"/>
                <a:gd name="T1" fmla="*/ 180 h 195"/>
                <a:gd name="T2" fmla="*/ 9 w 75"/>
                <a:gd name="T3" fmla="*/ 109 h 195"/>
                <a:gd name="T4" fmla="*/ 59 w 75"/>
                <a:gd name="T5" fmla="*/ 53 h 195"/>
                <a:gd name="T6" fmla="*/ 75 w 75"/>
                <a:gd name="T7" fmla="*/ 168 h 195"/>
                <a:gd name="T8" fmla="*/ 53 w 75"/>
                <a:gd name="T9" fmla="*/ 18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5">
                  <a:moveTo>
                    <a:pt x="53" y="180"/>
                  </a:moveTo>
                  <a:cubicBezTo>
                    <a:pt x="53" y="180"/>
                    <a:pt x="0" y="150"/>
                    <a:pt x="9" y="109"/>
                  </a:cubicBezTo>
                  <a:cubicBezTo>
                    <a:pt x="17" y="68"/>
                    <a:pt x="47" y="0"/>
                    <a:pt x="59" y="53"/>
                  </a:cubicBezTo>
                  <a:cubicBezTo>
                    <a:pt x="71" y="105"/>
                    <a:pt x="75" y="168"/>
                    <a:pt x="75" y="168"/>
                  </a:cubicBezTo>
                  <a:cubicBezTo>
                    <a:pt x="75" y="168"/>
                    <a:pt x="74" y="195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" name="Freeform 26"/>
            <p:cNvSpPr/>
            <p:nvPr/>
          </p:nvSpPr>
          <p:spPr bwMode="auto">
            <a:xfrm>
              <a:off x="2778002" y="2503876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" name="Freeform 27"/>
            <p:cNvSpPr/>
            <p:nvPr/>
          </p:nvSpPr>
          <p:spPr bwMode="auto">
            <a:xfrm>
              <a:off x="2560944" y="2167953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" name="Freeform 28"/>
            <p:cNvSpPr/>
            <p:nvPr/>
          </p:nvSpPr>
          <p:spPr bwMode="auto">
            <a:xfrm>
              <a:off x="2691868" y="2734715"/>
              <a:ext cx="12059" cy="41344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0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Freeform 29"/>
            <p:cNvSpPr/>
            <p:nvPr/>
          </p:nvSpPr>
          <p:spPr bwMode="auto">
            <a:xfrm>
              <a:off x="2324937" y="2562447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" name="Freeform 30"/>
            <p:cNvSpPr/>
            <p:nvPr/>
          </p:nvSpPr>
          <p:spPr bwMode="auto">
            <a:xfrm>
              <a:off x="2393844" y="2183457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" name="Freeform 31"/>
            <p:cNvSpPr/>
            <p:nvPr/>
          </p:nvSpPr>
          <p:spPr bwMode="auto">
            <a:xfrm>
              <a:off x="2350777" y="2359171"/>
              <a:ext cx="27563" cy="32731"/>
            </a:xfrm>
            <a:custGeom>
              <a:avLst/>
              <a:gdLst>
                <a:gd name="T0" fmla="*/ 63 w 67"/>
                <a:gd name="T1" fmla="*/ 69 h 82"/>
                <a:gd name="T2" fmla="*/ 50 w 67"/>
                <a:gd name="T3" fmla="*/ 27 h 82"/>
                <a:gd name="T4" fmla="*/ 16 w 67"/>
                <a:gd name="T5" fmla="*/ 24 h 82"/>
                <a:gd name="T6" fmla="*/ 53 w 67"/>
                <a:gd name="T7" fmla="*/ 72 h 82"/>
                <a:gd name="T8" fmla="*/ 63 w 67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2">
                  <a:moveTo>
                    <a:pt x="63" y="69"/>
                  </a:moveTo>
                  <a:cubicBezTo>
                    <a:pt x="63" y="69"/>
                    <a:pt x="67" y="39"/>
                    <a:pt x="50" y="27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7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" name="Freeform 32"/>
            <p:cNvSpPr/>
            <p:nvPr/>
          </p:nvSpPr>
          <p:spPr bwMode="auto">
            <a:xfrm>
              <a:off x="2448970" y="2152449"/>
              <a:ext cx="27563" cy="32731"/>
            </a:xfrm>
            <a:custGeom>
              <a:avLst/>
              <a:gdLst>
                <a:gd name="T0" fmla="*/ 63 w 67"/>
                <a:gd name="T1" fmla="*/ 69 h 82"/>
                <a:gd name="T2" fmla="*/ 50 w 67"/>
                <a:gd name="T3" fmla="*/ 27 h 82"/>
                <a:gd name="T4" fmla="*/ 16 w 67"/>
                <a:gd name="T5" fmla="*/ 24 h 82"/>
                <a:gd name="T6" fmla="*/ 53 w 67"/>
                <a:gd name="T7" fmla="*/ 72 h 82"/>
                <a:gd name="T8" fmla="*/ 63 w 67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2">
                  <a:moveTo>
                    <a:pt x="63" y="69"/>
                  </a:moveTo>
                  <a:cubicBezTo>
                    <a:pt x="63" y="69"/>
                    <a:pt x="67" y="39"/>
                    <a:pt x="50" y="27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33"/>
            <p:cNvSpPr/>
            <p:nvPr/>
          </p:nvSpPr>
          <p:spPr bwMode="auto">
            <a:xfrm>
              <a:off x="2598843" y="2262700"/>
              <a:ext cx="24118" cy="29286"/>
            </a:xfrm>
            <a:custGeom>
              <a:avLst/>
              <a:gdLst>
                <a:gd name="T0" fmla="*/ 57 w 62"/>
                <a:gd name="T1" fmla="*/ 62 h 74"/>
                <a:gd name="T2" fmla="*/ 46 w 62"/>
                <a:gd name="T3" fmla="*/ 23 h 74"/>
                <a:gd name="T4" fmla="*/ 14 w 62"/>
                <a:gd name="T5" fmla="*/ 22 h 74"/>
                <a:gd name="T6" fmla="*/ 48 w 62"/>
                <a:gd name="T7" fmla="*/ 66 h 74"/>
                <a:gd name="T8" fmla="*/ 57 w 62"/>
                <a:gd name="T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4">
                  <a:moveTo>
                    <a:pt x="57" y="62"/>
                  </a:moveTo>
                  <a:cubicBezTo>
                    <a:pt x="57" y="62"/>
                    <a:pt x="62" y="34"/>
                    <a:pt x="46" y="23"/>
                  </a:cubicBezTo>
                  <a:cubicBezTo>
                    <a:pt x="31" y="13"/>
                    <a:pt x="0" y="0"/>
                    <a:pt x="14" y="22"/>
                  </a:cubicBezTo>
                  <a:cubicBezTo>
                    <a:pt x="28" y="44"/>
                    <a:pt x="48" y="66"/>
                    <a:pt x="48" y="66"/>
                  </a:cubicBezTo>
                  <a:cubicBezTo>
                    <a:pt x="48" y="66"/>
                    <a:pt x="57" y="74"/>
                    <a:pt x="57" y="62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34"/>
            <p:cNvSpPr/>
            <p:nvPr/>
          </p:nvSpPr>
          <p:spPr bwMode="auto">
            <a:xfrm>
              <a:off x="2765943" y="2650304"/>
              <a:ext cx="27563" cy="32731"/>
            </a:xfrm>
            <a:custGeom>
              <a:avLst/>
              <a:gdLst>
                <a:gd name="T0" fmla="*/ 63 w 67"/>
                <a:gd name="T1" fmla="*/ 70 h 83"/>
                <a:gd name="T2" fmla="*/ 50 w 67"/>
                <a:gd name="T3" fmla="*/ 28 h 83"/>
                <a:gd name="T4" fmla="*/ 16 w 67"/>
                <a:gd name="T5" fmla="*/ 24 h 83"/>
                <a:gd name="T6" fmla="*/ 53 w 67"/>
                <a:gd name="T7" fmla="*/ 73 h 83"/>
                <a:gd name="T8" fmla="*/ 63 w 67"/>
                <a:gd name="T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3">
                  <a:moveTo>
                    <a:pt x="63" y="70"/>
                  </a:moveTo>
                  <a:cubicBezTo>
                    <a:pt x="63" y="70"/>
                    <a:pt x="67" y="40"/>
                    <a:pt x="50" y="28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3"/>
                    <a:pt x="53" y="73"/>
                  </a:cubicBezTo>
                  <a:cubicBezTo>
                    <a:pt x="53" y="73"/>
                    <a:pt x="63" y="83"/>
                    <a:pt x="63" y="7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2643633" y="2515935"/>
              <a:ext cx="25840" cy="32731"/>
            </a:xfrm>
            <a:custGeom>
              <a:avLst/>
              <a:gdLst>
                <a:gd name="T0" fmla="*/ 63 w 66"/>
                <a:gd name="T1" fmla="*/ 69 h 82"/>
                <a:gd name="T2" fmla="*/ 50 w 66"/>
                <a:gd name="T3" fmla="*/ 27 h 82"/>
                <a:gd name="T4" fmla="*/ 16 w 66"/>
                <a:gd name="T5" fmla="*/ 24 h 82"/>
                <a:gd name="T6" fmla="*/ 53 w 66"/>
                <a:gd name="T7" fmla="*/ 72 h 82"/>
                <a:gd name="T8" fmla="*/ 63 w 66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2">
                  <a:moveTo>
                    <a:pt x="63" y="69"/>
                  </a:moveTo>
                  <a:cubicBezTo>
                    <a:pt x="63" y="69"/>
                    <a:pt x="66" y="39"/>
                    <a:pt x="50" y="27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2" name="Freeform 36"/>
            <p:cNvSpPr/>
            <p:nvPr/>
          </p:nvSpPr>
          <p:spPr bwMode="auto">
            <a:xfrm>
              <a:off x="2309433" y="2639968"/>
              <a:ext cx="27563" cy="32731"/>
            </a:xfrm>
            <a:custGeom>
              <a:avLst/>
              <a:gdLst>
                <a:gd name="T0" fmla="*/ 63 w 66"/>
                <a:gd name="T1" fmla="*/ 69 h 82"/>
                <a:gd name="T2" fmla="*/ 49 w 66"/>
                <a:gd name="T3" fmla="*/ 27 h 82"/>
                <a:gd name="T4" fmla="*/ 16 w 66"/>
                <a:gd name="T5" fmla="*/ 24 h 82"/>
                <a:gd name="T6" fmla="*/ 53 w 66"/>
                <a:gd name="T7" fmla="*/ 72 h 82"/>
                <a:gd name="T8" fmla="*/ 63 w 66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2">
                  <a:moveTo>
                    <a:pt x="63" y="69"/>
                  </a:moveTo>
                  <a:cubicBezTo>
                    <a:pt x="63" y="69"/>
                    <a:pt x="66" y="39"/>
                    <a:pt x="49" y="27"/>
                  </a:cubicBezTo>
                  <a:cubicBezTo>
                    <a:pt x="32" y="15"/>
                    <a:pt x="0" y="0"/>
                    <a:pt x="16" y="24"/>
                  </a:cubicBezTo>
                  <a:cubicBezTo>
                    <a:pt x="31" y="48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2510986" y="2708875"/>
              <a:ext cx="27563" cy="32731"/>
            </a:xfrm>
            <a:custGeom>
              <a:avLst/>
              <a:gdLst>
                <a:gd name="T0" fmla="*/ 63 w 66"/>
                <a:gd name="T1" fmla="*/ 70 h 83"/>
                <a:gd name="T2" fmla="*/ 49 w 66"/>
                <a:gd name="T3" fmla="*/ 28 h 83"/>
                <a:gd name="T4" fmla="*/ 15 w 66"/>
                <a:gd name="T5" fmla="*/ 24 h 83"/>
                <a:gd name="T6" fmla="*/ 53 w 66"/>
                <a:gd name="T7" fmla="*/ 73 h 83"/>
                <a:gd name="T8" fmla="*/ 63 w 66"/>
                <a:gd name="T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3">
                  <a:moveTo>
                    <a:pt x="63" y="70"/>
                  </a:moveTo>
                  <a:cubicBezTo>
                    <a:pt x="63" y="70"/>
                    <a:pt x="66" y="40"/>
                    <a:pt x="49" y="28"/>
                  </a:cubicBezTo>
                  <a:cubicBezTo>
                    <a:pt x="32" y="15"/>
                    <a:pt x="0" y="0"/>
                    <a:pt x="15" y="24"/>
                  </a:cubicBezTo>
                  <a:cubicBezTo>
                    <a:pt x="31" y="48"/>
                    <a:pt x="53" y="73"/>
                    <a:pt x="53" y="73"/>
                  </a:cubicBezTo>
                  <a:cubicBezTo>
                    <a:pt x="53" y="73"/>
                    <a:pt x="63" y="83"/>
                    <a:pt x="63" y="7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Freeform 38"/>
            <p:cNvSpPr/>
            <p:nvPr/>
          </p:nvSpPr>
          <p:spPr bwMode="auto">
            <a:xfrm>
              <a:off x="2616070" y="2805345"/>
              <a:ext cx="25840" cy="32731"/>
            </a:xfrm>
            <a:custGeom>
              <a:avLst/>
              <a:gdLst>
                <a:gd name="T0" fmla="*/ 63 w 66"/>
                <a:gd name="T1" fmla="*/ 70 h 83"/>
                <a:gd name="T2" fmla="*/ 49 w 66"/>
                <a:gd name="T3" fmla="*/ 28 h 83"/>
                <a:gd name="T4" fmla="*/ 16 w 66"/>
                <a:gd name="T5" fmla="*/ 24 h 83"/>
                <a:gd name="T6" fmla="*/ 53 w 66"/>
                <a:gd name="T7" fmla="*/ 73 h 83"/>
                <a:gd name="T8" fmla="*/ 63 w 66"/>
                <a:gd name="T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3">
                  <a:moveTo>
                    <a:pt x="63" y="70"/>
                  </a:moveTo>
                  <a:cubicBezTo>
                    <a:pt x="63" y="70"/>
                    <a:pt x="66" y="40"/>
                    <a:pt x="49" y="28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3"/>
                    <a:pt x="53" y="73"/>
                  </a:cubicBezTo>
                  <a:cubicBezTo>
                    <a:pt x="53" y="73"/>
                    <a:pt x="63" y="83"/>
                    <a:pt x="63" y="7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5" name="Freeform 39"/>
            <p:cNvSpPr/>
            <p:nvPr/>
          </p:nvSpPr>
          <p:spPr bwMode="auto">
            <a:xfrm>
              <a:off x="2526490" y="2298877"/>
              <a:ext cx="15504" cy="41344"/>
            </a:xfrm>
            <a:custGeom>
              <a:avLst/>
              <a:gdLst>
                <a:gd name="T0" fmla="*/ 23 w 39"/>
                <a:gd name="T1" fmla="*/ 93 h 105"/>
                <a:gd name="T2" fmla="*/ 30 w 39"/>
                <a:gd name="T3" fmla="*/ 50 h 105"/>
                <a:gd name="T4" fmla="*/ 3 w 39"/>
                <a:gd name="T5" fmla="*/ 29 h 105"/>
                <a:gd name="T6" fmla="*/ 12 w 39"/>
                <a:gd name="T7" fmla="*/ 91 h 105"/>
                <a:gd name="T8" fmla="*/ 23 w 39"/>
                <a:gd name="T9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5">
                  <a:moveTo>
                    <a:pt x="23" y="93"/>
                  </a:moveTo>
                  <a:cubicBezTo>
                    <a:pt x="23" y="93"/>
                    <a:pt x="39" y="69"/>
                    <a:pt x="30" y="50"/>
                  </a:cubicBezTo>
                  <a:cubicBezTo>
                    <a:pt x="21" y="30"/>
                    <a:pt x="0" y="0"/>
                    <a:pt x="3" y="29"/>
                  </a:cubicBezTo>
                  <a:cubicBezTo>
                    <a:pt x="5" y="58"/>
                    <a:pt x="12" y="91"/>
                    <a:pt x="12" y="91"/>
                  </a:cubicBezTo>
                  <a:cubicBezTo>
                    <a:pt x="12" y="91"/>
                    <a:pt x="17" y="105"/>
                    <a:pt x="23" y="9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6" name="Freeform 40"/>
            <p:cNvSpPr/>
            <p:nvPr/>
          </p:nvSpPr>
          <p:spPr bwMode="auto">
            <a:xfrm>
              <a:off x="2400735" y="2479758"/>
              <a:ext cx="17227" cy="41344"/>
            </a:xfrm>
            <a:custGeom>
              <a:avLst/>
              <a:gdLst>
                <a:gd name="T0" fmla="*/ 23 w 40"/>
                <a:gd name="T1" fmla="*/ 94 h 106"/>
                <a:gd name="T2" fmla="*/ 31 w 40"/>
                <a:gd name="T3" fmla="*/ 50 h 106"/>
                <a:gd name="T4" fmla="*/ 3 w 40"/>
                <a:gd name="T5" fmla="*/ 30 h 106"/>
                <a:gd name="T6" fmla="*/ 13 w 40"/>
                <a:gd name="T7" fmla="*/ 92 h 106"/>
                <a:gd name="T8" fmla="*/ 23 w 40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06">
                  <a:moveTo>
                    <a:pt x="23" y="94"/>
                  </a:moveTo>
                  <a:cubicBezTo>
                    <a:pt x="23" y="94"/>
                    <a:pt x="40" y="70"/>
                    <a:pt x="31" y="50"/>
                  </a:cubicBezTo>
                  <a:cubicBezTo>
                    <a:pt x="22" y="31"/>
                    <a:pt x="0" y="0"/>
                    <a:pt x="3" y="30"/>
                  </a:cubicBezTo>
                  <a:cubicBezTo>
                    <a:pt x="6" y="59"/>
                    <a:pt x="13" y="92"/>
                    <a:pt x="13" y="92"/>
                  </a:cubicBezTo>
                  <a:cubicBezTo>
                    <a:pt x="13" y="92"/>
                    <a:pt x="17" y="106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7" name="Freeform 41"/>
            <p:cNvSpPr/>
            <p:nvPr/>
          </p:nvSpPr>
          <p:spPr bwMode="auto">
            <a:xfrm>
              <a:off x="2764220" y="2393624"/>
              <a:ext cx="15504" cy="43067"/>
            </a:xfrm>
            <a:custGeom>
              <a:avLst/>
              <a:gdLst>
                <a:gd name="T0" fmla="*/ 22 w 39"/>
                <a:gd name="T1" fmla="*/ 94 h 106"/>
                <a:gd name="T2" fmla="*/ 30 w 39"/>
                <a:gd name="T3" fmla="*/ 50 h 106"/>
                <a:gd name="T4" fmla="*/ 2 w 39"/>
                <a:gd name="T5" fmla="*/ 30 h 106"/>
                <a:gd name="T6" fmla="*/ 12 w 39"/>
                <a:gd name="T7" fmla="*/ 92 h 106"/>
                <a:gd name="T8" fmla="*/ 22 w 39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6">
                  <a:moveTo>
                    <a:pt x="22" y="94"/>
                  </a:moveTo>
                  <a:cubicBezTo>
                    <a:pt x="22" y="94"/>
                    <a:pt x="39" y="70"/>
                    <a:pt x="30" y="50"/>
                  </a:cubicBezTo>
                  <a:cubicBezTo>
                    <a:pt x="21" y="31"/>
                    <a:pt x="0" y="0"/>
                    <a:pt x="2" y="30"/>
                  </a:cubicBezTo>
                  <a:cubicBezTo>
                    <a:pt x="5" y="59"/>
                    <a:pt x="12" y="92"/>
                    <a:pt x="12" y="92"/>
                  </a:cubicBezTo>
                  <a:cubicBezTo>
                    <a:pt x="12" y="92"/>
                    <a:pt x="16" y="106"/>
                    <a:pt x="22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42"/>
            <p:cNvSpPr/>
            <p:nvPr/>
          </p:nvSpPr>
          <p:spPr bwMode="auto">
            <a:xfrm>
              <a:off x="2407626" y="2600346"/>
              <a:ext cx="15504" cy="43067"/>
            </a:xfrm>
            <a:custGeom>
              <a:avLst/>
              <a:gdLst>
                <a:gd name="T0" fmla="*/ 23 w 39"/>
                <a:gd name="T1" fmla="*/ 94 h 105"/>
                <a:gd name="T2" fmla="*/ 30 w 39"/>
                <a:gd name="T3" fmla="*/ 50 h 105"/>
                <a:gd name="T4" fmla="*/ 3 w 39"/>
                <a:gd name="T5" fmla="*/ 29 h 105"/>
                <a:gd name="T6" fmla="*/ 12 w 39"/>
                <a:gd name="T7" fmla="*/ 91 h 105"/>
                <a:gd name="T8" fmla="*/ 23 w 39"/>
                <a:gd name="T9" fmla="*/ 9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5">
                  <a:moveTo>
                    <a:pt x="23" y="94"/>
                  </a:moveTo>
                  <a:cubicBezTo>
                    <a:pt x="23" y="94"/>
                    <a:pt x="39" y="70"/>
                    <a:pt x="30" y="50"/>
                  </a:cubicBezTo>
                  <a:cubicBezTo>
                    <a:pt x="21" y="30"/>
                    <a:pt x="0" y="0"/>
                    <a:pt x="3" y="29"/>
                  </a:cubicBezTo>
                  <a:cubicBezTo>
                    <a:pt x="5" y="58"/>
                    <a:pt x="12" y="91"/>
                    <a:pt x="12" y="91"/>
                  </a:cubicBezTo>
                  <a:cubicBezTo>
                    <a:pt x="12" y="91"/>
                    <a:pt x="17" y="105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43"/>
            <p:cNvSpPr/>
            <p:nvPr/>
          </p:nvSpPr>
          <p:spPr bwMode="auto">
            <a:xfrm>
              <a:off x="2814178" y="2586564"/>
              <a:ext cx="15504" cy="41344"/>
            </a:xfrm>
            <a:custGeom>
              <a:avLst/>
              <a:gdLst>
                <a:gd name="T0" fmla="*/ 23 w 39"/>
                <a:gd name="T1" fmla="*/ 94 h 106"/>
                <a:gd name="T2" fmla="*/ 30 w 39"/>
                <a:gd name="T3" fmla="*/ 50 h 106"/>
                <a:gd name="T4" fmla="*/ 3 w 39"/>
                <a:gd name="T5" fmla="*/ 30 h 106"/>
                <a:gd name="T6" fmla="*/ 12 w 39"/>
                <a:gd name="T7" fmla="*/ 92 h 106"/>
                <a:gd name="T8" fmla="*/ 23 w 39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6">
                  <a:moveTo>
                    <a:pt x="23" y="94"/>
                  </a:moveTo>
                  <a:cubicBezTo>
                    <a:pt x="23" y="94"/>
                    <a:pt x="39" y="70"/>
                    <a:pt x="30" y="50"/>
                  </a:cubicBezTo>
                  <a:cubicBezTo>
                    <a:pt x="21" y="31"/>
                    <a:pt x="0" y="0"/>
                    <a:pt x="3" y="30"/>
                  </a:cubicBezTo>
                  <a:cubicBezTo>
                    <a:pt x="5" y="59"/>
                    <a:pt x="12" y="92"/>
                    <a:pt x="12" y="92"/>
                  </a:cubicBezTo>
                  <a:cubicBezTo>
                    <a:pt x="12" y="92"/>
                    <a:pt x="17" y="106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44"/>
            <p:cNvSpPr/>
            <p:nvPr/>
          </p:nvSpPr>
          <p:spPr bwMode="auto">
            <a:xfrm>
              <a:off x="2485146" y="2653749"/>
              <a:ext cx="15504" cy="41344"/>
            </a:xfrm>
            <a:custGeom>
              <a:avLst/>
              <a:gdLst>
                <a:gd name="T0" fmla="*/ 23 w 40"/>
                <a:gd name="T1" fmla="*/ 93 h 105"/>
                <a:gd name="T2" fmla="*/ 31 w 40"/>
                <a:gd name="T3" fmla="*/ 50 h 105"/>
                <a:gd name="T4" fmla="*/ 3 w 40"/>
                <a:gd name="T5" fmla="*/ 29 h 105"/>
                <a:gd name="T6" fmla="*/ 13 w 40"/>
                <a:gd name="T7" fmla="*/ 91 h 105"/>
                <a:gd name="T8" fmla="*/ 23 w 40"/>
                <a:gd name="T9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05">
                  <a:moveTo>
                    <a:pt x="23" y="93"/>
                  </a:moveTo>
                  <a:cubicBezTo>
                    <a:pt x="23" y="93"/>
                    <a:pt x="40" y="69"/>
                    <a:pt x="31" y="50"/>
                  </a:cubicBezTo>
                  <a:cubicBezTo>
                    <a:pt x="22" y="30"/>
                    <a:pt x="0" y="0"/>
                    <a:pt x="3" y="29"/>
                  </a:cubicBezTo>
                  <a:cubicBezTo>
                    <a:pt x="6" y="58"/>
                    <a:pt x="13" y="91"/>
                    <a:pt x="13" y="91"/>
                  </a:cubicBezTo>
                  <a:cubicBezTo>
                    <a:pt x="13" y="91"/>
                    <a:pt x="17" y="105"/>
                    <a:pt x="23" y="9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45"/>
            <p:cNvSpPr/>
            <p:nvPr/>
          </p:nvSpPr>
          <p:spPr bwMode="auto">
            <a:xfrm>
              <a:off x="2607456" y="2410851"/>
              <a:ext cx="15504" cy="43067"/>
            </a:xfrm>
            <a:custGeom>
              <a:avLst/>
              <a:gdLst>
                <a:gd name="T0" fmla="*/ 23 w 39"/>
                <a:gd name="T1" fmla="*/ 94 h 106"/>
                <a:gd name="T2" fmla="*/ 30 w 39"/>
                <a:gd name="T3" fmla="*/ 50 h 106"/>
                <a:gd name="T4" fmla="*/ 3 w 39"/>
                <a:gd name="T5" fmla="*/ 30 h 106"/>
                <a:gd name="T6" fmla="*/ 12 w 39"/>
                <a:gd name="T7" fmla="*/ 92 h 106"/>
                <a:gd name="T8" fmla="*/ 23 w 39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6">
                  <a:moveTo>
                    <a:pt x="23" y="94"/>
                  </a:moveTo>
                  <a:cubicBezTo>
                    <a:pt x="23" y="94"/>
                    <a:pt x="39" y="70"/>
                    <a:pt x="30" y="50"/>
                  </a:cubicBezTo>
                  <a:cubicBezTo>
                    <a:pt x="21" y="31"/>
                    <a:pt x="0" y="0"/>
                    <a:pt x="3" y="30"/>
                  </a:cubicBezTo>
                  <a:cubicBezTo>
                    <a:pt x="5" y="59"/>
                    <a:pt x="12" y="92"/>
                    <a:pt x="12" y="92"/>
                  </a:cubicBezTo>
                  <a:cubicBezTo>
                    <a:pt x="12" y="92"/>
                    <a:pt x="17" y="106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46"/>
            <p:cNvSpPr/>
            <p:nvPr/>
          </p:nvSpPr>
          <p:spPr bwMode="auto">
            <a:xfrm>
              <a:off x="2450693" y="2347112"/>
              <a:ext cx="284242" cy="759702"/>
            </a:xfrm>
            <a:custGeom>
              <a:avLst/>
              <a:gdLst>
                <a:gd name="T0" fmla="*/ 300 w 706"/>
                <a:gd name="T1" fmla="*/ 0 h 1908"/>
                <a:gd name="T2" fmla="*/ 273 w 706"/>
                <a:gd name="T3" fmla="*/ 576 h 1908"/>
                <a:gd name="T4" fmla="*/ 63 w 706"/>
                <a:gd name="T5" fmla="*/ 459 h 1908"/>
                <a:gd name="T6" fmla="*/ 236 w 706"/>
                <a:gd name="T7" fmla="*/ 609 h 1908"/>
                <a:gd name="T8" fmla="*/ 241 w 706"/>
                <a:gd name="T9" fmla="*/ 826 h 1908"/>
                <a:gd name="T10" fmla="*/ 0 w 706"/>
                <a:gd name="T11" fmla="*/ 941 h 1908"/>
                <a:gd name="T12" fmla="*/ 264 w 706"/>
                <a:gd name="T13" fmla="*/ 901 h 1908"/>
                <a:gd name="T14" fmla="*/ 338 w 706"/>
                <a:gd name="T15" fmla="*/ 1344 h 1908"/>
                <a:gd name="T16" fmla="*/ 296 w 706"/>
                <a:gd name="T17" fmla="*/ 1881 h 1908"/>
                <a:gd name="T18" fmla="*/ 519 w 706"/>
                <a:gd name="T19" fmla="*/ 1908 h 1908"/>
                <a:gd name="T20" fmla="*/ 435 w 706"/>
                <a:gd name="T21" fmla="*/ 1141 h 1908"/>
                <a:gd name="T22" fmla="*/ 385 w 706"/>
                <a:gd name="T23" fmla="*/ 901 h 1908"/>
                <a:gd name="T24" fmla="*/ 706 w 706"/>
                <a:gd name="T25" fmla="*/ 859 h 1908"/>
                <a:gd name="T26" fmla="*/ 374 w 706"/>
                <a:gd name="T27" fmla="*/ 819 h 1908"/>
                <a:gd name="T28" fmla="*/ 333 w 706"/>
                <a:gd name="T29" fmla="*/ 515 h 1908"/>
                <a:gd name="T30" fmla="*/ 526 w 706"/>
                <a:gd name="T31" fmla="*/ 326 h 1908"/>
                <a:gd name="T32" fmla="*/ 328 w 706"/>
                <a:gd name="T33" fmla="*/ 420 h 1908"/>
                <a:gd name="T34" fmla="*/ 300 w 706"/>
                <a:gd name="T35" fmla="*/ 0 h 1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6" h="1908">
                  <a:moveTo>
                    <a:pt x="300" y="0"/>
                  </a:moveTo>
                  <a:cubicBezTo>
                    <a:pt x="301" y="19"/>
                    <a:pt x="273" y="576"/>
                    <a:pt x="273" y="576"/>
                  </a:cubicBezTo>
                  <a:lnTo>
                    <a:pt x="63" y="459"/>
                  </a:lnTo>
                  <a:lnTo>
                    <a:pt x="236" y="609"/>
                  </a:lnTo>
                  <a:lnTo>
                    <a:pt x="241" y="826"/>
                  </a:lnTo>
                  <a:lnTo>
                    <a:pt x="0" y="941"/>
                  </a:lnTo>
                  <a:lnTo>
                    <a:pt x="264" y="901"/>
                  </a:lnTo>
                  <a:lnTo>
                    <a:pt x="338" y="1344"/>
                  </a:lnTo>
                  <a:lnTo>
                    <a:pt x="296" y="1881"/>
                  </a:lnTo>
                  <a:lnTo>
                    <a:pt x="519" y="1908"/>
                  </a:lnTo>
                  <a:lnTo>
                    <a:pt x="435" y="1141"/>
                  </a:lnTo>
                  <a:lnTo>
                    <a:pt x="385" y="901"/>
                  </a:lnTo>
                  <a:lnTo>
                    <a:pt x="706" y="859"/>
                  </a:lnTo>
                  <a:lnTo>
                    <a:pt x="374" y="819"/>
                  </a:lnTo>
                  <a:lnTo>
                    <a:pt x="333" y="515"/>
                  </a:lnTo>
                  <a:lnTo>
                    <a:pt x="526" y="326"/>
                  </a:lnTo>
                  <a:lnTo>
                    <a:pt x="328" y="42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Oval 7"/>
            <p:cNvSpPr>
              <a:spLocks noChangeArrowheads="1"/>
            </p:cNvSpPr>
            <p:nvPr/>
          </p:nvSpPr>
          <p:spPr bwMode="auto">
            <a:xfrm>
              <a:off x="2742514" y="2252364"/>
              <a:ext cx="29286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14"/>
            <p:cNvSpPr/>
            <p:nvPr/>
          </p:nvSpPr>
          <p:spPr bwMode="auto">
            <a:xfrm>
              <a:off x="2737346" y="2321272"/>
              <a:ext cx="12059" cy="46512"/>
            </a:xfrm>
            <a:custGeom>
              <a:avLst/>
              <a:gdLst>
                <a:gd name="T0" fmla="*/ 23 w 33"/>
                <a:gd name="T1" fmla="*/ 107 h 117"/>
                <a:gd name="T2" fmla="*/ 4 w 33"/>
                <a:gd name="T3" fmla="*/ 62 h 117"/>
                <a:gd name="T4" fmla="*/ 28 w 33"/>
                <a:gd name="T5" fmla="*/ 32 h 117"/>
                <a:gd name="T6" fmla="*/ 33 w 33"/>
                <a:gd name="T7" fmla="*/ 101 h 117"/>
                <a:gd name="T8" fmla="*/ 23 w 33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17">
                  <a:moveTo>
                    <a:pt x="23" y="107"/>
                  </a:moveTo>
                  <a:cubicBezTo>
                    <a:pt x="23" y="107"/>
                    <a:pt x="0" y="86"/>
                    <a:pt x="4" y="62"/>
                  </a:cubicBezTo>
                  <a:cubicBezTo>
                    <a:pt x="9" y="39"/>
                    <a:pt x="23" y="0"/>
                    <a:pt x="28" y="32"/>
                  </a:cubicBezTo>
                  <a:cubicBezTo>
                    <a:pt x="32" y="64"/>
                    <a:pt x="33" y="101"/>
                    <a:pt x="33" y="101"/>
                  </a:cubicBezTo>
                  <a:cubicBezTo>
                    <a:pt x="33" y="101"/>
                    <a:pt x="33" y="117"/>
                    <a:pt x="23" y="10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16"/>
            <p:cNvSpPr/>
            <p:nvPr/>
          </p:nvSpPr>
          <p:spPr bwMode="auto">
            <a:xfrm>
              <a:off x="2747682" y="2198961"/>
              <a:ext cx="15504" cy="46512"/>
            </a:xfrm>
            <a:custGeom>
              <a:avLst/>
              <a:gdLst>
                <a:gd name="T0" fmla="*/ 18 w 42"/>
                <a:gd name="T1" fmla="*/ 103 h 116"/>
                <a:gd name="T2" fmla="*/ 10 w 42"/>
                <a:gd name="T3" fmla="*/ 55 h 116"/>
                <a:gd name="T4" fmla="*/ 39 w 42"/>
                <a:gd name="T5" fmla="*/ 32 h 116"/>
                <a:gd name="T6" fmla="*/ 29 w 42"/>
                <a:gd name="T7" fmla="*/ 100 h 116"/>
                <a:gd name="T8" fmla="*/ 18 w 42"/>
                <a:gd name="T9" fmla="*/ 10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16">
                  <a:moveTo>
                    <a:pt x="18" y="103"/>
                  </a:moveTo>
                  <a:cubicBezTo>
                    <a:pt x="18" y="103"/>
                    <a:pt x="0" y="77"/>
                    <a:pt x="10" y="55"/>
                  </a:cubicBezTo>
                  <a:cubicBezTo>
                    <a:pt x="19" y="33"/>
                    <a:pt x="42" y="0"/>
                    <a:pt x="39" y="32"/>
                  </a:cubicBezTo>
                  <a:cubicBezTo>
                    <a:pt x="36" y="64"/>
                    <a:pt x="29" y="100"/>
                    <a:pt x="29" y="100"/>
                  </a:cubicBezTo>
                  <a:cubicBezTo>
                    <a:pt x="29" y="100"/>
                    <a:pt x="24" y="116"/>
                    <a:pt x="18" y="10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46" name="组合 550"/>
          <p:cNvGrpSpPr/>
          <p:nvPr/>
        </p:nvGrpSpPr>
        <p:grpSpPr>
          <a:xfrm>
            <a:off x="9293842" y="4095279"/>
            <a:ext cx="1309043" cy="2662655"/>
            <a:chOff x="2195736" y="1995685"/>
            <a:chExt cx="720080" cy="1111129"/>
          </a:xfrm>
          <a:effectLst>
            <a:outerShdw blurRad="139700" dist="63500" dir="10800000" algn="r" rotWithShape="0">
              <a:prstClr val="black">
                <a:alpha val="22000"/>
              </a:prstClr>
            </a:outerShdw>
          </a:effectLst>
        </p:grpSpPr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2376617" y="2252364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Oval 6"/>
            <p:cNvSpPr>
              <a:spLocks noChangeArrowheads="1"/>
            </p:cNvSpPr>
            <p:nvPr/>
          </p:nvSpPr>
          <p:spPr bwMode="auto">
            <a:xfrm>
              <a:off x="2609179" y="2252364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Oval 8"/>
            <p:cNvSpPr>
              <a:spLocks noChangeArrowheads="1"/>
            </p:cNvSpPr>
            <p:nvPr/>
          </p:nvSpPr>
          <p:spPr bwMode="auto">
            <a:xfrm>
              <a:off x="2376617" y="2641690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Oval 9"/>
            <p:cNvSpPr>
              <a:spLocks noChangeArrowheads="1"/>
            </p:cNvSpPr>
            <p:nvPr/>
          </p:nvSpPr>
          <p:spPr bwMode="auto">
            <a:xfrm>
              <a:off x="2609179" y="2641690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Oval 10"/>
            <p:cNvSpPr>
              <a:spLocks noChangeArrowheads="1"/>
            </p:cNvSpPr>
            <p:nvPr/>
          </p:nvSpPr>
          <p:spPr bwMode="auto">
            <a:xfrm>
              <a:off x="2840018" y="2641690"/>
              <a:ext cx="29286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Oval 11"/>
            <p:cNvSpPr>
              <a:spLocks noChangeArrowheads="1"/>
            </p:cNvSpPr>
            <p:nvPr/>
          </p:nvSpPr>
          <p:spPr bwMode="auto">
            <a:xfrm>
              <a:off x="2252584" y="2424632"/>
              <a:ext cx="29286" cy="275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Oval 12"/>
            <p:cNvSpPr>
              <a:spLocks noChangeArrowheads="1"/>
            </p:cNvSpPr>
            <p:nvPr/>
          </p:nvSpPr>
          <p:spPr bwMode="auto">
            <a:xfrm>
              <a:off x="2485146" y="2424632"/>
              <a:ext cx="29286" cy="275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Oval 13"/>
            <p:cNvSpPr>
              <a:spLocks noChangeArrowheads="1"/>
            </p:cNvSpPr>
            <p:nvPr/>
          </p:nvSpPr>
          <p:spPr bwMode="auto">
            <a:xfrm>
              <a:off x="2717708" y="2424632"/>
              <a:ext cx="29286" cy="275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15"/>
            <p:cNvSpPr/>
            <p:nvPr/>
          </p:nvSpPr>
          <p:spPr bwMode="auto">
            <a:xfrm>
              <a:off x="2831405" y="2481481"/>
              <a:ext cx="29286" cy="36176"/>
            </a:xfrm>
            <a:custGeom>
              <a:avLst/>
              <a:gdLst>
                <a:gd name="T0" fmla="*/ 4 w 71"/>
                <a:gd name="T1" fmla="*/ 77 h 91"/>
                <a:gd name="T2" fmla="*/ 18 w 71"/>
                <a:gd name="T3" fmla="*/ 30 h 91"/>
                <a:gd name="T4" fmla="*/ 54 w 71"/>
                <a:gd name="T5" fmla="*/ 27 h 91"/>
                <a:gd name="T6" fmla="*/ 15 w 71"/>
                <a:gd name="T7" fmla="*/ 80 h 91"/>
                <a:gd name="T8" fmla="*/ 4 w 71"/>
                <a:gd name="T9" fmla="*/ 7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91">
                  <a:moveTo>
                    <a:pt x="4" y="77"/>
                  </a:moveTo>
                  <a:cubicBezTo>
                    <a:pt x="4" y="77"/>
                    <a:pt x="0" y="44"/>
                    <a:pt x="18" y="30"/>
                  </a:cubicBezTo>
                  <a:cubicBezTo>
                    <a:pt x="36" y="17"/>
                    <a:pt x="71" y="0"/>
                    <a:pt x="54" y="27"/>
                  </a:cubicBezTo>
                  <a:cubicBezTo>
                    <a:pt x="37" y="53"/>
                    <a:pt x="15" y="80"/>
                    <a:pt x="15" y="80"/>
                  </a:cubicBezTo>
                  <a:cubicBezTo>
                    <a:pt x="15" y="80"/>
                    <a:pt x="4" y="91"/>
                    <a:pt x="4" y="7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17"/>
            <p:cNvSpPr/>
            <p:nvPr/>
          </p:nvSpPr>
          <p:spPr bwMode="auto">
            <a:xfrm>
              <a:off x="2791783" y="2410851"/>
              <a:ext cx="17227" cy="46512"/>
            </a:xfrm>
            <a:custGeom>
              <a:avLst/>
              <a:gdLst>
                <a:gd name="T0" fmla="*/ 18 w 42"/>
                <a:gd name="T1" fmla="*/ 103 h 116"/>
                <a:gd name="T2" fmla="*/ 10 w 42"/>
                <a:gd name="T3" fmla="*/ 55 h 116"/>
                <a:gd name="T4" fmla="*/ 39 w 42"/>
                <a:gd name="T5" fmla="*/ 32 h 116"/>
                <a:gd name="T6" fmla="*/ 29 w 42"/>
                <a:gd name="T7" fmla="*/ 100 h 116"/>
                <a:gd name="T8" fmla="*/ 18 w 42"/>
                <a:gd name="T9" fmla="*/ 10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16">
                  <a:moveTo>
                    <a:pt x="18" y="103"/>
                  </a:moveTo>
                  <a:cubicBezTo>
                    <a:pt x="18" y="103"/>
                    <a:pt x="0" y="77"/>
                    <a:pt x="10" y="55"/>
                  </a:cubicBezTo>
                  <a:cubicBezTo>
                    <a:pt x="19" y="33"/>
                    <a:pt x="42" y="0"/>
                    <a:pt x="39" y="32"/>
                  </a:cubicBezTo>
                  <a:cubicBezTo>
                    <a:pt x="37" y="64"/>
                    <a:pt x="29" y="100"/>
                    <a:pt x="29" y="100"/>
                  </a:cubicBezTo>
                  <a:cubicBezTo>
                    <a:pt x="29" y="100"/>
                    <a:pt x="24" y="116"/>
                    <a:pt x="18" y="10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19"/>
            <p:cNvSpPr/>
            <p:nvPr/>
          </p:nvSpPr>
          <p:spPr bwMode="auto">
            <a:xfrm>
              <a:off x="2195736" y="1995685"/>
              <a:ext cx="720080" cy="925079"/>
            </a:xfrm>
            <a:custGeom>
              <a:avLst/>
              <a:gdLst>
                <a:gd name="T0" fmla="*/ 1699 w 1787"/>
                <a:gd name="T1" fmla="*/ 1023 h 2321"/>
                <a:gd name="T2" fmla="*/ 1054 w 1787"/>
                <a:gd name="T3" fmla="*/ 2245 h 2321"/>
                <a:gd name="T4" fmla="*/ 89 w 1787"/>
                <a:gd name="T5" fmla="*/ 1299 h 2321"/>
                <a:gd name="T6" fmla="*/ 734 w 1787"/>
                <a:gd name="T7" fmla="*/ 76 h 2321"/>
                <a:gd name="T8" fmla="*/ 1699 w 1787"/>
                <a:gd name="T9" fmla="*/ 1023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321">
                  <a:moveTo>
                    <a:pt x="1699" y="1023"/>
                  </a:moveTo>
                  <a:cubicBezTo>
                    <a:pt x="1787" y="1622"/>
                    <a:pt x="1498" y="2169"/>
                    <a:pt x="1054" y="2245"/>
                  </a:cubicBezTo>
                  <a:cubicBezTo>
                    <a:pt x="609" y="2321"/>
                    <a:pt x="177" y="1898"/>
                    <a:pt x="89" y="1299"/>
                  </a:cubicBezTo>
                  <a:cubicBezTo>
                    <a:pt x="0" y="700"/>
                    <a:pt x="289" y="152"/>
                    <a:pt x="734" y="76"/>
                  </a:cubicBezTo>
                  <a:cubicBezTo>
                    <a:pt x="1179" y="0"/>
                    <a:pt x="1611" y="424"/>
                    <a:pt x="1699" y="1023"/>
                  </a:cubicBezTo>
                  <a:close/>
                </a:path>
              </a:pathLst>
            </a:custGeom>
            <a:solidFill>
              <a:srgbClr val="40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20"/>
            <p:cNvSpPr/>
            <p:nvPr/>
          </p:nvSpPr>
          <p:spPr bwMode="auto">
            <a:xfrm>
              <a:off x="2385231" y="2305768"/>
              <a:ext cx="29286" cy="77521"/>
            </a:xfrm>
            <a:custGeom>
              <a:avLst/>
              <a:gdLst>
                <a:gd name="T0" fmla="*/ 52 w 75"/>
                <a:gd name="T1" fmla="*/ 180 h 195"/>
                <a:gd name="T2" fmla="*/ 8 w 75"/>
                <a:gd name="T3" fmla="*/ 109 h 195"/>
                <a:gd name="T4" fmla="*/ 58 w 75"/>
                <a:gd name="T5" fmla="*/ 53 h 195"/>
                <a:gd name="T6" fmla="*/ 75 w 75"/>
                <a:gd name="T7" fmla="*/ 168 h 195"/>
                <a:gd name="T8" fmla="*/ 52 w 75"/>
                <a:gd name="T9" fmla="*/ 18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5">
                  <a:moveTo>
                    <a:pt x="52" y="180"/>
                  </a:moveTo>
                  <a:cubicBezTo>
                    <a:pt x="52" y="180"/>
                    <a:pt x="0" y="150"/>
                    <a:pt x="8" y="109"/>
                  </a:cubicBezTo>
                  <a:cubicBezTo>
                    <a:pt x="16" y="68"/>
                    <a:pt x="46" y="0"/>
                    <a:pt x="58" y="53"/>
                  </a:cubicBezTo>
                  <a:cubicBezTo>
                    <a:pt x="70" y="105"/>
                    <a:pt x="75" y="168"/>
                    <a:pt x="75" y="168"/>
                  </a:cubicBezTo>
                  <a:cubicBezTo>
                    <a:pt x="75" y="168"/>
                    <a:pt x="73" y="195"/>
                    <a:pt x="52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21"/>
            <p:cNvSpPr/>
            <p:nvPr/>
          </p:nvSpPr>
          <p:spPr bwMode="auto">
            <a:xfrm>
              <a:off x="2492037" y="2038752"/>
              <a:ext cx="29286" cy="79243"/>
            </a:xfrm>
            <a:custGeom>
              <a:avLst/>
              <a:gdLst>
                <a:gd name="T0" fmla="*/ 53 w 75"/>
                <a:gd name="T1" fmla="*/ 180 h 195"/>
                <a:gd name="T2" fmla="*/ 9 w 75"/>
                <a:gd name="T3" fmla="*/ 109 h 195"/>
                <a:gd name="T4" fmla="*/ 59 w 75"/>
                <a:gd name="T5" fmla="*/ 53 h 195"/>
                <a:gd name="T6" fmla="*/ 75 w 75"/>
                <a:gd name="T7" fmla="*/ 168 h 195"/>
                <a:gd name="T8" fmla="*/ 53 w 75"/>
                <a:gd name="T9" fmla="*/ 18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5">
                  <a:moveTo>
                    <a:pt x="53" y="180"/>
                  </a:moveTo>
                  <a:cubicBezTo>
                    <a:pt x="53" y="180"/>
                    <a:pt x="0" y="150"/>
                    <a:pt x="9" y="109"/>
                  </a:cubicBezTo>
                  <a:cubicBezTo>
                    <a:pt x="17" y="68"/>
                    <a:pt x="47" y="0"/>
                    <a:pt x="59" y="53"/>
                  </a:cubicBezTo>
                  <a:cubicBezTo>
                    <a:pt x="71" y="105"/>
                    <a:pt x="75" y="168"/>
                    <a:pt x="75" y="168"/>
                  </a:cubicBezTo>
                  <a:cubicBezTo>
                    <a:pt x="75" y="168"/>
                    <a:pt x="74" y="195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Freeform 22"/>
            <p:cNvSpPr/>
            <p:nvPr/>
          </p:nvSpPr>
          <p:spPr bwMode="auto">
            <a:xfrm>
              <a:off x="2667750" y="2338498"/>
              <a:ext cx="29286" cy="77521"/>
            </a:xfrm>
            <a:custGeom>
              <a:avLst/>
              <a:gdLst>
                <a:gd name="T0" fmla="*/ 53 w 75"/>
                <a:gd name="T1" fmla="*/ 180 h 196"/>
                <a:gd name="T2" fmla="*/ 9 w 75"/>
                <a:gd name="T3" fmla="*/ 109 h 196"/>
                <a:gd name="T4" fmla="*/ 59 w 75"/>
                <a:gd name="T5" fmla="*/ 53 h 196"/>
                <a:gd name="T6" fmla="*/ 75 w 75"/>
                <a:gd name="T7" fmla="*/ 168 h 196"/>
                <a:gd name="T8" fmla="*/ 53 w 75"/>
                <a:gd name="T9" fmla="*/ 18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6">
                  <a:moveTo>
                    <a:pt x="53" y="180"/>
                  </a:moveTo>
                  <a:cubicBezTo>
                    <a:pt x="53" y="180"/>
                    <a:pt x="0" y="150"/>
                    <a:pt x="9" y="109"/>
                  </a:cubicBezTo>
                  <a:cubicBezTo>
                    <a:pt x="17" y="68"/>
                    <a:pt x="47" y="0"/>
                    <a:pt x="59" y="53"/>
                  </a:cubicBezTo>
                  <a:cubicBezTo>
                    <a:pt x="71" y="106"/>
                    <a:pt x="75" y="168"/>
                    <a:pt x="75" y="168"/>
                  </a:cubicBezTo>
                  <a:cubicBezTo>
                    <a:pt x="75" y="168"/>
                    <a:pt x="74" y="196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23"/>
            <p:cNvSpPr/>
            <p:nvPr/>
          </p:nvSpPr>
          <p:spPr bwMode="auto">
            <a:xfrm>
              <a:off x="2476533" y="2509044"/>
              <a:ext cx="29286" cy="77521"/>
            </a:xfrm>
            <a:custGeom>
              <a:avLst/>
              <a:gdLst>
                <a:gd name="T0" fmla="*/ 53 w 75"/>
                <a:gd name="T1" fmla="*/ 180 h 196"/>
                <a:gd name="T2" fmla="*/ 8 w 75"/>
                <a:gd name="T3" fmla="*/ 110 h 196"/>
                <a:gd name="T4" fmla="*/ 58 w 75"/>
                <a:gd name="T5" fmla="*/ 53 h 196"/>
                <a:gd name="T6" fmla="*/ 75 w 75"/>
                <a:gd name="T7" fmla="*/ 169 h 196"/>
                <a:gd name="T8" fmla="*/ 53 w 75"/>
                <a:gd name="T9" fmla="*/ 18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6">
                  <a:moveTo>
                    <a:pt x="53" y="180"/>
                  </a:moveTo>
                  <a:cubicBezTo>
                    <a:pt x="53" y="180"/>
                    <a:pt x="0" y="151"/>
                    <a:pt x="8" y="110"/>
                  </a:cubicBezTo>
                  <a:cubicBezTo>
                    <a:pt x="16" y="69"/>
                    <a:pt x="46" y="0"/>
                    <a:pt x="58" y="53"/>
                  </a:cubicBezTo>
                  <a:cubicBezTo>
                    <a:pt x="70" y="106"/>
                    <a:pt x="75" y="169"/>
                    <a:pt x="75" y="169"/>
                  </a:cubicBezTo>
                  <a:cubicBezTo>
                    <a:pt x="75" y="169"/>
                    <a:pt x="74" y="196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24"/>
            <p:cNvSpPr/>
            <p:nvPr/>
          </p:nvSpPr>
          <p:spPr bwMode="auto">
            <a:xfrm>
              <a:off x="2633297" y="2569338"/>
              <a:ext cx="29286" cy="79243"/>
            </a:xfrm>
            <a:custGeom>
              <a:avLst/>
              <a:gdLst>
                <a:gd name="T0" fmla="*/ 53 w 75"/>
                <a:gd name="T1" fmla="*/ 180 h 196"/>
                <a:gd name="T2" fmla="*/ 8 w 75"/>
                <a:gd name="T3" fmla="*/ 110 h 196"/>
                <a:gd name="T4" fmla="*/ 58 w 75"/>
                <a:gd name="T5" fmla="*/ 53 h 196"/>
                <a:gd name="T6" fmla="*/ 75 w 75"/>
                <a:gd name="T7" fmla="*/ 169 h 196"/>
                <a:gd name="T8" fmla="*/ 53 w 75"/>
                <a:gd name="T9" fmla="*/ 18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6">
                  <a:moveTo>
                    <a:pt x="53" y="180"/>
                  </a:moveTo>
                  <a:cubicBezTo>
                    <a:pt x="53" y="180"/>
                    <a:pt x="0" y="151"/>
                    <a:pt x="8" y="110"/>
                  </a:cubicBezTo>
                  <a:cubicBezTo>
                    <a:pt x="16" y="69"/>
                    <a:pt x="46" y="0"/>
                    <a:pt x="58" y="53"/>
                  </a:cubicBezTo>
                  <a:cubicBezTo>
                    <a:pt x="70" y="106"/>
                    <a:pt x="75" y="169"/>
                    <a:pt x="75" y="169"/>
                  </a:cubicBezTo>
                  <a:cubicBezTo>
                    <a:pt x="75" y="169"/>
                    <a:pt x="74" y="196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25"/>
            <p:cNvSpPr/>
            <p:nvPr/>
          </p:nvSpPr>
          <p:spPr bwMode="auto">
            <a:xfrm>
              <a:off x="2426575" y="2738160"/>
              <a:ext cx="29286" cy="77521"/>
            </a:xfrm>
            <a:custGeom>
              <a:avLst/>
              <a:gdLst>
                <a:gd name="T0" fmla="*/ 53 w 75"/>
                <a:gd name="T1" fmla="*/ 180 h 195"/>
                <a:gd name="T2" fmla="*/ 9 w 75"/>
                <a:gd name="T3" fmla="*/ 109 h 195"/>
                <a:gd name="T4" fmla="*/ 59 w 75"/>
                <a:gd name="T5" fmla="*/ 53 h 195"/>
                <a:gd name="T6" fmla="*/ 75 w 75"/>
                <a:gd name="T7" fmla="*/ 168 h 195"/>
                <a:gd name="T8" fmla="*/ 53 w 75"/>
                <a:gd name="T9" fmla="*/ 18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5">
                  <a:moveTo>
                    <a:pt x="53" y="180"/>
                  </a:moveTo>
                  <a:cubicBezTo>
                    <a:pt x="53" y="180"/>
                    <a:pt x="0" y="150"/>
                    <a:pt x="9" y="109"/>
                  </a:cubicBezTo>
                  <a:cubicBezTo>
                    <a:pt x="17" y="68"/>
                    <a:pt x="47" y="0"/>
                    <a:pt x="59" y="53"/>
                  </a:cubicBezTo>
                  <a:cubicBezTo>
                    <a:pt x="71" y="105"/>
                    <a:pt x="75" y="168"/>
                    <a:pt x="75" y="168"/>
                  </a:cubicBezTo>
                  <a:cubicBezTo>
                    <a:pt x="75" y="168"/>
                    <a:pt x="74" y="195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26"/>
            <p:cNvSpPr/>
            <p:nvPr/>
          </p:nvSpPr>
          <p:spPr bwMode="auto">
            <a:xfrm>
              <a:off x="2778002" y="2503876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27"/>
            <p:cNvSpPr/>
            <p:nvPr/>
          </p:nvSpPr>
          <p:spPr bwMode="auto">
            <a:xfrm>
              <a:off x="2560944" y="2167953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28"/>
            <p:cNvSpPr/>
            <p:nvPr/>
          </p:nvSpPr>
          <p:spPr bwMode="auto">
            <a:xfrm>
              <a:off x="2691868" y="2734715"/>
              <a:ext cx="12059" cy="41344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0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7" name="Freeform 29"/>
            <p:cNvSpPr/>
            <p:nvPr/>
          </p:nvSpPr>
          <p:spPr bwMode="auto">
            <a:xfrm>
              <a:off x="2324937" y="2562447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30"/>
            <p:cNvSpPr/>
            <p:nvPr/>
          </p:nvSpPr>
          <p:spPr bwMode="auto">
            <a:xfrm>
              <a:off x="2393844" y="2183457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31"/>
            <p:cNvSpPr/>
            <p:nvPr/>
          </p:nvSpPr>
          <p:spPr bwMode="auto">
            <a:xfrm>
              <a:off x="2350777" y="2359171"/>
              <a:ext cx="27563" cy="32731"/>
            </a:xfrm>
            <a:custGeom>
              <a:avLst/>
              <a:gdLst>
                <a:gd name="T0" fmla="*/ 63 w 67"/>
                <a:gd name="T1" fmla="*/ 69 h 82"/>
                <a:gd name="T2" fmla="*/ 50 w 67"/>
                <a:gd name="T3" fmla="*/ 27 h 82"/>
                <a:gd name="T4" fmla="*/ 16 w 67"/>
                <a:gd name="T5" fmla="*/ 24 h 82"/>
                <a:gd name="T6" fmla="*/ 53 w 67"/>
                <a:gd name="T7" fmla="*/ 72 h 82"/>
                <a:gd name="T8" fmla="*/ 63 w 67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2">
                  <a:moveTo>
                    <a:pt x="63" y="69"/>
                  </a:moveTo>
                  <a:cubicBezTo>
                    <a:pt x="63" y="69"/>
                    <a:pt x="67" y="39"/>
                    <a:pt x="50" y="27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7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32"/>
            <p:cNvSpPr/>
            <p:nvPr/>
          </p:nvSpPr>
          <p:spPr bwMode="auto">
            <a:xfrm>
              <a:off x="2448970" y="2152449"/>
              <a:ext cx="27563" cy="32731"/>
            </a:xfrm>
            <a:custGeom>
              <a:avLst/>
              <a:gdLst>
                <a:gd name="T0" fmla="*/ 63 w 67"/>
                <a:gd name="T1" fmla="*/ 69 h 82"/>
                <a:gd name="T2" fmla="*/ 50 w 67"/>
                <a:gd name="T3" fmla="*/ 27 h 82"/>
                <a:gd name="T4" fmla="*/ 16 w 67"/>
                <a:gd name="T5" fmla="*/ 24 h 82"/>
                <a:gd name="T6" fmla="*/ 53 w 67"/>
                <a:gd name="T7" fmla="*/ 72 h 82"/>
                <a:gd name="T8" fmla="*/ 63 w 67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2">
                  <a:moveTo>
                    <a:pt x="63" y="69"/>
                  </a:moveTo>
                  <a:cubicBezTo>
                    <a:pt x="63" y="69"/>
                    <a:pt x="67" y="39"/>
                    <a:pt x="50" y="27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33"/>
            <p:cNvSpPr/>
            <p:nvPr/>
          </p:nvSpPr>
          <p:spPr bwMode="auto">
            <a:xfrm>
              <a:off x="2598843" y="2262700"/>
              <a:ext cx="24118" cy="29286"/>
            </a:xfrm>
            <a:custGeom>
              <a:avLst/>
              <a:gdLst>
                <a:gd name="T0" fmla="*/ 57 w 62"/>
                <a:gd name="T1" fmla="*/ 62 h 74"/>
                <a:gd name="T2" fmla="*/ 46 w 62"/>
                <a:gd name="T3" fmla="*/ 23 h 74"/>
                <a:gd name="T4" fmla="*/ 14 w 62"/>
                <a:gd name="T5" fmla="*/ 22 h 74"/>
                <a:gd name="T6" fmla="*/ 48 w 62"/>
                <a:gd name="T7" fmla="*/ 66 h 74"/>
                <a:gd name="T8" fmla="*/ 57 w 62"/>
                <a:gd name="T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4">
                  <a:moveTo>
                    <a:pt x="57" y="62"/>
                  </a:moveTo>
                  <a:cubicBezTo>
                    <a:pt x="57" y="62"/>
                    <a:pt x="62" y="34"/>
                    <a:pt x="46" y="23"/>
                  </a:cubicBezTo>
                  <a:cubicBezTo>
                    <a:pt x="31" y="13"/>
                    <a:pt x="0" y="0"/>
                    <a:pt x="14" y="22"/>
                  </a:cubicBezTo>
                  <a:cubicBezTo>
                    <a:pt x="28" y="44"/>
                    <a:pt x="48" y="66"/>
                    <a:pt x="48" y="66"/>
                  </a:cubicBezTo>
                  <a:cubicBezTo>
                    <a:pt x="48" y="66"/>
                    <a:pt x="57" y="74"/>
                    <a:pt x="57" y="62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34"/>
            <p:cNvSpPr/>
            <p:nvPr/>
          </p:nvSpPr>
          <p:spPr bwMode="auto">
            <a:xfrm>
              <a:off x="2765943" y="2650304"/>
              <a:ext cx="27563" cy="32731"/>
            </a:xfrm>
            <a:custGeom>
              <a:avLst/>
              <a:gdLst>
                <a:gd name="T0" fmla="*/ 63 w 67"/>
                <a:gd name="T1" fmla="*/ 70 h 83"/>
                <a:gd name="T2" fmla="*/ 50 w 67"/>
                <a:gd name="T3" fmla="*/ 28 h 83"/>
                <a:gd name="T4" fmla="*/ 16 w 67"/>
                <a:gd name="T5" fmla="*/ 24 h 83"/>
                <a:gd name="T6" fmla="*/ 53 w 67"/>
                <a:gd name="T7" fmla="*/ 73 h 83"/>
                <a:gd name="T8" fmla="*/ 63 w 67"/>
                <a:gd name="T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3">
                  <a:moveTo>
                    <a:pt x="63" y="70"/>
                  </a:moveTo>
                  <a:cubicBezTo>
                    <a:pt x="63" y="70"/>
                    <a:pt x="67" y="40"/>
                    <a:pt x="50" y="28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3"/>
                    <a:pt x="53" y="73"/>
                  </a:cubicBezTo>
                  <a:cubicBezTo>
                    <a:pt x="53" y="73"/>
                    <a:pt x="63" y="83"/>
                    <a:pt x="63" y="7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35"/>
            <p:cNvSpPr/>
            <p:nvPr/>
          </p:nvSpPr>
          <p:spPr bwMode="auto">
            <a:xfrm>
              <a:off x="2643633" y="2515935"/>
              <a:ext cx="25840" cy="32731"/>
            </a:xfrm>
            <a:custGeom>
              <a:avLst/>
              <a:gdLst>
                <a:gd name="T0" fmla="*/ 63 w 66"/>
                <a:gd name="T1" fmla="*/ 69 h 82"/>
                <a:gd name="T2" fmla="*/ 50 w 66"/>
                <a:gd name="T3" fmla="*/ 27 h 82"/>
                <a:gd name="T4" fmla="*/ 16 w 66"/>
                <a:gd name="T5" fmla="*/ 24 h 82"/>
                <a:gd name="T6" fmla="*/ 53 w 66"/>
                <a:gd name="T7" fmla="*/ 72 h 82"/>
                <a:gd name="T8" fmla="*/ 63 w 66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2">
                  <a:moveTo>
                    <a:pt x="63" y="69"/>
                  </a:moveTo>
                  <a:cubicBezTo>
                    <a:pt x="63" y="69"/>
                    <a:pt x="66" y="39"/>
                    <a:pt x="50" y="27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36"/>
            <p:cNvSpPr/>
            <p:nvPr/>
          </p:nvSpPr>
          <p:spPr bwMode="auto">
            <a:xfrm>
              <a:off x="2309433" y="2639968"/>
              <a:ext cx="27563" cy="32731"/>
            </a:xfrm>
            <a:custGeom>
              <a:avLst/>
              <a:gdLst>
                <a:gd name="T0" fmla="*/ 63 w 66"/>
                <a:gd name="T1" fmla="*/ 69 h 82"/>
                <a:gd name="T2" fmla="*/ 49 w 66"/>
                <a:gd name="T3" fmla="*/ 27 h 82"/>
                <a:gd name="T4" fmla="*/ 16 w 66"/>
                <a:gd name="T5" fmla="*/ 24 h 82"/>
                <a:gd name="T6" fmla="*/ 53 w 66"/>
                <a:gd name="T7" fmla="*/ 72 h 82"/>
                <a:gd name="T8" fmla="*/ 63 w 66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2">
                  <a:moveTo>
                    <a:pt x="63" y="69"/>
                  </a:moveTo>
                  <a:cubicBezTo>
                    <a:pt x="63" y="69"/>
                    <a:pt x="66" y="39"/>
                    <a:pt x="49" y="27"/>
                  </a:cubicBezTo>
                  <a:cubicBezTo>
                    <a:pt x="32" y="15"/>
                    <a:pt x="0" y="0"/>
                    <a:pt x="16" y="24"/>
                  </a:cubicBezTo>
                  <a:cubicBezTo>
                    <a:pt x="31" y="48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37"/>
            <p:cNvSpPr/>
            <p:nvPr/>
          </p:nvSpPr>
          <p:spPr bwMode="auto">
            <a:xfrm>
              <a:off x="2510986" y="2708875"/>
              <a:ext cx="27563" cy="32731"/>
            </a:xfrm>
            <a:custGeom>
              <a:avLst/>
              <a:gdLst>
                <a:gd name="T0" fmla="*/ 63 w 66"/>
                <a:gd name="T1" fmla="*/ 70 h 83"/>
                <a:gd name="T2" fmla="*/ 49 w 66"/>
                <a:gd name="T3" fmla="*/ 28 h 83"/>
                <a:gd name="T4" fmla="*/ 15 w 66"/>
                <a:gd name="T5" fmla="*/ 24 h 83"/>
                <a:gd name="T6" fmla="*/ 53 w 66"/>
                <a:gd name="T7" fmla="*/ 73 h 83"/>
                <a:gd name="T8" fmla="*/ 63 w 66"/>
                <a:gd name="T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3">
                  <a:moveTo>
                    <a:pt x="63" y="70"/>
                  </a:moveTo>
                  <a:cubicBezTo>
                    <a:pt x="63" y="70"/>
                    <a:pt x="66" y="40"/>
                    <a:pt x="49" y="28"/>
                  </a:cubicBezTo>
                  <a:cubicBezTo>
                    <a:pt x="32" y="15"/>
                    <a:pt x="0" y="0"/>
                    <a:pt x="15" y="24"/>
                  </a:cubicBezTo>
                  <a:cubicBezTo>
                    <a:pt x="31" y="48"/>
                    <a:pt x="53" y="73"/>
                    <a:pt x="53" y="73"/>
                  </a:cubicBezTo>
                  <a:cubicBezTo>
                    <a:pt x="53" y="73"/>
                    <a:pt x="63" y="83"/>
                    <a:pt x="63" y="7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38"/>
            <p:cNvSpPr/>
            <p:nvPr/>
          </p:nvSpPr>
          <p:spPr bwMode="auto">
            <a:xfrm>
              <a:off x="2616070" y="2805345"/>
              <a:ext cx="25840" cy="32731"/>
            </a:xfrm>
            <a:custGeom>
              <a:avLst/>
              <a:gdLst>
                <a:gd name="T0" fmla="*/ 63 w 66"/>
                <a:gd name="T1" fmla="*/ 70 h 83"/>
                <a:gd name="T2" fmla="*/ 49 w 66"/>
                <a:gd name="T3" fmla="*/ 28 h 83"/>
                <a:gd name="T4" fmla="*/ 16 w 66"/>
                <a:gd name="T5" fmla="*/ 24 h 83"/>
                <a:gd name="T6" fmla="*/ 53 w 66"/>
                <a:gd name="T7" fmla="*/ 73 h 83"/>
                <a:gd name="T8" fmla="*/ 63 w 66"/>
                <a:gd name="T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3">
                  <a:moveTo>
                    <a:pt x="63" y="70"/>
                  </a:moveTo>
                  <a:cubicBezTo>
                    <a:pt x="63" y="70"/>
                    <a:pt x="66" y="40"/>
                    <a:pt x="49" y="28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3"/>
                    <a:pt x="53" y="73"/>
                  </a:cubicBezTo>
                  <a:cubicBezTo>
                    <a:pt x="53" y="73"/>
                    <a:pt x="63" y="83"/>
                    <a:pt x="63" y="7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39"/>
            <p:cNvSpPr/>
            <p:nvPr/>
          </p:nvSpPr>
          <p:spPr bwMode="auto">
            <a:xfrm>
              <a:off x="2526490" y="2298877"/>
              <a:ext cx="15504" cy="41344"/>
            </a:xfrm>
            <a:custGeom>
              <a:avLst/>
              <a:gdLst>
                <a:gd name="T0" fmla="*/ 23 w 39"/>
                <a:gd name="T1" fmla="*/ 93 h 105"/>
                <a:gd name="T2" fmla="*/ 30 w 39"/>
                <a:gd name="T3" fmla="*/ 50 h 105"/>
                <a:gd name="T4" fmla="*/ 3 w 39"/>
                <a:gd name="T5" fmla="*/ 29 h 105"/>
                <a:gd name="T6" fmla="*/ 12 w 39"/>
                <a:gd name="T7" fmla="*/ 91 h 105"/>
                <a:gd name="T8" fmla="*/ 23 w 39"/>
                <a:gd name="T9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5">
                  <a:moveTo>
                    <a:pt x="23" y="93"/>
                  </a:moveTo>
                  <a:cubicBezTo>
                    <a:pt x="23" y="93"/>
                    <a:pt x="39" y="69"/>
                    <a:pt x="30" y="50"/>
                  </a:cubicBezTo>
                  <a:cubicBezTo>
                    <a:pt x="21" y="30"/>
                    <a:pt x="0" y="0"/>
                    <a:pt x="3" y="29"/>
                  </a:cubicBezTo>
                  <a:cubicBezTo>
                    <a:pt x="5" y="58"/>
                    <a:pt x="12" y="91"/>
                    <a:pt x="12" y="91"/>
                  </a:cubicBezTo>
                  <a:cubicBezTo>
                    <a:pt x="12" y="91"/>
                    <a:pt x="17" y="105"/>
                    <a:pt x="23" y="9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40"/>
            <p:cNvSpPr/>
            <p:nvPr/>
          </p:nvSpPr>
          <p:spPr bwMode="auto">
            <a:xfrm>
              <a:off x="2400735" y="2479758"/>
              <a:ext cx="17227" cy="41344"/>
            </a:xfrm>
            <a:custGeom>
              <a:avLst/>
              <a:gdLst>
                <a:gd name="T0" fmla="*/ 23 w 40"/>
                <a:gd name="T1" fmla="*/ 94 h 106"/>
                <a:gd name="T2" fmla="*/ 31 w 40"/>
                <a:gd name="T3" fmla="*/ 50 h 106"/>
                <a:gd name="T4" fmla="*/ 3 w 40"/>
                <a:gd name="T5" fmla="*/ 30 h 106"/>
                <a:gd name="T6" fmla="*/ 13 w 40"/>
                <a:gd name="T7" fmla="*/ 92 h 106"/>
                <a:gd name="T8" fmla="*/ 23 w 40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06">
                  <a:moveTo>
                    <a:pt x="23" y="94"/>
                  </a:moveTo>
                  <a:cubicBezTo>
                    <a:pt x="23" y="94"/>
                    <a:pt x="40" y="70"/>
                    <a:pt x="31" y="50"/>
                  </a:cubicBezTo>
                  <a:cubicBezTo>
                    <a:pt x="22" y="31"/>
                    <a:pt x="0" y="0"/>
                    <a:pt x="3" y="30"/>
                  </a:cubicBezTo>
                  <a:cubicBezTo>
                    <a:pt x="6" y="59"/>
                    <a:pt x="13" y="92"/>
                    <a:pt x="13" y="92"/>
                  </a:cubicBezTo>
                  <a:cubicBezTo>
                    <a:pt x="13" y="92"/>
                    <a:pt x="17" y="106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41"/>
            <p:cNvSpPr/>
            <p:nvPr/>
          </p:nvSpPr>
          <p:spPr bwMode="auto">
            <a:xfrm>
              <a:off x="2764220" y="2393624"/>
              <a:ext cx="15504" cy="43067"/>
            </a:xfrm>
            <a:custGeom>
              <a:avLst/>
              <a:gdLst>
                <a:gd name="T0" fmla="*/ 22 w 39"/>
                <a:gd name="T1" fmla="*/ 94 h 106"/>
                <a:gd name="T2" fmla="*/ 30 w 39"/>
                <a:gd name="T3" fmla="*/ 50 h 106"/>
                <a:gd name="T4" fmla="*/ 2 w 39"/>
                <a:gd name="T5" fmla="*/ 30 h 106"/>
                <a:gd name="T6" fmla="*/ 12 w 39"/>
                <a:gd name="T7" fmla="*/ 92 h 106"/>
                <a:gd name="T8" fmla="*/ 22 w 39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6">
                  <a:moveTo>
                    <a:pt x="22" y="94"/>
                  </a:moveTo>
                  <a:cubicBezTo>
                    <a:pt x="22" y="94"/>
                    <a:pt x="39" y="70"/>
                    <a:pt x="30" y="50"/>
                  </a:cubicBezTo>
                  <a:cubicBezTo>
                    <a:pt x="21" y="31"/>
                    <a:pt x="0" y="0"/>
                    <a:pt x="2" y="30"/>
                  </a:cubicBezTo>
                  <a:cubicBezTo>
                    <a:pt x="5" y="59"/>
                    <a:pt x="12" y="92"/>
                    <a:pt x="12" y="92"/>
                  </a:cubicBezTo>
                  <a:cubicBezTo>
                    <a:pt x="12" y="92"/>
                    <a:pt x="16" y="106"/>
                    <a:pt x="22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42"/>
            <p:cNvSpPr/>
            <p:nvPr/>
          </p:nvSpPr>
          <p:spPr bwMode="auto">
            <a:xfrm>
              <a:off x="2407626" y="2600346"/>
              <a:ext cx="15504" cy="43067"/>
            </a:xfrm>
            <a:custGeom>
              <a:avLst/>
              <a:gdLst>
                <a:gd name="T0" fmla="*/ 23 w 39"/>
                <a:gd name="T1" fmla="*/ 94 h 105"/>
                <a:gd name="T2" fmla="*/ 30 w 39"/>
                <a:gd name="T3" fmla="*/ 50 h 105"/>
                <a:gd name="T4" fmla="*/ 3 w 39"/>
                <a:gd name="T5" fmla="*/ 29 h 105"/>
                <a:gd name="T6" fmla="*/ 12 w 39"/>
                <a:gd name="T7" fmla="*/ 91 h 105"/>
                <a:gd name="T8" fmla="*/ 23 w 39"/>
                <a:gd name="T9" fmla="*/ 9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5">
                  <a:moveTo>
                    <a:pt x="23" y="94"/>
                  </a:moveTo>
                  <a:cubicBezTo>
                    <a:pt x="23" y="94"/>
                    <a:pt x="39" y="70"/>
                    <a:pt x="30" y="50"/>
                  </a:cubicBezTo>
                  <a:cubicBezTo>
                    <a:pt x="21" y="30"/>
                    <a:pt x="0" y="0"/>
                    <a:pt x="3" y="29"/>
                  </a:cubicBezTo>
                  <a:cubicBezTo>
                    <a:pt x="5" y="58"/>
                    <a:pt x="12" y="91"/>
                    <a:pt x="12" y="91"/>
                  </a:cubicBezTo>
                  <a:cubicBezTo>
                    <a:pt x="12" y="91"/>
                    <a:pt x="17" y="105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43"/>
            <p:cNvSpPr/>
            <p:nvPr/>
          </p:nvSpPr>
          <p:spPr bwMode="auto">
            <a:xfrm>
              <a:off x="2814178" y="2586564"/>
              <a:ext cx="15504" cy="41344"/>
            </a:xfrm>
            <a:custGeom>
              <a:avLst/>
              <a:gdLst>
                <a:gd name="T0" fmla="*/ 23 w 39"/>
                <a:gd name="T1" fmla="*/ 94 h 106"/>
                <a:gd name="T2" fmla="*/ 30 w 39"/>
                <a:gd name="T3" fmla="*/ 50 h 106"/>
                <a:gd name="T4" fmla="*/ 3 w 39"/>
                <a:gd name="T5" fmla="*/ 30 h 106"/>
                <a:gd name="T6" fmla="*/ 12 w 39"/>
                <a:gd name="T7" fmla="*/ 92 h 106"/>
                <a:gd name="T8" fmla="*/ 23 w 39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6">
                  <a:moveTo>
                    <a:pt x="23" y="94"/>
                  </a:moveTo>
                  <a:cubicBezTo>
                    <a:pt x="23" y="94"/>
                    <a:pt x="39" y="70"/>
                    <a:pt x="30" y="50"/>
                  </a:cubicBezTo>
                  <a:cubicBezTo>
                    <a:pt x="21" y="31"/>
                    <a:pt x="0" y="0"/>
                    <a:pt x="3" y="30"/>
                  </a:cubicBezTo>
                  <a:cubicBezTo>
                    <a:pt x="5" y="59"/>
                    <a:pt x="12" y="92"/>
                    <a:pt x="12" y="92"/>
                  </a:cubicBezTo>
                  <a:cubicBezTo>
                    <a:pt x="12" y="92"/>
                    <a:pt x="17" y="106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44"/>
            <p:cNvSpPr/>
            <p:nvPr/>
          </p:nvSpPr>
          <p:spPr bwMode="auto">
            <a:xfrm>
              <a:off x="2485146" y="2653749"/>
              <a:ext cx="15504" cy="41344"/>
            </a:xfrm>
            <a:custGeom>
              <a:avLst/>
              <a:gdLst>
                <a:gd name="T0" fmla="*/ 23 w 40"/>
                <a:gd name="T1" fmla="*/ 93 h 105"/>
                <a:gd name="T2" fmla="*/ 31 w 40"/>
                <a:gd name="T3" fmla="*/ 50 h 105"/>
                <a:gd name="T4" fmla="*/ 3 w 40"/>
                <a:gd name="T5" fmla="*/ 29 h 105"/>
                <a:gd name="T6" fmla="*/ 13 w 40"/>
                <a:gd name="T7" fmla="*/ 91 h 105"/>
                <a:gd name="T8" fmla="*/ 23 w 40"/>
                <a:gd name="T9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05">
                  <a:moveTo>
                    <a:pt x="23" y="93"/>
                  </a:moveTo>
                  <a:cubicBezTo>
                    <a:pt x="23" y="93"/>
                    <a:pt x="40" y="69"/>
                    <a:pt x="31" y="50"/>
                  </a:cubicBezTo>
                  <a:cubicBezTo>
                    <a:pt x="22" y="30"/>
                    <a:pt x="0" y="0"/>
                    <a:pt x="3" y="29"/>
                  </a:cubicBezTo>
                  <a:cubicBezTo>
                    <a:pt x="6" y="58"/>
                    <a:pt x="13" y="91"/>
                    <a:pt x="13" y="91"/>
                  </a:cubicBezTo>
                  <a:cubicBezTo>
                    <a:pt x="13" y="91"/>
                    <a:pt x="17" y="105"/>
                    <a:pt x="23" y="9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45"/>
            <p:cNvSpPr/>
            <p:nvPr/>
          </p:nvSpPr>
          <p:spPr bwMode="auto">
            <a:xfrm>
              <a:off x="2607456" y="2410851"/>
              <a:ext cx="15504" cy="43067"/>
            </a:xfrm>
            <a:custGeom>
              <a:avLst/>
              <a:gdLst>
                <a:gd name="T0" fmla="*/ 23 w 39"/>
                <a:gd name="T1" fmla="*/ 94 h 106"/>
                <a:gd name="T2" fmla="*/ 30 w 39"/>
                <a:gd name="T3" fmla="*/ 50 h 106"/>
                <a:gd name="T4" fmla="*/ 3 w 39"/>
                <a:gd name="T5" fmla="*/ 30 h 106"/>
                <a:gd name="T6" fmla="*/ 12 w 39"/>
                <a:gd name="T7" fmla="*/ 92 h 106"/>
                <a:gd name="T8" fmla="*/ 23 w 39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6">
                  <a:moveTo>
                    <a:pt x="23" y="94"/>
                  </a:moveTo>
                  <a:cubicBezTo>
                    <a:pt x="23" y="94"/>
                    <a:pt x="39" y="70"/>
                    <a:pt x="30" y="50"/>
                  </a:cubicBezTo>
                  <a:cubicBezTo>
                    <a:pt x="21" y="31"/>
                    <a:pt x="0" y="0"/>
                    <a:pt x="3" y="30"/>
                  </a:cubicBezTo>
                  <a:cubicBezTo>
                    <a:pt x="5" y="59"/>
                    <a:pt x="12" y="92"/>
                    <a:pt x="12" y="92"/>
                  </a:cubicBezTo>
                  <a:cubicBezTo>
                    <a:pt x="12" y="92"/>
                    <a:pt x="17" y="106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46"/>
            <p:cNvSpPr/>
            <p:nvPr/>
          </p:nvSpPr>
          <p:spPr bwMode="auto">
            <a:xfrm>
              <a:off x="2450693" y="2347112"/>
              <a:ext cx="284242" cy="759702"/>
            </a:xfrm>
            <a:custGeom>
              <a:avLst/>
              <a:gdLst>
                <a:gd name="T0" fmla="*/ 300 w 706"/>
                <a:gd name="T1" fmla="*/ 0 h 1908"/>
                <a:gd name="T2" fmla="*/ 273 w 706"/>
                <a:gd name="T3" fmla="*/ 576 h 1908"/>
                <a:gd name="T4" fmla="*/ 63 w 706"/>
                <a:gd name="T5" fmla="*/ 459 h 1908"/>
                <a:gd name="T6" fmla="*/ 236 w 706"/>
                <a:gd name="T7" fmla="*/ 609 h 1908"/>
                <a:gd name="T8" fmla="*/ 241 w 706"/>
                <a:gd name="T9" fmla="*/ 826 h 1908"/>
                <a:gd name="T10" fmla="*/ 0 w 706"/>
                <a:gd name="T11" fmla="*/ 941 h 1908"/>
                <a:gd name="T12" fmla="*/ 264 w 706"/>
                <a:gd name="T13" fmla="*/ 901 h 1908"/>
                <a:gd name="T14" fmla="*/ 338 w 706"/>
                <a:gd name="T15" fmla="*/ 1344 h 1908"/>
                <a:gd name="T16" fmla="*/ 296 w 706"/>
                <a:gd name="T17" fmla="*/ 1881 h 1908"/>
                <a:gd name="T18" fmla="*/ 519 w 706"/>
                <a:gd name="T19" fmla="*/ 1908 h 1908"/>
                <a:gd name="T20" fmla="*/ 435 w 706"/>
                <a:gd name="T21" fmla="*/ 1141 h 1908"/>
                <a:gd name="T22" fmla="*/ 385 w 706"/>
                <a:gd name="T23" fmla="*/ 901 h 1908"/>
                <a:gd name="T24" fmla="*/ 706 w 706"/>
                <a:gd name="T25" fmla="*/ 859 h 1908"/>
                <a:gd name="T26" fmla="*/ 374 w 706"/>
                <a:gd name="T27" fmla="*/ 819 h 1908"/>
                <a:gd name="T28" fmla="*/ 333 w 706"/>
                <a:gd name="T29" fmla="*/ 515 h 1908"/>
                <a:gd name="T30" fmla="*/ 526 w 706"/>
                <a:gd name="T31" fmla="*/ 326 h 1908"/>
                <a:gd name="T32" fmla="*/ 328 w 706"/>
                <a:gd name="T33" fmla="*/ 420 h 1908"/>
                <a:gd name="T34" fmla="*/ 300 w 706"/>
                <a:gd name="T35" fmla="*/ 0 h 1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6" h="1908">
                  <a:moveTo>
                    <a:pt x="300" y="0"/>
                  </a:moveTo>
                  <a:cubicBezTo>
                    <a:pt x="301" y="19"/>
                    <a:pt x="273" y="576"/>
                    <a:pt x="273" y="576"/>
                  </a:cubicBezTo>
                  <a:lnTo>
                    <a:pt x="63" y="459"/>
                  </a:lnTo>
                  <a:lnTo>
                    <a:pt x="236" y="609"/>
                  </a:lnTo>
                  <a:lnTo>
                    <a:pt x="241" y="826"/>
                  </a:lnTo>
                  <a:lnTo>
                    <a:pt x="0" y="941"/>
                  </a:lnTo>
                  <a:lnTo>
                    <a:pt x="264" y="901"/>
                  </a:lnTo>
                  <a:lnTo>
                    <a:pt x="338" y="1344"/>
                  </a:lnTo>
                  <a:lnTo>
                    <a:pt x="296" y="1881"/>
                  </a:lnTo>
                  <a:lnTo>
                    <a:pt x="519" y="1908"/>
                  </a:lnTo>
                  <a:lnTo>
                    <a:pt x="435" y="1141"/>
                  </a:lnTo>
                  <a:lnTo>
                    <a:pt x="385" y="901"/>
                  </a:lnTo>
                  <a:lnTo>
                    <a:pt x="706" y="859"/>
                  </a:lnTo>
                  <a:lnTo>
                    <a:pt x="374" y="819"/>
                  </a:lnTo>
                  <a:lnTo>
                    <a:pt x="333" y="515"/>
                  </a:lnTo>
                  <a:lnTo>
                    <a:pt x="526" y="326"/>
                  </a:lnTo>
                  <a:lnTo>
                    <a:pt x="328" y="42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Oval 7"/>
            <p:cNvSpPr>
              <a:spLocks noChangeArrowheads="1"/>
            </p:cNvSpPr>
            <p:nvPr/>
          </p:nvSpPr>
          <p:spPr bwMode="auto">
            <a:xfrm>
              <a:off x="2742514" y="2252364"/>
              <a:ext cx="29286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14"/>
            <p:cNvSpPr/>
            <p:nvPr/>
          </p:nvSpPr>
          <p:spPr bwMode="auto">
            <a:xfrm>
              <a:off x="2737346" y="2321272"/>
              <a:ext cx="12059" cy="46512"/>
            </a:xfrm>
            <a:custGeom>
              <a:avLst/>
              <a:gdLst>
                <a:gd name="T0" fmla="*/ 23 w 33"/>
                <a:gd name="T1" fmla="*/ 107 h 117"/>
                <a:gd name="T2" fmla="*/ 4 w 33"/>
                <a:gd name="T3" fmla="*/ 62 h 117"/>
                <a:gd name="T4" fmla="*/ 28 w 33"/>
                <a:gd name="T5" fmla="*/ 32 h 117"/>
                <a:gd name="T6" fmla="*/ 33 w 33"/>
                <a:gd name="T7" fmla="*/ 101 h 117"/>
                <a:gd name="T8" fmla="*/ 23 w 33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17">
                  <a:moveTo>
                    <a:pt x="23" y="107"/>
                  </a:moveTo>
                  <a:cubicBezTo>
                    <a:pt x="23" y="107"/>
                    <a:pt x="0" y="86"/>
                    <a:pt x="4" y="62"/>
                  </a:cubicBezTo>
                  <a:cubicBezTo>
                    <a:pt x="9" y="39"/>
                    <a:pt x="23" y="0"/>
                    <a:pt x="28" y="32"/>
                  </a:cubicBezTo>
                  <a:cubicBezTo>
                    <a:pt x="32" y="64"/>
                    <a:pt x="33" y="101"/>
                    <a:pt x="33" y="101"/>
                  </a:cubicBezTo>
                  <a:cubicBezTo>
                    <a:pt x="33" y="101"/>
                    <a:pt x="33" y="117"/>
                    <a:pt x="23" y="10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16"/>
            <p:cNvSpPr/>
            <p:nvPr/>
          </p:nvSpPr>
          <p:spPr bwMode="auto">
            <a:xfrm>
              <a:off x="2747682" y="2198961"/>
              <a:ext cx="15504" cy="46512"/>
            </a:xfrm>
            <a:custGeom>
              <a:avLst/>
              <a:gdLst>
                <a:gd name="T0" fmla="*/ 18 w 42"/>
                <a:gd name="T1" fmla="*/ 103 h 116"/>
                <a:gd name="T2" fmla="*/ 10 w 42"/>
                <a:gd name="T3" fmla="*/ 55 h 116"/>
                <a:gd name="T4" fmla="*/ 39 w 42"/>
                <a:gd name="T5" fmla="*/ 32 h 116"/>
                <a:gd name="T6" fmla="*/ 29 w 42"/>
                <a:gd name="T7" fmla="*/ 100 h 116"/>
                <a:gd name="T8" fmla="*/ 18 w 42"/>
                <a:gd name="T9" fmla="*/ 10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16">
                  <a:moveTo>
                    <a:pt x="18" y="103"/>
                  </a:moveTo>
                  <a:cubicBezTo>
                    <a:pt x="18" y="103"/>
                    <a:pt x="0" y="77"/>
                    <a:pt x="10" y="55"/>
                  </a:cubicBezTo>
                  <a:cubicBezTo>
                    <a:pt x="19" y="33"/>
                    <a:pt x="42" y="0"/>
                    <a:pt x="39" y="32"/>
                  </a:cubicBezTo>
                  <a:cubicBezTo>
                    <a:pt x="36" y="64"/>
                    <a:pt x="29" y="100"/>
                    <a:pt x="29" y="100"/>
                  </a:cubicBezTo>
                  <a:cubicBezTo>
                    <a:pt x="29" y="100"/>
                    <a:pt x="24" y="116"/>
                    <a:pt x="18" y="10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88" name="组合 550"/>
          <p:cNvGrpSpPr/>
          <p:nvPr/>
        </p:nvGrpSpPr>
        <p:grpSpPr>
          <a:xfrm>
            <a:off x="8359861" y="5019853"/>
            <a:ext cx="933981" cy="1822814"/>
            <a:chOff x="2195736" y="1995685"/>
            <a:chExt cx="720080" cy="1111129"/>
          </a:xfrm>
          <a:effectLst>
            <a:outerShdw blurRad="139700" dist="63500" dir="10800000" algn="r" rotWithShape="0">
              <a:prstClr val="black">
                <a:alpha val="22000"/>
              </a:prstClr>
            </a:outerShdw>
          </a:effectLst>
        </p:grpSpPr>
        <p:sp>
          <p:nvSpPr>
            <p:cNvPr id="89" name="Oval 5"/>
            <p:cNvSpPr>
              <a:spLocks noChangeArrowheads="1"/>
            </p:cNvSpPr>
            <p:nvPr/>
          </p:nvSpPr>
          <p:spPr bwMode="auto">
            <a:xfrm>
              <a:off x="2376617" y="2252364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Oval 6"/>
            <p:cNvSpPr>
              <a:spLocks noChangeArrowheads="1"/>
            </p:cNvSpPr>
            <p:nvPr/>
          </p:nvSpPr>
          <p:spPr bwMode="auto">
            <a:xfrm>
              <a:off x="2609179" y="2252364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Oval 8"/>
            <p:cNvSpPr>
              <a:spLocks noChangeArrowheads="1"/>
            </p:cNvSpPr>
            <p:nvPr/>
          </p:nvSpPr>
          <p:spPr bwMode="auto">
            <a:xfrm>
              <a:off x="2376617" y="2641690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Oval 9"/>
            <p:cNvSpPr>
              <a:spLocks noChangeArrowheads="1"/>
            </p:cNvSpPr>
            <p:nvPr/>
          </p:nvSpPr>
          <p:spPr bwMode="auto">
            <a:xfrm>
              <a:off x="2609179" y="2641690"/>
              <a:ext cx="27563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Oval 10"/>
            <p:cNvSpPr>
              <a:spLocks noChangeArrowheads="1"/>
            </p:cNvSpPr>
            <p:nvPr/>
          </p:nvSpPr>
          <p:spPr bwMode="auto">
            <a:xfrm>
              <a:off x="2840018" y="2641690"/>
              <a:ext cx="29286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Oval 11"/>
            <p:cNvSpPr>
              <a:spLocks noChangeArrowheads="1"/>
            </p:cNvSpPr>
            <p:nvPr/>
          </p:nvSpPr>
          <p:spPr bwMode="auto">
            <a:xfrm>
              <a:off x="2252584" y="2424632"/>
              <a:ext cx="29286" cy="275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Oval 12"/>
            <p:cNvSpPr>
              <a:spLocks noChangeArrowheads="1"/>
            </p:cNvSpPr>
            <p:nvPr/>
          </p:nvSpPr>
          <p:spPr bwMode="auto">
            <a:xfrm>
              <a:off x="2485146" y="2424632"/>
              <a:ext cx="29286" cy="275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Oval 13"/>
            <p:cNvSpPr>
              <a:spLocks noChangeArrowheads="1"/>
            </p:cNvSpPr>
            <p:nvPr/>
          </p:nvSpPr>
          <p:spPr bwMode="auto">
            <a:xfrm>
              <a:off x="2717708" y="2424632"/>
              <a:ext cx="29286" cy="275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15"/>
            <p:cNvSpPr/>
            <p:nvPr/>
          </p:nvSpPr>
          <p:spPr bwMode="auto">
            <a:xfrm>
              <a:off x="2831405" y="2481481"/>
              <a:ext cx="29286" cy="36176"/>
            </a:xfrm>
            <a:custGeom>
              <a:avLst/>
              <a:gdLst>
                <a:gd name="T0" fmla="*/ 4 w 71"/>
                <a:gd name="T1" fmla="*/ 77 h 91"/>
                <a:gd name="T2" fmla="*/ 18 w 71"/>
                <a:gd name="T3" fmla="*/ 30 h 91"/>
                <a:gd name="T4" fmla="*/ 54 w 71"/>
                <a:gd name="T5" fmla="*/ 27 h 91"/>
                <a:gd name="T6" fmla="*/ 15 w 71"/>
                <a:gd name="T7" fmla="*/ 80 h 91"/>
                <a:gd name="T8" fmla="*/ 4 w 71"/>
                <a:gd name="T9" fmla="*/ 7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91">
                  <a:moveTo>
                    <a:pt x="4" y="77"/>
                  </a:moveTo>
                  <a:cubicBezTo>
                    <a:pt x="4" y="77"/>
                    <a:pt x="0" y="44"/>
                    <a:pt x="18" y="30"/>
                  </a:cubicBezTo>
                  <a:cubicBezTo>
                    <a:pt x="36" y="17"/>
                    <a:pt x="71" y="0"/>
                    <a:pt x="54" y="27"/>
                  </a:cubicBezTo>
                  <a:cubicBezTo>
                    <a:pt x="37" y="53"/>
                    <a:pt x="15" y="80"/>
                    <a:pt x="15" y="80"/>
                  </a:cubicBezTo>
                  <a:cubicBezTo>
                    <a:pt x="15" y="80"/>
                    <a:pt x="4" y="91"/>
                    <a:pt x="4" y="7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17"/>
            <p:cNvSpPr/>
            <p:nvPr/>
          </p:nvSpPr>
          <p:spPr bwMode="auto">
            <a:xfrm>
              <a:off x="2791783" y="2410851"/>
              <a:ext cx="17227" cy="46512"/>
            </a:xfrm>
            <a:custGeom>
              <a:avLst/>
              <a:gdLst>
                <a:gd name="T0" fmla="*/ 18 w 42"/>
                <a:gd name="T1" fmla="*/ 103 h 116"/>
                <a:gd name="T2" fmla="*/ 10 w 42"/>
                <a:gd name="T3" fmla="*/ 55 h 116"/>
                <a:gd name="T4" fmla="*/ 39 w 42"/>
                <a:gd name="T5" fmla="*/ 32 h 116"/>
                <a:gd name="T6" fmla="*/ 29 w 42"/>
                <a:gd name="T7" fmla="*/ 100 h 116"/>
                <a:gd name="T8" fmla="*/ 18 w 42"/>
                <a:gd name="T9" fmla="*/ 10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16">
                  <a:moveTo>
                    <a:pt x="18" y="103"/>
                  </a:moveTo>
                  <a:cubicBezTo>
                    <a:pt x="18" y="103"/>
                    <a:pt x="0" y="77"/>
                    <a:pt x="10" y="55"/>
                  </a:cubicBezTo>
                  <a:cubicBezTo>
                    <a:pt x="19" y="33"/>
                    <a:pt x="42" y="0"/>
                    <a:pt x="39" y="32"/>
                  </a:cubicBezTo>
                  <a:cubicBezTo>
                    <a:pt x="37" y="64"/>
                    <a:pt x="29" y="100"/>
                    <a:pt x="29" y="100"/>
                  </a:cubicBezTo>
                  <a:cubicBezTo>
                    <a:pt x="29" y="100"/>
                    <a:pt x="24" y="116"/>
                    <a:pt x="18" y="10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19"/>
            <p:cNvSpPr/>
            <p:nvPr/>
          </p:nvSpPr>
          <p:spPr bwMode="auto">
            <a:xfrm>
              <a:off x="2195736" y="1995685"/>
              <a:ext cx="720080" cy="925079"/>
            </a:xfrm>
            <a:custGeom>
              <a:avLst/>
              <a:gdLst>
                <a:gd name="T0" fmla="*/ 1699 w 1787"/>
                <a:gd name="T1" fmla="*/ 1023 h 2321"/>
                <a:gd name="T2" fmla="*/ 1054 w 1787"/>
                <a:gd name="T3" fmla="*/ 2245 h 2321"/>
                <a:gd name="T4" fmla="*/ 89 w 1787"/>
                <a:gd name="T5" fmla="*/ 1299 h 2321"/>
                <a:gd name="T6" fmla="*/ 734 w 1787"/>
                <a:gd name="T7" fmla="*/ 76 h 2321"/>
                <a:gd name="T8" fmla="*/ 1699 w 1787"/>
                <a:gd name="T9" fmla="*/ 1023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7" h="2321">
                  <a:moveTo>
                    <a:pt x="1699" y="1023"/>
                  </a:moveTo>
                  <a:cubicBezTo>
                    <a:pt x="1787" y="1622"/>
                    <a:pt x="1498" y="2169"/>
                    <a:pt x="1054" y="2245"/>
                  </a:cubicBezTo>
                  <a:cubicBezTo>
                    <a:pt x="609" y="2321"/>
                    <a:pt x="177" y="1898"/>
                    <a:pt x="89" y="1299"/>
                  </a:cubicBezTo>
                  <a:cubicBezTo>
                    <a:pt x="0" y="700"/>
                    <a:pt x="289" y="152"/>
                    <a:pt x="734" y="76"/>
                  </a:cubicBezTo>
                  <a:cubicBezTo>
                    <a:pt x="1179" y="0"/>
                    <a:pt x="1611" y="424"/>
                    <a:pt x="1699" y="1023"/>
                  </a:cubicBezTo>
                  <a:close/>
                </a:path>
              </a:pathLst>
            </a:custGeom>
            <a:solidFill>
              <a:srgbClr val="40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20"/>
            <p:cNvSpPr/>
            <p:nvPr/>
          </p:nvSpPr>
          <p:spPr bwMode="auto">
            <a:xfrm>
              <a:off x="2385231" y="2305768"/>
              <a:ext cx="29286" cy="77521"/>
            </a:xfrm>
            <a:custGeom>
              <a:avLst/>
              <a:gdLst>
                <a:gd name="T0" fmla="*/ 52 w 75"/>
                <a:gd name="T1" fmla="*/ 180 h 195"/>
                <a:gd name="T2" fmla="*/ 8 w 75"/>
                <a:gd name="T3" fmla="*/ 109 h 195"/>
                <a:gd name="T4" fmla="*/ 58 w 75"/>
                <a:gd name="T5" fmla="*/ 53 h 195"/>
                <a:gd name="T6" fmla="*/ 75 w 75"/>
                <a:gd name="T7" fmla="*/ 168 h 195"/>
                <a:gd name="T8" fmla="*/ 52 w 75"/>
                <a:gd name="T9" fmla="*/ 18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5">
                  <a:moveTo>
                    <a:pt x="52" y="180"/>
                  </a:moveTo>
                  <a:cubicBezTo>
                    <a:pt x="52" y="180"/>
                    <a:pt x="0" y="150"/>
                    <a:pt x="8" y="109"/>
                  </a:cubicBezTo>
                  <a:cubicBezTo>
                    <a:pt x="16" y="68"/>
                    <a:pt x="46" y="0"/>
                    <a:pt x="58" y="53"/>
                  </a:cubicBezTo>
                  <a:cubicBezTo>
                    <a:pt x="70" y="105"/>
                    <a:pt x="75" y="168"/>
                    <a:pt x="75" y="168"/>
                  </a:cubicBezTo>
                  <a:cubicBezTo>
                    <a:pt x="75" y="168"/>
                    <a:pt x="73" y="195"/>
                    <a:pt x="52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21"/>
            <p:cNvSpPr/>
            <p:nvPr/>
          </p:nvSpPr>
          <p:spPr bwMode="auto">
            <a:xfrm>
              <a:off x="2492037" y="2038752"/>
              <a:ext cx="29286" cy="79243"/>
            </a:xfrm>
            <a:custGeom>
              <a:avLst/>
              <a:gdLst>
                <a:gd name="T0" fmla="*/ 53 w 75"/>
                <a:gd name="T1" fmla="*/ 180 h 195"/>
                <a:gd name="T2" fmla="*/ 9 w 75"/>
                <a:gd name="T3" fmla="*/ 109 h 195"/>
                <a:gd name="T4" fmla="*/ 59 w 75"/>
                <a:gd name="T5" fmla="*/ 53 h 195"/>
                <a:gd name="T6" fmla="*/ 75 w 75"/>
                <a:gd name="T7" fmla="*/ 168 h 195"/>
                <a:gd name="T8" fmla="*/ 53 w 75"/>
                <a:gd name="T9" fmla="*/ 18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5">
                  <a:moveTo>
                    <a:pt x="53" y="180"/>
                  </a:moveTo>
                  <a:cubicBezTo>
                    <a:pt x="53" y="180"/>
                    <a:pt x="0" y="150"/>
                    <a:pt x="9" y="109"/>
                  </a:cubicBezTo>
                  <a:cubicBezTo>
                    <a:pt x="17" y="68"/>
                    <a:pt x="47" y="0"/>
                    <a:pt x="59" y="53"/>
                  </a:cubicBezTo>
                  <a:cubicBezTo>
                    <a:pt x="71" y="105"/>
                    <a:pt x="75" y="168"/>
                    <a:pt x="75" y="168"/>
                  </a:cubicBezTo>
                  <a:cubicBezTo>
                    <a:pt x="75" y="168"/>
                    <a:pt x="74" y="195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Freeform 22"/>
            <p:cNvSpPr/>
            <p:nvPr/>
          </p:nvSpPr>
          <p:spPr bwMode="auto">
            <a:xfrm>
              <a:off x="2667750" y="2338498"/>
              <a:ext cx="29286" cy="77521"/>
            </a:xfrm>
            <a:custGeom>
              <a:avLst/>
              <a:gdLst>
                <a:gd name="T0" fmla="*/ 53 w 75"/>
                <a:gd name="T1" fmla="*/ 180 h 196"/>
                <a:gd name="T2" fmla="*/ 9 w 75"/>
                <a:gd name="T3" fmla="*/ 109 h 196"/>
                <a:gd name="T4" fmla="*/ 59 w 75"/>
                <a:gd name="T5" fmla="*/ 53 h 196"/>
                <a:gd name="T6" fmla="*/ 75 w 75"/>
                <a:gd name="T7" fmla="*/ 168 h 196"/>
                <a:gd name="T8" fmla="*/ 53 w 75"/>
                <a:gd name="T9" fmla="*/ 18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6">
                  <a:moveTo>
                    <a:pt x="53" y="180"/>
                  </a:moveTo>
                  <a:cubicBezTo>
                    <a:pt x="53" y="180"/>
                    <a:pt x="0" y="150"/>
                    <a:pt x="9" y="109"/>
                  </a:cubicBezTo>
                  <a:cubicBezTo>
                    <a:pt x="17" y="68"/>
                    <a:pt x="47" y="0"/>
                    <a:pt x="59" y="53"/>
                  </a:cubicBezTo>
                  <a:cubicBezTo>
                    <a:pt x="71" y="106"/>
                    <a:pt x="75" y="168"/>
                    <a:pt x="75" y="168"/>
                  </a:cubicBezTo>
                  <a:cubicBezTo>
                    <a:pt x="75" y="168"/>
                    <a:pt x="74" y="196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Freeform 23"/>
            <p:cNvSpPr/>
            <p:nvPr/>
          </p:nvSpPr>
          <p:spPr bwMode="auto">
            <a:xfrm>
              <a:off x="2476533" y="2509044"/>
              <a:ext cx="29286" cy="77521"/>
            </a:xfrm>
            <a:custGeom>
              <a:avLst/>
              <a:gdLst>
                <a:gd name="T0" fmla="*/ 53 w 75"/>
                <a:gd name="T1" fmla="*/ 180 h 196"/>
                <a:gd name="T2" fmla="*/ 8 w 75"/>
                <a:gd name="T3" fmla="*/ 110 h 196"/>
                <a:gd name="T4" fmla="*/ 58 w 75"/>
                <a:gd name="T5" fmla="*/ 53 h 196"/>
                <a:gd name="T6" fmla="*/ 75 w 75"/>
                <a:gd name="T7" fmla="*/ 169 h 196"/>
                <a:gd name="T8" fmla="*/ 53 w 75"/>
                <a:gd name="T9" fmla="*/ 18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6">
                  <a:moveTo>
                    <a:pt x="53" y="180"/>
                  </a:moveTo>
                  <a:cubicBezTo>
                    <a:pt x="53" y="180"/>
                    <a:pt x="0" y="151"/>
                    <a:pt x="8" y="110"/>
                  </a:cubicBezTo>
                  <a:cubicBezTo>
                    <a:pt x="16" y="69"/>
                    <a:pt x="46" y="0"/>
                    <a:pt x="58" y="53"/>
                  </a:cubicBezTo>
                  <a:cubicBezTo>
                    <a:pt x="70" y="106"/>
                    <a:pt x="75" y="169"/>
                    <a:pt x="75" y="169"/>
                  </a:cubicBezTo>
                  <a:cubicBezTo>
                    <a:pt x="75" y="169"/>
                    <a:pt x="74" y="196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Freeform 24"/>
            <p:cNvSpPr/>
            <p:nvPr/>
          </p:nvSpPr>
          <p:spPr bwMode="auto">
            <a:xfrm>
              <a:off x="2633297" y="2569338"/>
              <a:ext cx="29286" cy="79243"/>
            </a:xfrm>
            <a:custGeom>
              <a:avLst/>
              <a:gdLst>
                <a:gd name="T0" fmla="*/ 53 w 75"/>
                <a:gd name="T1" fmla="*/ 180 h 196"/>
                <a:gd name="T2" fmla="*/ 8 w 75"/>
                <a:gd name="T3" fmla="*/ 110 h 196"/>
                <a:gd name="T4" fmla="*/ 58 w 75"/>
                <a:gd name="T5" fmla="*/ 53 h 196"/>
                <a:gd name="T6" fmla="*/ 75 w 75"/>
                <a:gd name="T7" fmla="*/ 169 h 196"/>
                <a:gd name="T8" fmla="*/ 53 w 75"/>
                <a:gd name="T9" fmla="*/ 18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6">
                  <a:moveTo>
                    <a:pt x="53" y="180"/>
                  </a:moveTo>
                  <a:cubicBezTo>
                    <a:pt x="53" y="180"/>
                    <a:pt x="0" y="151"/>
                    <a:pt x="8" y="110"/>
                  </a:cubicBezTo>
                  <a:cubicBezTo>
                    <a:pt x="16" y="69"/>
                    <a:pt x="46" y="0"/>
                    <a:pt x="58" y="53"/>
                  </a:cubicBezTo>
                  <a:cubicBezTo>
                    <a:pt x="70" y="106"/>
                    <a:pt x="75" y="169"/>
                    <a:pt x="75" y="169"/>
                  </a:cubicBezTo>
                  <a:cubicBezTo>
                    <a:pt x="75" y="169"/>
                    <a:pt x="74" y="196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Freeform 25"/>
            <p:cNvSpPr/>
            <p:nvPr/>
          </p:nvSpPr>
          <p:spPr bwMode="auto">
            <a:xfrm>
              <a:off x="2426575" y="2738160"/>
              <a:ext cx="29286" cy="77521"/>
            </a:xfrm>
            <a:custGeom>
              <a:avLst/>
              <a:gdLst>
                <a:gd name="T0" fmla="*/ 53 w 75"/>
                <a:gd name="T1" fmla="*/ 180 h 195"/>
                <a:gd name="T2" fmla="*/ 9 w 75"/>
                <a:gd name="T3" fmla="*/ 109 h 195"/>
                <a:gd name="T4" fmla="*/ 59 w 75"/>
                <a:gd name="T5" fmla="*/ 53 h 195"/>
                <a:gd name="T6" fmla="*/ 75 w 75"/>
                <a:gd name="T7" fmla="*/ 168 h 195"/>
                <a:gd name="T8" fmla="*/ 53 w 75"/>
                <a:gd name="T9" fmla="*/ 18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95">
                  <a:moveTo>
                    <a:pt x="53" y="180"/>
                  </a:moveTo>
                  <a:cubicBezTo>
                    <a:pt x="53" y="180"/>
                    <a:pt x="0" y="150"/>
                    <a:pt x="9" y="109"/>
                  </a:cubicBezTo>
                  <a:cubicBezTo>
                    <a:pt x="17" y="68"/>
                    <a:pt x="47" y="0"/>
                    <a:pt x="59" y="53"/>
                  </a:cubicBezTo>
                  <a:cubicBezTo>
                    <a:pt x="71" y="105"/>
                    <a:pt x="75" y="168"/>
                    <a:pt x="75" y="168"/>
                  </a:cubicBezTo>
                  <a:cubicBezTo>
                    <a:pt x="75" y="168"/>
                    <a:pt x="74" y="195"/>
                    <a:pt x="53" y="18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Freeform 26"/>
            <p:cNvSpPr/>
            <p:nvPr/>
          </p:nvSpPr>
          <p:spPr bwMode="auto">
            <a:xfrm>
              <a:off x="2778002" y="2503876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Freeform 27"/>
            <p:cNvSpPr/>
            <p:nvPr/>
          </p:nvSpPr>
          <p:spPr bwMode="auto">
            <a:xfrm>
              <a:off x="2560944" y="2167953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Freeform 28"/>
            <p:cNvSpPr/>
            <p:nvPr/>
          </p:nvSpPr>
          <p:spPr bwMode="auto">
            <a:xfrm>
              <a:off x="2691868" y="2734715"/>
              <a:ext cx="12059" cy="41344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0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29"/>
            <p:cNvSpPr/>
            <p:nvPr/>
          </p:nvSpPr>
          <p:spPr bwMode="auto">
            <a:xfrm>
              <a:off x="2324937" y="2562447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30"/>
            <p:cNvSpPr/>
            <p:nvPr/>
          </p:nvSpPr>
          <p:spPr bwMode="auto">
            <a:xfrm>
              <a:off x="2393844" y="2183457"/>
              <a:ext cx="12059" cy="43067"/>
            </a:xfrm>
            <a:custGeom>
              <a:avLst/>
              <a:gdLst>
                <a:gd name="T0" fmla="*/ 9 w 31"/>
                <a:gd name="T1" fmla="*/ 97 h 107"/>
                <a:gd name="T2" fmla="*/ 27 w 31"/>
                <a:gd name="T3" fmla="*/ 57 h 107"/>
                <a:gd name="T4" fmla="*/ 5 w 31"/>
                <a:gd name="T5" fmla="*/ 29 h 107"/>
                <a:gd name="T6" fmla="*/ 0 w 31"/>
                <a:gd name="T7" fmla="*/ 92 h 107"/>
                <a:gd name="T8" fmla="*/ 9 w 31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7">
                  <a:moveTo>
                    <a:pt x="9" y="97"/>
                  </a:moveTo>
                  <a:cubicBezTo>
                    <a:pt x="9" y="97"/>
                    <a:pt x="31" y="78"/>
                    <a:pt x="27" y="57"/>
                  </a:cubicBezTo>
                  <a:cubicBezTo>
                    <a:pt x="23" y="35"/>
                    <a:pt x="10" y="0"/>
                    <a:pt x="5" y="29"/>
                  </a:cubicBezTo>
                  <a:cubicBezTo>
                    <a:pt x="1" y="58"/>
                    <a:pt x="0" y="92"/>
                    <a:pt x="0" y="92"/>
                  </a:cubicBezTo>
                  <a:cubicBezTo>
                    <a:pt x="0" y="92"/>
                    <a:pt x="1" y="107"/>
                    <a:pt x="9" y="9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31"/>
            <p:cNvSpPr/>
            <p:nvPr/>
          </p:nvSpPr>
          <p:spPr bwMode="auto">
            <a:xfrm>
              <a:off x="2350777" y="2359171"/>
              <a:ext cx="27563" cy="32731"/>
            </a:xfrm>
            <a:custGeom>
              <a:avLst/>
              <a:gdLst>
                <a:gd name="T0" fmla="*/ 63 w 67"/>
                <a:gd name="T1" fmla="*/ 69 h 82"/>
                <a:gd name="T2" fmla="*/ 50 w 67"/>
                <a:gd name="T3" fmla="*/ 27 h 82"/>
                <a:gd name="T4" fmla="*/ 16 w 67"/>
                <a:gd name="T5" fmla="*/ 24 h 82"/>
                <a:gd name="T6" fmla="*/ 53 w 67"/>
                <a:gd name="T7" fmla="*/ 72 h 82"/>
                <a:gd name="T8" fmla="*/ 63 w 67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2">
                  <a:moveTo>
                    <a:pt x="63" y="69"/>
                  </a:moveTo>
                  <a:cubicBezTo>
                    <a:pt x="63" y="69"/>
                    <a:pt x="67" y="39"/>
                    <a:pt x="50" y="27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7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2" name="Freeform 32"/>
            <p:cNvSpPr/>
            <p:nvPr/>
          </p:nvSpPr>
          <p:spPr bwMode="auto">
            <a:xfrm>
              <a:off x="2448970" y="2152449"/>
              <a:ext cx="27563" cy="32731"/>
            </a:xfrm>
            <a:custGeom>
              <a:avLst/>
              <a:gdLst>
                <a:gd name="T0" fmla="*/ 63 w 67"/>
                <a:gd name="T1" fmla="*/ 69 h 82"/>
                <a:gd name="T2" fmla="*/ 50 w 67"/>
                <a:gd name="T3" fmla="*/ 27 h 82"/>
                <a:gd name="T4" fmla="*/ 16 w 67"/>
                <a:gd name="T5" fmla="*/ 24 h 82"/>
                <a:gd name="T6" fmla="*/ 53 w 67"/>
                <a:gd name="T7" fmla="*/ 72 h 82"/>
                <a:gd name="T8" fmla="*/ 63 w 67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2">
                  <a:moveTo>
                    <a:pt x="63" y="69"/>
                  </a:moveTo>
                  <a:cubicBezTo>
                    <a:pt x="63" y="69"/>
                    <a:pt x="67" y="39"/>
                    <a:pt x="50" y="27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3" name="Freeform 33"/>
            <p:cNvSpPr/>
            <p:nvPr/>
          </p:nvSpPr>
          <p:spPr bwMode="auto">
            <a:xfrm>
              <a:off x="2598843" y="2262700"/>
              <a:ext cx="24118" cy="29286"/>
            </a:xfrm>
            <a:custGeom>
              <a:avLst/>
              <a:gdLst>
                <a:gd name="T0" fmla="*/ 57 w 62"/>
                <a:gd name="T1" fmla="*/ 62 h 74"/>
                <a:gd name="T2" fmla="*/ 46 w 62"/>
                <a:gd name="T3" fmla="*/ 23 h 74"/>
                <a:gd name="T4" fmla="*/ 14 w 62"/>
                <a:gd name="T5" fmla="*/ 22 h 74"/>
                <a:gd name="T6" fmla="*/ 48 w 62"/>
                <a:gd name="T7" fmla="*/ 66 h 74"/>
                <a:gd name="T8" fmla="*/ 57 w 62"/>
                <a:gd name="T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74">
                  <a:moveTo>
                    <a:pt x="57" y="62"/>
                  </a:moveTo>
                  <a:cubicBezTo>
                    <a:pt x="57" y="62"/>
                    <a:pt x="62" y="34"/>
                    <a:pt x="46" y="23"/>
                  </a:cubicBezTo>
                  <a:cubicBezTo>
                    <a:pt x="31" y="13"/>
                    <a:pt x="0" y="0"/>
                    <a:pt x="14" y="22"/>
                  </a:cubicBezTo>
                  <a:cubicBezTo>
                    <a:pt x="28" y="44"/>
                    <a:pt x="48" y="66"/>
                    <a:pt x="48" y="66"/>
                  </a:cubicBezTo>
                  <a:cubicBezTo>
                    <a:pt x="48" y="66"/>
                    <a:pt x="57" y="74"/>
                    <a:pt x="57" y="62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4" name="Freeform 34"/>
            <p:cNvSpPr/>
            <p:nvPr/>
          </p:nvSpPr>
          <p:spPr bwMode="auto">
            <a:xfrm>
              <a:off x="2765943" y="2650304"/>
              <a:ext cx="27563" cy="32731"/>
            </a:xfrm>
            <a:custGeom>
              <a:avLst/>
              <a:gdLst>
                <a:gd name="T0" fmla="*/ 63 w 67"/>
                <a:gd name="T1" fmla="*/ 70 h 83"/>
                <a:gd name="T2" fmla="*/ 50 w 67"/>
                <a:gd name="T3" fmla="*/ 28 h 83"/>
                <a:gd name="T4" fmla="*/ 16 w 67"/>
                <a:gd name="T5" fmla="*/ 24 h 83"/>
                <a:gd name="T6" fmla="*/ 53 w 67"/>
                <a:gd name="T7" fmla="*/ 73 h 83"/>
                <a:gd name="T8" fmla="*/ 63 w 67"/>
                <a:gd name="T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3">
                  <a:moveTo>
                    <a:pt x="63" y="70"/>
                  </a:moveTo>
                  <a:cubicBezTo>
                    <a:pt x="63" y="70"/>
                    <a:pt x="67" y="40"/>
                    <a:pt x="50" y="28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3"/>
                    <a:pt x="53" y="73"/>
                  </a:cubicBezTo>
                  <a:cubicBezTo>
                    <a:pt x="53" y="73"/>
                    <a:pt x="63" y="83"/>
                    <a:pt x="63" y="7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5" name="Freeform 35"/>
            <p:cNvSpPr/>
            <p:nvPr/>
          </p:nvSpPr>
          <p:spPr bwMode="auto">
            <a:xfrm>
              <a:off x="2643633" y="2515935"/>
              <a:ext cx="25840" cy="32731"/>
            </a:xfrm>
            <a:custGeom>
              <a:avLst/>
              <a:gdLst>
                <a:gd name="T0" fmla="*/ 63 w 66"/>
                <a:gd name="T1" fmla="*/ 69 h 82"/>
                <a:gd name="T2" fmla="*/ 50 w 66"/>
                <a:gd name="T3" fmla="*/ 27 h 82"/>
                <a:gd name="T4" fmla="*/ 16 w 66"/>
                <a:gd name="T5" fmla="*/ 24 h 82"/>
                <a:gd name="T6" fmla="*/ 53 w 66"/>
                <a:gd name="T7" fmla="*/ 72 h 82"/>
                <a:gd name="T8" fmla="*/ 63 w 66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2">
                  <a:moveTo>
                    <a:pt x="63" y="69"/>
                  </a:moveTo>
                  <a:cubicBezTo>
                    <a:pt x="63" y="69"/>
                    <a:pt x="66" y="39"/>
                    <a:pt x="50" y="27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6" name="Freeform 36"/>
            <p:cNvSpPr/>
            <p:nvPr/>
          </p:nvSpPr>
          <p:spPr bwMode="auto">
            <a:xfrm>
              <a:off x="2309433" y="2639968"/>
              <a:ext cx="27563" cy="32731"/>
            </a:xfrm>
            <a:custGeom>
              <a:avLst/>
              <a:gdLst>
                <a:gd name="T0" fmla="*/ 63 w 66"/>
                <a:gd name="T1" fmla="*/ 69 h 82"/>
                <a:gd name="T2" fmla="*/ 49 w 66"/>
                <a:gd name="T3" fmla="*/ 27 h 82"/>
                <a:gd name="T4" fmla="*/ 16 w 66"/>
                <a:gd name="T5" fmla="*/ 24 h 82"/>
                <a:gd name="T6" fmla="*/ 53 w 66"/>
                <a:gd name="T7" fmla="*/ 72 h 82"/>
                <a:gd name="T8" fmla="*/ 63 w 66"/>
                <a:gd name="T9" fmla="*/ 6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2">
                  <a:moveTo>
                    <a:pt x="63" y="69"/>
                  </a:moveTo>
                  <a:cubicBezTo>
                    <a:pt x="63" y="69"/>
                    <a:pt x="66" y="39"/>
                    <a:pt x="49" y="27"/>
                  </a:cubicBezTo>
                  <a:cubicBezTo>
                    <a:pt x="32" y="15"/>
                    <a:pt x="0" y="0"/>
                    <a:pt x="16" y="24"/>
                  </a:cubicBezTo>
                  <a:cubicBezTo>
                    <a:pt x="31" y="48"/>
                    <a:pt x="53" y="72"/>
                    <a:pt x="53" y="72"/>
                  </a:cubicBezTo>
                  <a:cubicBezTo>
                    <a:pt x="53" y="72"/>
                    <a:pt x="63" y="82"/>
                    <a:pt x="63" y="69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37"/>
            <p:cNvSpPr/>
            <p:nvPr/>
          </p:nvSpPr>
          <p:spPr bwMode="auto">
            <a:xfrm>
              <a:off x="2510986" y="2708875"/>
              <a:ext cx="27563" cy="32731"/>
            </a:xfrm>
            <a:custGeom>
              <a:avLst/>
              <a:gdLst>
                <a:gd name="T0" fmla="*/ 63 w 66"/>
                <a:gd name="T1" fmla="*/ 70 h 83"/>
                <a:gd name="T2" fmla="*/ 49 w 66"/>
                <a:gd name="T3" fmla="*/ 28 h 83"/>
                <a:gd name="T4" fmla="*/ 15 w 66"/>
                <a:gd name="T5" fmla="*/ 24 h 83"/>
                <a:gd name="T6" fmla="*/ 53 w 66"/>
                <a:gd name="T7" fmla="*/ 73 h 83"/>
                <a:gd name="T8" fmla="*/ 63 w 66"/>
                <a:gd name="T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3">
                  <a:moveTo>
                    <a:pt x="63" y="70"/>
                  </a:moveTo>
                  <a:cubicBezTo>
                    <a:pt x="63" y="70"/>
                    <a:pt x="66" y="40"/>
                    <a:pt x="49" y="28"/>
                  </a:cubicBezTo>
                  <a:cubicBezTo>
                    <a:pt x="32" y="15"/>
                    <a:pt x="0" y="0"/>
                    <a:pt x="15" y="24"/>
                  </a:cubicBezTo>
                  <a:cubicBezTo>
                    <a:pt x="31" y="48"/>
                    <a:pt x="53" y="73"/>
                    <a:pt x="53" y="73"/>
                  </a:cubicBezTo>
                  <a:cubicBezTo>
                    <a:pt x="53" y="73"/>
                    <a:pt x="63" y="83"/>
                    <a:pt x="63" y="7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38"/>
            <p:cNvSpPr/>
            <p:nvPr/>
          </p:nvSpPr>
          <p:spPr bwMode="auto">
            <a:xfrm>
              <a:off x="2616070" y="2805345"/>
              <a:ext cx="25840" cy="32731"/>
            </a:xfrm>
            <a:custGeom>
              <a:avLst/>
              <a:gdLst>
                <a:gd name="T0" fmla="*/ 63 w 66"/>
                <a:gd name="T1" fmla="*/ 70 h 83"/>
                <a:gd name="T2" fmla="*/ 49 w 66"/>
                <a:gd name="T3" fmla="*/ 28 h 83"/>
                <a:gd name="T4" fmla="*/ 16 w 66"/>
                <a:gd name="T5" fmla="*/ 24 h 83"/>
                <a:gd name="T6" fmla="*/ 53 w 66"/>
                <a:gd name="T7" fmla="*/ 73 h 83"/>
                <a:gd name="T8" fmla="*/ 63 w 66"/>
                <a:gd name="T9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3">
                  <a:moveTo>
                    <a:pt x="63" y="70"/>
                  </a:moveTo>
                  <a:cubicBezTo>
                    <a:pt x="63" y="70"/>
                    <a:pt x="66" y="40"/>
                    <a:pt x="49" y="28"/>
                  </a:cubicBezTo>
                  <a:cubicBezTo>
                    <a:pt x="33" y="15"/>
                    <a:pt x="0" y="0"/>
                    <a:pt x="16" y="24"/>
                  </a:cubicBezTo>
                  <a:cubicBezTo>
                    <a:pt x="32" y="48"/>
                    <a:pt x="53" y="73"/>
                    <a:pt x="53" y="73"/>
                  </a:cubicBezTo>
                  <a:cubicBezTo>
                    <a:pt x="53" y="73"/>
                    <a:pt x="63" y="83"/>
                    <a:pt x="63" y="70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39"/>
            <p:cNvSpPr/>
            <p:nvPr/>
          </p:nvSpPr>
          <p:spPr bwMode="auto">
            <a:xfrm>
              <a:off x="2526490" y="2298877"/>
              <a:ext cx="15504" cy="41344"/>
            </a:xfrm>
            <a:custGeom>
              <a:avLst/>
              <a:gdLst>
                <a:gd name="T0" fmla="*/ 23 w 39"/>
                <a:gd name="T1" fmla="*/ 93 h 105"/>
                <a:gd name="T2" fmla="*/ 30 w 39"/>
                <a:gd name="T3" fmla="*/ 50 h 105"/>
                <a:gd name="T4" fmla="*/ 3 w 39"/>
                <a:gd name="T5" fmla="*/ 29 h 105"/>
                <a:gd name="T6" fmla="*/ 12 w 39"/>
                <a:gd name="T7" fmla="*/ 91 h 105"/>
                <a:gd name="T8" fmla="*/ 23 w 39"/>
                <a:gd name="T9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5">
                  <a:moveTo>
                    <a:pt x="23" y="93"/>
                  </a:moveTo>
                  <a:cubicBezTo>
                    <a:pt x="23" y="93"/>
                    <a:pt x="39" y="69"/>
                    <a:pt x="30" y="50"/>
                  </a:cubicBezTo>
                  <a:cubicBezTo>
                    <a:pt x="21" y="30"/>
                    <a:pt x="0" y="0"/>
                    <a:pt x="3" y="29"/>
                  </a:cubicBezTo>
                  <a:cubicBezTo>
                    <a:pt x="5" y="58"/>
                    <a:pt x="12" y="91"/>
                    <a:pt x="12" y="91"/>
                  </a:cubicBezTo>
                  <a:cubicBezTo>
                    <a:pt x="12" y="91"/>
                    <a:pt x="17" y="105"/>
                    <a:pt x="23" y="9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0" name="Freeform 40"/>
            <p:cNvSpPr/>
            <p:nvPr/>
          </p:nvSpPr>
          <p:spPr bwMode="auto">
            <a:xfrm>
              <a:off x="2400735" y="2479758"/>
              <a:ext cx="17227" cy="41344"/>
            </a:xfrm>
            <a:custGeom>
              <a:avLst/>
              <a:gdLst>
                <a:gd name="T0" fmla="*/ 23 w 40"/>
                <a:gd name="T1" fmla="*/ 94 h 106"/>
                <a:gd name="T2" fmla="*/ 31 w 40"/>
                <a:gd name="T3" fmla="*/ 50 h 106"/>
                <a:gd name="T4" fmla="*/ 3 w 40"/>
                <a:gd name="T5" fmla="*/ 30 h 106"/>
                <a:gd name="T6" fmla="*/ 13 w 40"/>
                <a:gd name="T7" fmla="*/ 92 h 106"/>
                <a:gd name="T8" fmla="*/ 23 w 40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06">
                  <a:moveTo>
                    <a:pt x="23" y="94"/>
                  </a:moveTo>
                  <a:cubicBezTo>
                    <a:pt x="23" y="94"/>
                    <a:pt x="40" y="70"/>
                    <a:pt x="31" y="50"/>
                  </a:cubicBezTo>
                  <a:cubicBezTo>
                    <a:pt x="22" y="31"/>
                    <a:pt x="0" y="0"/>
                    <a:pt x="3" y="30"/>
                  </a:cubicBezTo>
                  <a:cubicBezTo>
                    <a:pt x="6" y="59"/>
                    <a:pt x="13" y="92"/>
                    <a:pt x="13" y="92"/>
                  </a:cubicBezTo>
                  <a:cubicBezTo>
                    <a:pt x="13" y="92"/>
                    <a:pt x="17" y="106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1" name="Freeform 41"/>
            <p:cNvSpPr/>
            <p:nvPr/>
          </p:nvSpPr>
          <p:spPr bwMode="auto">
            <a:xfrm>
              <a:off x="2764220" y="2393624"/>
              <a:ext cx="15504" cy="43067"/>
            </a:xfrm>
            <a:custGeom>
              <a:avLst/>
              <a:gdLst>
                <a:gd name="T0" fmla="*/ 22 w 39"/>
                <a:gd name="T1" fmla="*/ 94 h 106"/>
                <a:gd name="T2" fmla="*/ 30 w 39"/>
                <a:gd name="T3" fmla="*/ 50 h 106"/>
                <a:gd name="T4" fmla="*/ 2 w 39"/>
                <a:gd name="T5" fmla="*/ 30 h 106"/>
                <a:gd name="T6" fmla="*/ 12 w 39"/>
                <a:gd name="T7" fmla="*/ 92 h 106"/>
                <a:gd name="T8" fmla="*/ 22 w 39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6">
                  <a:moveTo>
                    <a:pt x="22" y="94"/>
                  </a:moveTo>
                  <a:cubicBezTo>
                    <a:pt x="22" y="94"/>
                    <a:pt x="39" y="70"/>
                    <a:pt x="30" y="50"/>
                  </a:cubicBezTo>
                  <a:cubicBezTo>
                    <a:pt x="21" y="31"/>
                    <a:pt x="0" y="0"/>
                    <a:pt x="2" y="30"/>
                  </a:cubicBezTo>
                  <a:cubicBezTo>
                    <a:pt x="5" y="59"/>
                    <a:pt x="12" y="92"/>
                    <a:pt x="12" y="92"/>
                  </a:cubicBezTo>
                  <a:cubicBezTo>
                    <a:pt x="12" y="92"/>
                    <a:pt x="16" y="106"/>
                    <a:pt x="22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2" name="Freeform 42"/>
            <p:cNvSpPr/>
            <p:nvPr/>
          </p:nvSpPr>
          <p:spPr bwMode="auto">
            <a:xfrm>
              <a:off x="2407626" y="2600346"/>
              <a:ext cx="15504" cy="43067"/>
            </a:xfrm>
            <a:custGeom>
              <a:avLst/>
              <a:gdLst>
                <a:gd name="T0" fmla="*/ 23 w 39"/>
                <a:gd name="T1" fmla="*/ 94 h 105"/>
                <a:gd name="T2" fmla="*/ 30 w 39"/>
                <a:gd name="T3" fmla="*/ 50 h 105"/>
                <a:gd name="T4" fmla="*/ 3 w 39"/>
                <a:gd name="T5" fmla="*/ 29 h 105"/>
                <a:gd name="T6" fmla="*/ 12 w 39"/>
                <a:gd name="T7" fmla="*/ 91 h 105"/>
                <a:gd name="T8" fmla="*/ 23 w 39"/>
                <a:gd name="T9" fmla="*/ 9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5">
                  <a:moveTo>
                    <a:pt x="23" y="94"/>
                  </a:moveTo>
                  <a:cubicBezTo>
                    <a:pt x="23" y="94"/>
                    <a:pt x="39" y="70"/>
                    <a:pt x="30" y="50"/>
                  </a:cubicBezTo>
                  <a:cubicBezTo>
                    <a:pt x="21" y="30"/>
                    <a:pt x="0" y="0"/>
                    <a:pt x="3" y="29"/>
                  </a:cubicBezTo>
                  <a:cubicBezTo>
                    <a:pt x="5" y="58"/>
                    <a:pt x="12" y="91"/>
                    <a:pt x="12" y="91"/>
                  </a:cubicBezTo>
                  <a:cubicBezTo>
                    <a:pt x="12" y="91"/>
                    <a:pt x="17" y="105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3" name="Freeform 43"/>
            <p:cNvSpPr/>
            <p:nvPr/>
          </p:nvSpPr>
          <p:spPr bwMode="auto">
            <a:xfrm>
              <a:off x="2814178" y="2586564"/>
              <a:ext cx="15504" cy="41344"/>
            </a:xfrm>
            <a:custGeom>
              <a:avLst/>
              <a:gdLst>
                <a:gd name="T0" fmla="*/ 23 w 39"/>
                <a:gd name="T1" fmla="*/ 94 h 106"/>
                <a:gd name="T2" fmla="*/ 30 w 39"/>
                <a:gd name="T3" fmla="*/ 50 h 106"/>
                <a:gd name="T4" fmla="*/ 3 w 39"/>
                <a:gd name="T5" fmla="*/ 30 h 106"/>
                <a:gd name="T6" fmla="*/ 12 w 39"/>
                <a:gd name="T7" fmla="*/ 92 h 106"/>
                <a:gd name="T8" fmla="*/ 23 w 39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6">
                  <a:moveTo>
                    <a:pt x="23" y="94"/>
                  </a:moveTo>
                  <a:cubicBezTo>
                    <a:pt x="23" y="94"/>
                    <a:pt x="39" y="70"/>
                    <a:pt x="30" y="50"/>
                  </a:cubicBezTo>
                  <a:cubicBezTo>
                    <a:pt x="21" y="31"/>
                    <a:pt x="0" y="0"/>
                    <a:pt x="3" y="30"/>
                  </a:cubicBezTo>
                  <a:cubicBezTo>
                    <a:pt x="5" y="59"/>
                    <a:pt x="12" y="92"/>
                    <a:pt x="12" y="92"/>
                  </a:cubicBezTo>
                  <a:cubicBezTo>
                    <a:pt x="12" y="92"/>
                    <a:pt x="17" y="106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4" name="Freeform 44"/>
            <p:cNvSpPr/>
            <p:nvPr/>
          </p:nvSpPr>
          <p:spPr bwMode="auto">
            <a:xfrm>
              <a:off x="2485146" y="2653749"/>
              <a:ext cx="15504" cy="41344"/>
            </a:xfrm>
            <a:custGeom>
              <a:avLst/>
              <a:gdLst>
                <a:gd name="T0" fmla="*/ 23 w 40"/>
                <a:gd name="T1" fmla="*/ 93 h 105"/>
                <a:gd name="T2" fmla="*/ 31 w 40"/>
                <a:gd name="T3" fmla="*/ 50 h 105"/>
                <a:gd name="T4" fmla="*/ 3 w 40"/>
                <a:gd name="T5" fmla="*/ 29 h 105"/>
                <a:gd name="T6" fmla="*/ 13 w 40"/>
                <a:gd name="T7" fmla="*/ 91 h 105"/>
                <a:gd name="T8" fmla="*/ 23 w 40"/>
                <a:gd name="T9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05">
                  <a:moveTo>
                    <a:pt x="23" y="93"/>
                  </a:moveTo>
                  <a:cubicBezTo>
                    <a:pt x="23" y="93"/>
                    <a:pt x="40" y="69"/>
                    <a:pt x="31" y="50"/>
                  </a:cubicBezTo>
                  <a:cubicBezTo>
                    <a:pt x="22" y="30"/>
                    <a:pt x="0" y="0"/>
                    <a:pt x="3" y="29"/>
                  </a:cubicBezTo>
                  <a:cubicBezTo>
                    <a:pt x="6" y="58"/>
                    <a:pt x="13" y="91"/>
                    <a:pt x="13" y="91"/>
                  </a:cubicBezTo>
                  <a:cubicBezTo>
                    <a:pt x="13" y="91"/>
                    <a:pt x="17" y="105"/>
                    <a:pt x="23" y="9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5" name="Freeform 45"/>
            <p:cNvSpPr/>
            <p:nvPr/>
          </p:nvSpPr>
          <p:spPr bwMode="auto">
            <a:xfrm>
              <a:off x="2607456" y="2410851"/>
              <a:ext cx="15504" cy="43067"/>
            </a:xfrm>
            <a:custGeom>
              <a:avLst/>
              <a:gdLst>
                <a:gd name="T0" fmla="*/ 23 w 39"/>
                <a:gd name="T1" fmla="*/ 94 h 106"/>
                <a:gd name="T2" fmla="*/ 30 w 39"/>
                <a:gd name="T3" fmla="*/ 50 h 106"/>
                <a:gd name="T4" fmla="*/ 3 w 39"/>
                <a:gd name="T5" fmla="*/ 30 h 106"/>
                <a:gd name="T6" fmla="*/ 12 w 39"/>
                <a:gd name="T7" fmla="*/ 92 h 106"/>
                <a:gd name="T8" fmla="*/ 23 w 39"/>
                <a:gd name="T9" fmla="*/ 9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06">
                  <a:moveTo>
                    <a:pt x="23" y="94"/>
                  </a:moveTo>
                  <a:cubicBezTo>
                    <a:pt x="23" y="94"/>
                    <a:pt x="39" y="70"/>
                    <a:pt x="30" y="50"/>
                  </a:cubicBezTo>
                  <a:cubicBezTo>
                    <a:pt x="21" y="31"/>
                    <a:pt x="0" y="0"/>
                    <a:pt x="3" y="30"/>
                  </a:cubicBezTo>
                  <a:cubicBezTo>
                    <a:pt x="5" y="59"/>
                    <a:pt x="12" y="92"/>
                    <a:pt x="12" y="92"/>
                  </a:cubicBezTo>
                  <a:cubicBezTo>
                    <a:pt x="12" y="92"/>
                    <a:pt x="17" y="106"/>
                    <a:pt x="23" y="94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6" name="Freeform 46"/>
            <p:cNvSpPr/>
            <p:nvPr/>
          </p:nvSpPr>
          <p:spPr bwMode="auto">
            <a:xfrm>
              <a:off x="2450693" y="2347112"/>
              <a:ext cx="284242" cy="759702"/>
            </a:xfrm>
            <a:custGeom>
              <a:avLst/>
              <a:gdLst>
                <a:gd name="T0" fmla="*/ 300 w 706"/>
                <a:gd name="T1" fmla="*/ 0 h 1908"/>
                <a:gd name="T2" fmla="*/ 273 w 706"/>
                <a:gd name="T3" fmla="*/ 576 h 1908"/>
                <a:gd name="T4" fmla="*/ 63 w 706"/>
                <a:gd name="T5" fmla="*/ 459 h 1908"/>
                <a:gd name="T6" fmla="*/ 236 w 706"/>
                <a:gd name="T7" fmla="*/ 609 h 1908"/>
                <a:gd name="T8" fmla="*/ 241 w 706"/>
                <a:gd name="T9" fmla="*/ 826 h 1908"/>
                <a:gd name="T10" fmla="*/ 0 w 706"/>
                <a:gd name="T11" fmla="*/ 941 h 1908"/>
                <a:gd name="T12" fmla="*/ 264 w 706"/>
                <a:gd name="T13" fmla="*/ 901 h 1908"/>
                <a:gd name="T14" fmla="*/ 338 w 706"/>
                <a:gd name="T15" fmla="*/ 1344 h 1908"/>
                <a:gd name="T16" fmla="*/ 296 w 706"/>
                <a:gd name="T17" fmla="*/ 1881 h 1908"/>
                <a:gd name="T18" fmla="*/ 519 w 706"/>
                <a:gd name="T19" fmla="*/ 1908 h 1908"/>
                <a:gd name="T20" fmla="*/ 435 w 706"/>
                <a:gd name="T21" fmla="*/ 1141 h 1908"/>
                <a:gd name="T22" fmla="*/ 385 w 706"/>
                <a:gd name="T23" fmla="*/ 901 h 1908"/>
                <a:gd name="T24" fmla="*/ 706 w 706"/>
                <a:gd name="T25" fmla="*/ 859 h 1908"/>
                <a:gd name="T26" fmla="*/ 374 w 706"/>
                <a:gd name="T27" fmla="*/ 819 h 1908"/>
                <a:gd name="T28" fmla="*/ 333 w 706"/>
                <a:gd name="T29" fmla="*/ 515 h 1908"/>
                <a:gd name="T30" fmla="*/ 526 w 706"/>
                <a:gd name="T31" fmla="*/ 326 h 1908"/>
                <a:gd name="T32" fmla="*/ 328 w 706"/>
                <a:gd name="T33" fmla="*/ 420 h 1908"/>
                <a:gd name="T34" fmla="*/ 300 w 706"/>
                <a:gd name="T35" fmla="*/ 0 h 1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6" h="1908">
                  <a:moveTo>
                    <a:pt x="300" y="0"/>
                  </a:moveTo>
                  <a:cubicBezTo>
                    <a:pt x="301" y="19"/>
                    <a:pt x="273" y="576"/>
                    <a:pt x="273" y="576"/>
                  </a:cubicBezTo>
                  <a:lnTo>
                    <a:pt x="63" y="459"/>
                  </a:lnTo>
                  <a:lnTo>
                    <a:pt x="236" y="609"/>
                  </a:lnTo>
                  <a:lnTo>
                    <a:pt x="241" y="826"/>
                  </a:lnTo>
                  <a:lnTo>
                    <a:pt x="0" y="941"/>
                  </a:lnTo>
                  <a:lnTo>
                    <a:pt x="264" y="901"/>
                  </a:lnTo>
                  <a:lnTo>
                    <a:pt x="338" y="1344"/>
                  </a:lnTo>
                  <a:lnTo>
                    <a:pt x="296" y="1881"/>
                  </a:lnTo>
                  <a:lnTo>
                    <a:pt x="519" y="1908"/>
                  </a:lnTo>
                  <a:lnTo>
                    <a:pt x="435" y="1141"/>
                  </a:lnTo>
                  <a:lnTo>
                    <a:pt x="385" y="901"/>
                  </a:lnTo>
                  <a:lnTo>
                    <a:pt x="706" y="859"/>
                  </a:lnTo>
                  <a:lnTo>
                    <a:pt x="374" y="819"/>
                  </a:lnTo>
                  <a:lnTo>
                    <a:pt x="333" y="515"/>
                  </a:lnTo>
                  <a:lnTo>
                    <a:pt x="526" y="326"/>
                  </a:lnTo>
                  <a:lnTo>
                    <a:pt x="328" y="42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7" name="Oval 7"/>
            <p:cNvSpPr>
              <a:spLocks noChangeArrowheads="1"/>
            </p:cNvSpPr>
            <p:nvPr/>
          </p:nvSpPr>
          <p:spPr bwMode="auto">
            <a:xfrm>
              <a:off x="2742514" y="2252364"/>
              <a:ext cx="29286" cy="292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8" name="Freeform 14"/>
            <p:cNvSpPr/>
            <p:nvPr/>
          </p:nvSpPr>
          <p:spPr bwMode="auto">
            <a:xfrm>
              <a:off x="2737346" y="2321272"/>
              <a:ext cx="12059" cy="46512"/>
            </a:xfrm>
            <a:custGeom>
              <a:avLst/>
              <a:gdLst>
                <a:gd name="T0" fmla="*/ 23 w 33"/>
                <a:gd name="T1" fmla="*/ 107 h 117"/>
                <a:gd name="T2" fmla="*/ 4 w 33"/>
                <a:gd name="T3" fmla="*/ 62 h 117"/>
                <a:gd name="T4" fmla="*/ 28 w 33"/>
                <a:gd name="T5" fmla="*/ 32 h 117"/>
                <a:gd name="T6" fmla="*/ 33 w 33"/>
                <a:gd name="T7" fmla="*/ 101 h 117"/>
                <a:gd name="T8" fmla="*/ 23 w 33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17">
                  <a:moveTo>
                    <a:pt x="23" y="107"/>
                  </a:moveTo>
                  <a:cubicBezTo>
                    <a:pt x="23" y="107"/>
                    <a:pt x="0" y="86"/>
                    <a:pt x="4" y="62"/>
                  </a:cubicBezTo>
                  <a:cubicBezTo>
                    <a:pt x="9" y="39"/>
                    <a:pt x="23" y="0"/>
                    <a:pt x="28" y="32"/>
                  </a:cubicBezTo>
                  <a:cubicBezTo>
                    <a:pt x="32" y="64"/>
                    <a:pt x="33" y="101"/>
                    <a:pt x="33" y="101"/>
                  </a:cubicBezTo>
                  <a:cubicBezTo>
                    <a:pt x="33" y="101"/>
                    <a:pt x="33" y="117"/>
                    <a:pt x="23" y="107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9" name="Freeform 16"/>
            <p:cNvSpPr/>
            <p:nvPr/>
          </p:nvSpPr>
          <p:spPr bwMode="auto">
            <a:xfrm>
              <a:off x="2747682" y="2198961"/>
              <a:ext cx="15504" cy="46512"/>
            </a:xfrm>
            <a:custGeom>
              <a:avLst/>
              <a:gdLst>
                <a:gd name="T0" fmla="*/ 18 w 42"/>
                <a:gd name="T1" fmla="*/ 103 h 116"/>
                <a:gd name="T2" fmla="*/ 10 w 42"/>
                <a:gd name="T3" fmla="*/ 55 h 116"/>
                <a:gd name="T4" fmla="*/ 39 w 42"/>
                <a:gd name="T5" fmla="*/ 32 h 116"/>
                <a:gd name="T6" fmla="*/ 29 w 42"/>
                <a:gd name="T7" fmla="*/ 100 h 116"/>
                <a:gd name="T8" fmla="*/ 18 w 42"/>
                <a:gd name="T9" fmla="*/ 10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16">
                  <a:moveTo>
                    <a:pt x="18" y="103"/>
                  </a:moveTo>
                  <a:cubicBezTo>
                    <a:pt x="18" y="103"/>
                    <a:pt x="0" y="77"/>
                    <a:pt x="10" y="55"/>
                  </a:cubicBezTo>
                  <a:cubicBezTo>
                    <a:pt x="19" y="33"/>
                    <a:pt x="42" y="0"/>
                    <a:pt x="39" y="32"/>
                  </a:cubicBezTo>
                  <a:cubicBezTo>
                    <a:pt x="36" y="64"/>
                    <a:pt x="29" y="100"/>
                    <a:pt x="29" y="100"/>
                  </a:cubicBezTo>
                  <a:cubicBezTo>
                    <a:pt x="29" y="100"/>
                    <a:pt x="24" y="116"/>
                    <a:pt x="18" y="103"/>
                  </a:cubicBezTo>
                  <a:close/>
                </a:path>
              </a:pathLst>
            </a:custGeom>
            <a:solidFill>
              <a:srgbClr val="D6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130" name="Rounded Rectangle 129"/>
          <p:cNvSpPr/>
          <p:nvPr/>
        </p:nvSpPr>
        <p:spPr>
          <a:xfrm>
            <a:off x="3077030" y="2551736"/>
            <a:ext cx="6023429" cy="85274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8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8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6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3511" y="2031816"/>
            <a:ext cx="108566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1"/>
          <p:cNvGrpSpPr/>
          <p:nvPr/>
        </p:nvGrpSpPr>
        <p:grpSpPr>
          <a:xfrm>
            <a:off x="-112909" y="2801257"/>
            <a:ext cx="12286743" cy="4082703"/>
            <a:chOff x="-53293" y="2190760"/>
            <a:chExt cx="9211855" cy="2951064"/>
          </a:xfrm>
        </p:grpSpPr>
        <p:pic>
          <p:nvPicPr>
            <p:cNvPr id="4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5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6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2655149"/>
              <a:ext cx="4910252" cy="2486675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412939" y="2118993"/>
            <a:ext cx="595086" cy="595086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99630" y="1959246"/>
            <a:ext cx="1050732" cy="85274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316"/>
            <a:ext cx="12192000" cy="2671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5527"/>
            <a:ext cx="12191999" cy="2812473"/>
          </a:xfrm>
          <a:prstGeom prst="rect">
            <a:avLst/>
          </a:prstGeom>
        </p:spPr>
      </p:pic>
      <p:pic>
        <p:nvPicPr>
          <p:cNvPr id="2050" name="Picture 2" descr="C:\Users\NGUYEN THI MINH\Desktop\z2767332983242_811b3920ca27a2b549d74b75e97e987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3102" r="1309" b="41210"/>
          <a:stretch/>
        </p:blipFill>
        <p:spPr bwMode="auto">
          <a:xfrm>
            <a:off x="0" y="1"/>
            <a:ext cx="12191999" cy="137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10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37127" cy="5800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127" y="0"/>
            <a:ext cx="6054873" cy="580072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" y="5800726"/>
            <a:ext cx="6296775" cy="10572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96775" y="5800728"/>
            <a:ext cx="5895225" cy="10572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417</Words>
  <Application>Microsoft Office PowerPoint</Application>
  <PresentationFormat>Widescreen</PresentationFormat>
  <Paragraphs>63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等线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TH_BaDinh-01</dc:creator>
  <cp:lastModifiedBy>Admin</cp:lastModifiedBy>
  <cp:revision>110</cp:revision>
  <dcterms:created xsi:type="dcterms:W3CDTF">2021-07-15T14:17:40Z</dcterms:created>
  <dcterms:modified xsi:type="dcterms:W3CDTF">2022-09-21T05:31:35Z</dcterms:modified>
</cp:coreProperties>
</file>