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278" r:id="rId3"/>
    <p:sldId id="279" r:id="rId4"/>
    <p:sldId id="300" r:id="rId5"/>
    <p:sldId id="258" r:id="rId6"/>
    <p:sldId id="301" r:id="rId7"/>
    <p:sldId id="280" r:id="rId8"/>
    <p:sldId id="281" r:id="rId9"/>
    <p:sldId id="283" r:id="rId10"/>
    <p:sldId id="288" r:id="rId11"/>
    <p:sldId id="289" r:id="rId12"/>
    <p:sldId id="290" r:id="rId13"/>
    <p:sldId id="291" r:id="rId14"/>
    <p:sldId id="292" r:id="rId15"/>
    <p:sldId id="302" r:id="rId16"/>
    <p:sldId id="294" r:id="rId17"/>
    <p:sldId id="296" r:id="rId18"/>
    <p:sldId id="295" r:id="rId19"/>
    <p:sldId id="298" r:id="rId20"/>
    <p:sldId id="297" r:id="rId21"/>
    <p:sldId id="285" r:id="rId22"/>
    <p:sldId id="299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TỰ NHIÊN VÀ XÃ HỘI LỚP </a:t>
            </a: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92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923E61-5B2D-41CB-9244-CD66BEE2678C}"/>
              </a:ext>
            </a:extLst>
          </p:cNvPr>
          <p:cNvSpPr/>
          <p:nvPr/>
        </p:nvSpPr>
        <p:spPr>
          <a:xfrm>
            <a:off x="4134325" y="5943600"/>
            <a:ext cx="3820160" cy="902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41710" r="25260" b="17049"/>
          <a:stretch/>
        </p:blipFill>
        <p:spPr bwMode="auto">
          <a:xfrm>
            <a:off x="100012" y="100012"/>
            <a:ext cx="11888787" cy="581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4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502888-5524-4155-B6DD-DD382F8C850D}"/>
              </a:ext>
            </a:extLst>
          </p:cNvPr>
          <p:cNvSpPr/>
          <p:nvPr/>
        </p:nvSpPr>
        <p:spPr>
          <a:xfrm>
            <a:off x="3807618" y="5929312"/>
            <a:ext cx="4572000" cy="916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40155" r="19168" b="14133"/>
          <a:stretch/>
        </p:blipFill>
        <p:spPr bwMode="auto">
          <a:xfrm>
            <a:off x="100013" y="-28576"/>
            <a:ext cx="11987211" cy="592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69EDC4-7758-4F70-A8E3-A042DCB73A0F}"/>
              </a:ext>
            </a:extLst>
          </p:cNvPr>
          <p:cNvSpPr/>
          <p:nvPr/>
        </p:nvSpPr>
        <p:spPr>
          <a:xfrm>
            <a:off x="3964302" y="6029324"/>
            <a:ext cx="4693920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36961" r="24167" b="14625"/>
          <a:stretch/>
        </p:blipFill>
        <p:spPr bwMode="auto">
          <a:xfrm>
            <a:off x="1" y="-1"/>
            <a:ext cx="121920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03DAD7-9A7F-4731-B0F9-40DA55AE21EE}"/>
              </a:ext>
            </a:extLst>
          </p:cNvPr>
          <p:cNvSpPr/>
          <p:nvPr/>
        </p:nvSpPr>
        <p:spPr>
          <a:xfrm>
            <a:off x="4064317" y="6029324"/>
            <a:ext cx="36576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39206" r="21354" b="13920"/>
          <a:stretch/>
        </p:blipFill>
        <p:spPr bwMode="auto">
          <a:xfrm>
            <a:off x="0" y="0"/>
            <a:ext cx="12191999" cy="602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0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7FBDD9-BD7B-450D-9284-BBD45D31F5C7}"/>
              </a:ext>
            </a:extLst>
          </p:cNvPr>
          <p:cNvSpPr/>
          <p:nvPr/>
        </p:nvSpPr>
        <p:spPr>
          <a:xfrm>
            <a:off x="228574" y="5872163"/>
            <a:ext cx="11630062" cy="947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37726" r="18228" b="12318"/>
          <a:stretch/>
        </p:blipFill>
        <p:spPr bwMode="auto">
          <a:xfrm>
            <a:off x="0" y="0"/>
            <a:ext cx="12191999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31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57160467412_d012571861235ef12723da017e3e62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566"/>
            <a:ext cx="12192000" cy="5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043" y="1"/>
            <a:ext cx="11733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ói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9098" y="3298852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097" y="6102806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3114" y="6102806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3114" y="3254951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83144" y="3356122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9495" y="6102805"/>
            <a:ext cx="44260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893313" y="2042581"/>
            <a:ext cx="87937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8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1147" y="728298"/>
            <a:ext cx="10783022" cy="1280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6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40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53" t="40000" r="82111" b="42963"/>
          <a:stretch/>
        </p:blipFill>
        <p:spPr>
          <a:xfrm>
            <a:off x="279250" y="321972"/>
            <a:ext cx="815454" cy="1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GUYEN THI MINH\Desktop\z2757176770609_d141e96b59023089b22eb025cafb27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0491" r="7051" b="62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731" y="1244700"/>
            <a:ext cx="1157653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6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067618" y="2704385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87619" y="2279376"/>
            <a:ext cx="471547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95308" y="2707087"/>
            <a:ext cx="1581063" cy="1305054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4" y="3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47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9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6" y="6548064"/>
            <a:ext cx="8436039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424492" y="3028371"/>
            <a:ext cx="3972533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Nghề nghiệp</a:t>
            </a:r>
            <a:r>
              <a:rPr lang="en-US" sz="32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 </a:t>
            </a:r>
            <a:r>
              <a:rPr lang="en-US" sz="32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(tiết </a:t>
            </a:r>
            <a:r>
              <a:rPr lang="en-US" sz="32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1</a:t>
            </a:r>
            <a:r>
              <a:rPr lang="en-US" sz="32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)</a:t>
            </a:r>
            <a:endParaRPr lang="vi-VN" sz="3200" b="1" dirty="0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9863" y="2200846"/>
            <a:ext cx="91923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0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4172" y="1852036"/>
            <a:ext cx="10067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Lớn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lên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em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thích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làm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nghề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gì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?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Vì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sao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153" t="40000" r="82111" b="42963"/>
          <a:stretch/>
        </p:blipFill>
        <p:spPr>
          <a:xfrm>
            <a:off x="139625" y="1487279"/>
            <a:ext cx="1124547" cy="16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3679853" y="483504"/>
            <a:ext cx="381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 </a:t>
            </a:r>
            <a:endParaRPr lang="en-US" sz="4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556255" y="1490348"/>
            <a:ext cx="11218985" cy="2952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thích.</a:t>
            </a:r>
            <a:r>
              <a:rPr lang="en-US" sz="40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Em</a:t>
            </a:r>
            <a:r>
              <a:rPr lang="en-US" sz="40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hãy</a:t>
            </a:r>
            <a:r>
              <a:rPr lang="en-US" sz="40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vẽ</a:t>
            </a:r>
            <a:r>
              <a:rPr lang="en-US" sz="40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hiểu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89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2121" y="2224207"/>
            <a:ext cx="996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1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112909" y="4327301"/>
            <a:ext cx="12286743" cy="2528463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340" y="61249"/>
            <a:ext cx="650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706" y="839981"/>
            <a:ext cx="116755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394" y="2769780"/>
            <a:ext cx="11654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1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806411" y="1935947"/>
            <a:ext cx="6453499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28800" y="2705399"/>
            <a:ext cx="7199290" cy="2021982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8" y="339164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689693517021571758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1403797" y="2235031"/>
            <a:ext cx="904096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THÀNH KIẾN THỨC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17227" y="1295279"/>
            <a:ext cx="10643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57160467412_d012571861235ef12723da017e3e62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704"/>
            <a:ext cx="12192000" cy="5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8490" y="0"/>
            <a:ext cx="113599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ói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53" t="28642" r="81804" b="59383"/>
          <a:stretch/>
        </p:blipFill>
        <p:spPr>
          <a:xfrm>
            <a:off x="-46786" y="0"/>
            <a:ext cx="845276" cy="9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F5F5306-8FAD-49A5-8604-D910FC65AC69}"/>
              </a:ext>
            </a:extLst>
          </p:cNvPr>
          <p:cNvSpPr/>
          <p:nvPr/>
        </p:nvSpPr>
        <p:spPr>
          <a:xfrm>
            <a:off x="4239985" y="5857877"/>
            <a:ext cx="3657600" cy="921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  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35408" r="21062" b="16410"/>
          <a:stretch/>
        </p:blipFill>
        <p:spPr bwMode="auto">
          <a:xfrm>
            <a:off x="214312" y="242888"/>
            <a:ext cx="11687175" cy="555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4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349</Words>
  <Application>Microsoft Office PowerPoint</Application>
  <PresentationFormat>Widescreen</PresentationFormat>
  <Paragraphs>36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Microsoft YaHei</vt:lpstr>
      <vt:lpstr>Arial</vt:lpstr>
      <vt:lpstr>Arial-Rounded</vt:lpstr>
      <vt:lpstr>Calibri</vt:lpstr>
      <vt:lpstr>Calibri Light</vt:lpstr>
      <vt:lpstr>等线</vt:lpstr>
      <vt:lpstr>Helvetica-Narrow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Admin</cp:lastModifiedBy>
  <cp:revision>122</cp:revision>
  <dcterms:created xsi:type="dcterms:W3CDTF">2021-07-19T13:56:24Z</dcterms:created>
  <dcterms:modified xsi:type="dcterms:W3CDTF">2021-09-14T03:47:09Z</dcterms:modified>
</cp:coreProperties>
</file>