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</p:sldMasterIdLst>
  <p:notesMasterIdLst>
    <p:notesMasterId r:id="rId20"/>
  </p:notesMasterIdLst>
  <p:sldIdLst>
    <p:sldId id="520" r:id="rId9"/>
    <p:sldId id="521" r:id="rId10"/>
    <p:sldId id="522" r:id="rId11"/>
    <p:sldId id="523" r:id="rId12"/>
    <p:sldId id="327" r:id="rId13"/>
    <p:sldId id="485" r:id="rId14"/>
    <p:sldId id="486" r:id="rId15"/>
    <p:sldId id="328" r:id="rId16"/>
    <p:sldId id="524" r:id="rId17"/>
    <p:sldId id="525" r:id="rId18"/>
    <p:sldId id="52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95761" y="1952500"/>
            <a:ext cx="7455200" cy="2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33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73600" y="5010033"/>
            <a:ext cx="5644800" cy="6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3070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81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1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9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39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08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42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2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92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9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43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00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2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4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850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92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90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6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41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88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94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66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21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23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4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98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8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54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22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6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72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42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92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13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202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5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60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46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97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46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2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139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6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3778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44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42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94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856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305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7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3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1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68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7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101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11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660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6754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17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63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5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74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9" r:id="rId19"/>
    <p:sldLayoutId id="2147483702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5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8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EEAD-A892-44A6-8E0C-D041F94F16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09571-CC65-4931-8D92-23CD0BDB00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0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314143" y="1709631"/>
            <a:ext cx="6980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Ă, Â 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4100" y="2637857"/>
            <a:ext cx="468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GUYEN THI MINH\Desktop\z2742313356730_96119464c48cd418265520e8559d627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4086" y="195944"/>
            <a:ext cx="6126480" cy="644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/>
        </p:nvSpPr>
        <p:spPr>
          <a:xfrm>
            <a:off x="1049310" y="2018211"/>
            <a:ext cx="9968459" cy="166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  <a:t/>
            </a:r>
            <a:br>
              <a:rPr lang="en-US" sz="4400" b="1" dirty="0" smtClean="0">
                <a:solidFill>
                  <a:prstClr val="black"/>
                </a:solidFill>
                <a:latin typeface="HP001 4 hàng" pitchFamily="34" charset="0"/>
                <a:cs typeface="Arial" pitchFamily="34" charset="0"/>
              </a:rPr>
            </a:b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3603" y="1072909"/>
            <a:ext cx="641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667" y="2104961"/>
            <a:ext cx="112873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Ă, Â: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219200">
              <a:spcBef>
                <a:spcPct val="20000"/>
              </a:spcBef>
              <a:buFontTx/>
              <a:buChar char="-"/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9858"/>
            <a:ext cx="9144000" cy="7150712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405209"/>
            <a:ext cx="7942501" cy="3981451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890860"/>
            <a:ext cx="1911029" cy="206260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801398"/>
            <a:ext cx="1482494" cy="1830855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111262"/>
            <a:ext cx="6151721" cy="1510665"/>
          </a:xfrm>
          <a:prstGeom prst="rect">
            <a:avLst/>
          </a:prstGeom>
        </p:spPr>
      </p:pic>
      <p:grpSp>
        <p:nvGrpSpPr>
          <p:cNvPr id="9" name="组合 10"/>
          <p:cNvGrpSpPr/>
          <p:nvPr/>
        </p:nvGrpSpPr>
        <p:grpSpPr>
          <a:xfrm rot="6329695" flipH="1">
            <a:off x="7886001" y="2813599"/>
            <a:ext cx="1267341" cy="865607"/>
            <a:chOff x="9015984" y="2528554"/>
            <a:chExt cx="2157344" cy="1473489"/>
          </a:xfrm>
        </p:grpSpPr>
        <p:sp>
          <p:nvSpPr>
            <p:cNvPr id="10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1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2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3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4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5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6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7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8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  <p:sp>
          <p:nvSpPr>
            <p:cNvPr id="19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</a:endParaRPr>
            </a:p>
          </p:txBody>
        </p:sp>
      </p:grpSp>
      <p:sp>
        <p:nvSpPr>
          <p:cNvPr id="20" name="文本框 32"/>
          <p:cNvSpPr txBox="1"/>
          <p:nvPr/>
        </p:nvSpPr>
        <p:spPr>
          <a:xfrm>
            <a:off x="3432167" y="2493868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123" y="1038189"/>
            <a:ext cx="5563553" cy="362807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173843" y="1843548"/>
            <a:ext cx="2983258" cy="2470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7227" y="25609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2A3C3E13-A761-4EE7-8533-C3C1B37D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732" y="3980258"/>
            <a:ext cx="2382813" cy="2051850"/>
          </a:xfrm>
          <a:prstGeom prst="rect">
            <a:avLst/>
          </a:prstGeom>
        </p:spPr>
      </p:pic>
      <p:pic>
        <p:nvPicPr>
          <p:cNvPr id="16" name="Picture 2" descr="Lý thuyết chữ hoa: a, ă, â tiếng việt 2">
            <a:extLst>
              <a:ext uri="{FF2B5EF4-FFF2-40B4-BE49-F238E27FC236}">
                <a16:creationId xmlns:a16="http://schemas.microsoft.com/office/drawing/2014/main" id="{59AEE3D0-B106-4BF8-A22C-DC9FA43E6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617402" y="2347486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B215644-905E-49FA-8F4E-35836FFB3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9366644" y="3967045"/>
            <a:ext cx="2207954" cy="1828191"/>
          </a:xfrm>
          <a:prstGeom prst="rect">
            <a:avLst/>
          </a:prstGeom>
        </p:spPr>
      </p:pic>
      <p:pic>
        <p:nvPicPr>
          <p:cNvPr id="18" name="Picture 2" descr="Lý thuyết chữ hoa: a, ă, â tiếng việt 2">
            <a:extLst>
              <a:ext uri="{FF2B5EF4-FFF2-40B4-BE49-F238E27FC236}">
                <a16:creationId xmlns:a16="http://schemas.microsoft.com/office/drawing/2014/main" id="{29505C9E-6055-466C-969A-1ED4F40E0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539972" y="2308029"/>
            <a:ext cx="2990330" cy="348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475521-7A33-44A2-8529-828CB4B89D41}"/>
              </a:ext>
            </a:extLst>
          </p:cNvPr>
          <p:cNvSpPr txBox="1"/>
          <p:nvPr/>
        </p:nvSpPr>
        <p:spPr>
          <a:xfrm>
            <a:off x="2955183" y="946762"/>
            <a:ext cx="573161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Ă, Â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27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ướng dẫn viết chữ Ă hoa - Instructions to write uppercase letters Ă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B3433468-E8AB-46DA-9902-F4267B940C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" y="97744"/>
            <a:ext cx="11950700" cy="6662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0643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Â hoa - Instructions to write uppercase letters Â - 写大写字母的说明">
            <a:hlinkClick r:id="" action="ppaction://media"/>
            <a:extLst>
              <a:ext uri="{FF2B5EF4-FFF2-40B4-BE49-F238E27FC236}">
                <a16:creationId xmlns:a16="http://schemas.microsoft.com/office/drawing/2014/main" id="{8124CB7C-2E06-4B0B-A8FD-810D299B6E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53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C89809E-4DAE-4B3F-8F7A-84E38EFD47E7}"/>
              </a:ext>
            </a:extLst>
          </p:cNvPr>
          <p:cNvSpPr/>
          <p:nvPr/>
        </p:nvSpPr>
        <p:spPr>
          <a:xfrm>
            <a:off x="932180" y="658987"/>
            <a:ext cx="3751580" cy="7531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2CEF4-9DF6-4674-87E6-E637E625E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11009"/>
            <a:ext cx="7467600" cy="126682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C7A9665-D65A-4F8D-BB27-97CB230E49AF}"/>
              </a:ext>
            </a:extLst>
          </p:cNvPr>
          <p:cNvSpPr/>
          <p:nvPr/>
        </p:nvSpPr>
        <p:spPr>
          <a:xfrm>
            <a:off x="2028825" y="3349437"/>
            <a:ext cx="7886700" cy="2667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1DE52-4F2F-4F0A-B520-7E08026636D3}"/>
              </a:ext>
            </a:extLst>
          </p:cNvPr>
          <p:cNvSpPr txBox="1"/>
          <p:nvPr/>
        </p:nvSpPr>
        <p:spPr>
          <a:xfrm>
            <a:off x="2609849" y="3571875"/>
            <a:ext cx="520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963DB-6FE8-46F5-82F5-CA65073C43A9}"/>
              </a:ext>
            </a:extLst>
          </p:cNvPr>
          <p:cNvSpPr txBox="1"/>
          <p:nvPr/>
        </p:nvSpPr>
        <p:spPr>
          <a:xfrm>
            <a:off x="2600324" y="4290358"/>
            <a:ext cx="613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2058B-35A1-42CE-970E-CF27740C63C3}"/>
              </a:ext>
            </a:extLst>
          </p:cNvPr>
          <p:cNvSpPr txBox="1"/>
          <p:nvPr/>
        </p:nvSpPr>
        <p:spPr>
          <a:xfrm>
            <a:off x="2609850" y="5035362"/>
            <a:ext cx="5057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li?</a:t>
            </a:r>
          </a:p>
        </p:txBody>
      </p:sp>
    </p:spTree>
    <p:extLst>
      <p:ext uri="{BB962C8B-B14F-4D97-AF65-F5344CB8AC3E}">
        <p14:creationId xmlns:p14="http://schemas.microsoft.com/office/powerpoint/2010/main" val="143461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am 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35" y="3585412"/>
            <a:ext cx="30813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chu hoa0005"/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6894135" y="468086"/>
            <a:ext cx="30051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834" y="213325"/>
            <a:ext cx="57181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L­ưng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ngực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834" y="3320904"/>
            <a:ext cx="59467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khuỷu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6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32555"/>
  <p:tag name="VIOLETTITLE" val="Tuần 3: Niềm vui của Bi và Bống"/>
  <p:tag name="VIOLETLESSON" val="-1"/>
  <p:tag name="VIOLETCATID" val="8572199"/>
  <p:tag name="VIOLETSUBJECT" val="Tiếng Việt 2"/>
  <p:tag name="VIOLETSOURCE" val="Nguyễn Thị Ngọc Anh"/>
  <p:tag name="VIOLETAUTHORID" val="13025718"/>
  <p:tag name="VIOLETAUTHORNAME" val="Nguyễn Thị Ngọc Anh"/>
  <p:tag name="VIOLETAUTHORAVATAR" val="no_avatarf.jpg"/>
  <p:tag name="VIOLETAUTHORADDRESS" val="CĐSP Hà Tây - Hà Nội"/>
  <p:tag name="VIOLETDATE" val="2021-09-01 00:23:39"/>
  <p:tag name="VIOLETHIT" val="132"/>
  <p:tag name="VIOLETLIKE" val="0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207</Words>
  <Application>Microsoft Office PowerPoint</Application>
  <PresentationFormat>Widescreen</PresentationFormat>
  <Paragraphs>24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Microsoft YaHei</vt:lpstr>
      <vt:lpstr>Arial</vt:lpstr>
      <vt:lpstr>Arial-Rounded</vt:lpstr>
      <vt:lpstr>Calibri</vt:lpstr>
      <vt:lpstr>Calibri Light</vt:lpstr>
      <vt:lpstr>等线</vt:lpstr>
      <vt:lpstr>HP001 4 hàng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Toshiba</cp:lastModifiedBy>
  <cp:revision>70</cp:revision>
  <dcterms:created xsi:type="dcterms:W3CDTF">2021-06-19T10:18:58Z</dcterms:created>
  <dcterms:modified xsi:type="dcterms:W3CDTF">2021-09-14T05:58:43Z</dcterms:modified>
</cp:coreProperties>
</file>