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352" r:id="rId3"/>
    <p:sldId id="334" r:id="rId4"/>
    <p:sldId id="353" r:id="rId5"/>
    <p:sldId id="326" r:id="rId6"/>
    <p:sldId id="356" r:id="rId7"/>
    <p:sldId id="318" r:id="rId8"/>
    <p:sldId id="345" r:id="rId9"/>
    <p:sldId id="355" r:id="rId10"/>
    <p:sldId id="354" r:id="rId11"/>
    <p:sldId id="347" r:id="rId12"/>
    <p:sldId id="348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70A-1674-4582-8DDF-6C7AA1805C34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D2056-83CA-4532-811D-505216411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5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1281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4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8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3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2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0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0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17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9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DB4C-9D7B-40CE-A38E-F8C64BBD940F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VIỆC  THẬT LÀ VUI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018776" y="2661653"/>
            <a:ext cx="5717111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458384" y="443088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6575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29646"/>
              </p:ext>
            </p:extLst>
          </p:nvPr>
        </p:nvGraphicFramePr>
        <p:xfrm>
          <a:off x="6174861" y="1358277"/>
          <a:ext cx="4611603" cy="455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35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350217" y="396620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55546" y="558622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316238" y="30563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342882" y="3788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08245" y="306244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305510" y="307971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65465" y="5616372"/>
            <a:ext cx="512709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3344774" y="397763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3308245" y="306244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8365114" y="53441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8316238" y="3786265"/>
            <a:ext cx="554857" cy="527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8342882" y="53441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072" y="326083"/>
            <a:ext cx="1203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lang="vi-VN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Dựa vào chữ cái đầu tiên, sắp xếp tên các cuốn sách theo thứ tự bảng chữ cái.</a:t>
            </a:r>
            <a:endParaRPr lang="en-US" sz="32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3587260" y="3963375"/>
            <a:ext cx="5735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trống nhanh trí.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gà.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iến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 chim bồ câu.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tiên Ốc.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Cản Ngũ.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7F197-934F-4B60-9CED-F553C57AD363}"/>
              </a:ext>
            </a:extLst>
          </p:cNvPr>
          <p:cNvGrpSpPr/>
          <p:nvPr/>
        </p:nvGrpSpPr>
        <p:grpSpPr>
          <a:xfrm>
            <a:off x="1600200" y="1613408"/>
            <a:ext cx="8991600" cy="2151051"/>
            <a:chOff x="2036300" y="1341746"/>
            <a:chExt cx="8991600" cy="24227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FB103-6794-4B66-8CDE-710A33CC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300" y="1554659"/>
              <a:ext cx="8991600" cy="2209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BEAE3-6091-4980-BA1C-194F264B3749}"/>
                </a:ext>
              </a:extLst>
            </p:cNvPr>
            <p:cNvSpPr/>
            <p:nvPr/>
          </p:nvSpPr>
          <p:spPr>
            <a:xfrm>
              <a:off x="2152357" y="1341746"/>
              <a:ext cx="1871003" cy="543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60671" y="-18447"/>
            <a:ext cx="7280032" cy="62020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540698" y="1250883"/>
            <a:ext cx="35154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1193" y="2424316"/>
            <a:ext cx="9250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Lan, Mai,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1700710" y="1317467"/>
            <a:ext cx="81764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lang="en-US" altLang="zh-CN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việc thật là vui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(l/n;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8210" y="1085000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893906" y="1823599"/>
            <a:ext cx="10106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hồ báo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báo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ờ.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gáy vang báo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sắp sáng.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vải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đào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sắc xuân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xuân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378"/>
            <a:ext cx="12192000" cy="67501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92405" y="4101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902570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563" y="881755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81" y="1639179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5574C-E251-4CFC-970A-46A4FEDC60D8}"/>
              </a:ext>
            </a:extLst>
          </p:cNvPr>
          <p:cNvSpPr txBox="1"/>
          <p:nvPr/>
        </p:nvSpPr>
        <p:spPr>
          <a:xfrm>
            <a:off x="1551563" y="2390946"/>
            <a:ext cx="80634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có nhiệm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7" y="2394213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9C188C-90A4-4B41-8ACF-E366595D4EF2}"/>
              </a:ext>
            </a:extLst>
          </p:cNvPr>
          <p:cNvSpPr txBox="1"/>
          <p:nvPr/>
        </p:nvSpPr>
        <p:spPr>
          <a:xfrm>
            <a:off x="1258720" y="3248625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gáy vang báo trời sắp sáng.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11476-871A-4274-BEFB-3836BB254891}"/>
              </a:ext>
            </a:extLst>
          </p:cNvPr>
          <p:cNvSpPr txBox="1"/>
          <p:nvPr/>
        </p:nvSpPr>
        <p:spPr>
          <a:xfrm>
            <a:off x="1551563" y="404197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có nhiệm vụ gì?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0DA5C4-2C33-4CB4-B172-5B342096879A}"/>
              </a:ext>
            </a:extLst>
          </p:cNvPr>
          <p:cNvSpPr txBox="1"/>
          <p:nvPr/>
        </p:nvSpPr>
        <p:spPr>
          <a:xfrm>
            <a:off x="1258720" y="4858071"/>
            <a:ext cx="71351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gọi mùa vải chín.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4003659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737" y="159028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bài: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ô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1" y="2174938"/>
            <a:ext cx="3284120" cy="34799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96517" y="718170"/>
            <a:ext cx="539896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 thế ngồi viết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379" y="2174938"/>
            <a:ext cx="727349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8" y="835662"/>
            <a:ext cx="10901179" cy="5468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4" y="1262128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032452" y="2418558"/>
            <a:ext cx="10106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báo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gáy vang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 sáng.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hú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 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bừng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650</Words>
  <Application>Microsoft Office PowerPoint</Application>
  <PresentationFormat>Widescreen</PresentationFormat>
  <Paragraphs>100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33</cp:revision>
  <dcterms:created xsi:type="dcterms:W3CDTF">2021-07-07T15:05:52Z</dcterms:created>
  <dcterms:modified xsi:type="dcterms:W3CDTF">2021-09-13T07:26:16Z</dcterms:modified>
</cp:coreProperties>
</file>