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09/21/2022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09/21/2022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09/21/2022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09/21/2022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09/21/2022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09/21/2022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09/21/2022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09/21/2022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09/21/2022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09/21/2022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09/21/2022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09/21/2022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09/21/2022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E6FEA424-9D38-4EBE-A99B-9545EAB53987}"/>
              </a:ext>
            </a:extLst>
          </p:cNvPr>
          <p:cNvSpPr txBox="1"/>
          <p:nvPr/>
        </p:nvSpPr>
        <p:spPr>
          <a:xfrm>
            <a:off x="0" y="154746"/>
            <a:ext cx="3962544"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F9306E6D-1805-41AD-9992-0D8543886239}"/>
              </a:ext>
            </a:extLst>
          </p:cNvPr>
          <p:cNvSpPr txBox="1"/>
          <p:nvPr/>
        </p:nvSpPr>
        <p:spPr>
          <a:xfrm>
            <a:off x="0" y="0"/>
            <a:ext cx="4375052"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100712BA-CB6E-4D94-8207-1B702D346584}"/>
              </a:ext>
            </a:extLst>
          </p:cNvPr>
          <p:cNvSpPr txBox="1"/>
          <p:nvPr/>
        </p:nvSpPr>
        <p:spPr>
          <a:xfrm>
            <a:off x="0" y="0"/>
            <a:ext cx="4164037"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
        <p:nvSpPr>
          <p:cNvPr id="5" name="Hộp Văn bản 4">
            <a:extLst>
              <a:ext uri="{FF2B5EF4-FFF2-40B4-BE49-F238E27FC236}">
                <a16:creationId xmlns:a16="http://schemas.microsoft.com/office/drawing/2014/main" id="{DB5E2799-ACFE-4261-A4E3-65AD946761B7}"/>
              </a:ext>
            </a:extLst>
          </p:cNvPr>
          <p:cNvSpPr txBox="1"/>
          <p:nvPr/>
        </p:nvSpPr>
        <p:spPr>
          <a:xfrm>
            <a:off x="8215532" y="0"/>
            <a:ext cx="3976468"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50D1642-A8C7-44DA-9CDE-E27D335FC1D0}"/>
              </a:ext>
            </a:extLst>
          </p:cNvPr>
          <p:cNvSpPr txBox="1"/>
          <p:nvPr/>
        </p:nvSpPr>
        <p:spPr>
          <a:xfrm>
            <a:off x="0" y="0"/>
            <a:ext cx="3840480"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
        <p:nvSpPr>
          <p:cNvPr id="2" name="Hình chữ nhật 1">
            <a:extLst>
              <a:ext uri="{FF2B5EF4-FFF2-40B4-BE49-F238E27FC236}">
                <a16:creationId xmlns:a16="http://schemas.microsoft.com/office/drawing/2014/main" id="{690552CC-D798-4000-956B-24F47E4B68C8}"/>
              </a:ext>
            </a:extLst>
          </p:cNvPr>
          <p:cNvSpPr/>
          <p:nvPr/>
        </p:nvSpPr>
        <p:spPr>
          <a:xfrm>
            <a:off x="0" y="0"/>
            <a:ext cx="3414717" cy="369332"/>
          </a:xfrm>
          <a:prstGeom prst="rect">
            <a:avLst/>
          </a:prstGeom>
        </p:spPr>
        <p:txBody>
          <a:bodyPr wrap="none">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899DDC27-73AC-4D15-8526-DDDD72922A39}"/>
              </a:ext>
            </a:extLst>
          </p:cNvPr>
          <p:cNvSpPr txBox="1"/>
          <p:nvPr/>
        </p:nvSpPr>
        <p:spPr>
          <a:xfrm>
            <a:off x="0" y="0"/>
            <a:ext cx="3924886"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
        <p:nvSpPr>
          <p:cNvPr id="4" name="Hộp Văn bản 3">
            <a:extLst>
              <a:ext uri="{FF2B5EF4-FFF2-40B4-BE49-F238E27FC236}">
                <a16:creationId xmlns:a16="http://schemas.microsoft.com/office/drawing/2014/main" id="{EBC5AC7D-B212-4225-88F0-A74D8BFDDFA0}"/>
              </a:ext>
            </a:extLst>
          </p:cNvPr>
          <p:cNvSpPr txBox="1"/>
          <p:nvPr/>
        </p:nvSpPr>
        <p:spPr>
          <a:xfrm>
            <a:off x="154745" y="0"/>
            <a:ext cx="4051495"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id="{01262DDA-E66F-4DDA-9BEB-27C6F1262278}"/>
              </a:ext>
            </a:extLst>
          </p:cNvPr>
          <p:cNvSpPr txBox="1"/>
          <p:nvPr/>
        </p:nvSpPr>
        <p:spPr>
          <a:xfrm>
            <a:off x="182880" y="0"/>
            <a:ext cx="3910818"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A42B602C-43F8-418F-A275-FB17CE3C0C11}"/>
              </a:ext>
            </a:extLst>
          </p:cNvPr>
          <p:cNvSpPr txBox="1"/>
          <p:nvPr/>
        </p:nvSpPr>
        <p:spPr>
          <a:xfrm>
            <a:off x="112542" y="0"/>
            <a:ext cx="4262510"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
        <p:nvSpPr>
          <p:cNvPr id="2" name="Hộp Văn bản 1">
            <a:extLst>
              <a:ext uri="{FF2B5EF4-FFF2-40B4-BE49-F238E27FC236}">
                <a16:creationId xmlns:a16="http://schemas.microsoft.com/office/drawing/2014/main" id="{35BE7A6E-8F0F-4786-8B45-4566B623C258}"/>
              </a:ext>
            </a:extLst>
          </p:cNvPr>
          <p:cNvSpPr txBox="1"/>
          <p:nvPr/>
        </p:nvSpPr>
        <p:spPr>
          <a:xfrm>
            <a:off x="1" y="15240"/>
            <a:ext cx="3981156"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378971A5-904D-4264-983D-283D4BE02D97}"/>
              </a:ext>
            </a:extLst>
          </p:cNvPr>
          <p:cNvSpPr txBox="1"/>
          <p:nvPr/>
        </p:nvSpPr>
        <p:spPr>
          <a:xfrm>
            <a:off x="279009" y="0"/>
            <a:ext cx="3856893"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Hiểu nội dung, ý nghĩa bài đọc.</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
        <p:nvSpPr>
          <p:cNvPr id="6" name="Hộp Văn bản 5">
            <a:extLst>
              <a:ext uri="{FF2B5EF4-FFF2-40B4-BE49-F238E27FC236}">
                <a16:creationId xmlns:a16="http://schemas.microsoft.com/office/drawing/2014/main" id="{CB5DE323-5CC6-4BE5-93D3-12A9D508B415}"/>
              </a:ext>
            </a:extLst>
          </p:cNvPr>
          <p:cNvSpPr txBox="1"/>
          <p:nvPr/>
        </p:nvSpPr>
        <p:spPr>
          <a:xfrm>
            <a:off x="492369" y="0"/>
            <a:ext cx="3826413"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a:latin typeface="Times New Roman" panose="02020603050405020304" pitchFamily="18" charset="0"/>
                <a:cs typeface="Times New Roman" panose="02020603050405020304" pitchFamily="18" charset="0"/>
              </a:rPr>
              <a:t>bài th</a:t>
            </a:r>
            <a:r>
              <a:rPr lang="vi-VN" sz="4300">
                <a:latin typeface="Times New Roman" panose="02020603050405020304" pitchFamily="18" charset="0"/>
                <a:cs typeface="Times New Roman" panose="02020603050405020304" pitchFamily="18" charset="0"/>
              </a:rPr>
              <a:t>ơ</a:t>
            </a:r>
            <a:r>
              <a:rPr lang="en-US" sz="4300">
                <a:latin typeface="Times New Roman" panose="02020603050405020304" pitchFamily="18" charset="0"/>
                <a:cs typeface="Times New Roman" panose="02020603050405020304" pitchFamily="18" charset="0"/>
              </a:rPr>
              <a:t> và nội dung bài.</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Lòng dân (Tiết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cuối</a:t>
            </a:r>
            <a:r>
              <a:rPr lang="en-US" sz="3200">
                <a:latin typeface="Times New Roman" panose="02020603050405020304" pitchFamily="18" charset="0"/>
                <a:cs typeface="Times New Roman" panose="02020603050405020304" pitchFamily="18" charset="0"/>
              </a:rPr>
              <a:t> bài. Tập diễn vở kịch.)</a:t>
            </a:r>
            <a:endParaRPr lang="en-US" sz="3200" dirty="0">
              <a:latin typeface="Times New Roman" panose="02020603050405020304" pitchFamily="18" charset="0"/>
              <a:cs typeface="Times New Roman" panose="02020603050405020304" pitchFamily="18" charset="0"/>
            </a:endParaRPr>
          </a:p>
        </p:txBody>
      </p:sp>
      <p:sp>
        <p:nvSpPr>
          <p:cNvPr id="28677" name="Hộp Văn bản 1">
            <a:extLst>
              <a:ext uri="{FF2B5EF4-FFF2-40B4-BE49-F238E27FC236}">
                <a16:creationId xmlns:a16="http://schemas.microsoft.com/office/drawing/2014/main" id="{800A9CA9-5F26-472B-AE34-E3D33110C12A}"/>
              </a:ext>
            </a:extLst>
          </p:cNvPr>
          <p:cNvSpPr txBox="1">
            <a:spLocks noChangeArrowheads="1"/>
          </p:cNvSpPr>
          <p:nvPr/>
        </p:nvSpPr>
        <p:spPr bwMode="auto">
          <a:xfrm>
            <a:off x="4079875" y="0"/>
            <a:ext cx="396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altLang="vi-VN"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6751B7DD-F8A6-49CB-859A-7089A6F5B8A5}"/>
              </a:ext>
            </a:extLst>
          </p:cNvPr>
          <p:cNvSpPr txBox="1"/>
          <p:nvPr/>
        </p:nvSpPr>
        <p:spPr>
          <a:xfrm>
            <a:off x="0" y="0"/>
            <a:ext cx="3880514"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
        <p:nvSpPr>
          <p:cNvPr id="2" name="Hộp Văn bản 1">
            <a:extLst>
              <a:ext uri="{FF2B5EF4-FFF2-40B4-BE49-F238E27FC236}">
                <a16:creationId xmlns:a16="http://schemas.microsoft.com/office/drawing/2014/main" id="{5AA57FAF-44C3-44C1-AF5F-E746357C984E}"/>
              </a:ext>
            </a:extLst>
          </p:cNvPr>
          <p:cNvSpPr txBox="1"/>
          <p:nvPr/>
        </p:nvSpPr>
        <p:spPr>
          <a:xfrm>
            <a:off x="0" y="0"/>
            <a:ext cx="4078458"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
        <p:nvSpPr>
          <p:cNvPr id="2" name="Hộp Văn bản 1">
            <a:extLst>
              <a:ext uri="{FF2B5EF4-FFF2-40B4-BE49-F238E27FC236}">
                <a16:creationId xmlns:a16="http://schemas.microsoft.com/office/drawing/2014/main" id="{D6E35AFB-3C68-4A6D-A8F6-4AAEEDAC2C96}"/>
              </a:ext>
            </a:extLst>
          </p:cNvPr>
          <p:cNvSpPr txBox="1"/>
          <p:nvPr/>
        </p:nvSpPr>
        <p:spPr>
          <a:xfrm>
            <a:off x="0" y="0"/>
            <a:ext cx="3826412"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ÁI MỘ A</a:t>
            </a:r>
          </a:p>
          <a:p>
            <a:endParaRPr lang="vi-V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1343</Words>
  <Application>Microsoft Office PowerPoint</Application>
  <PresentationFormat>Màn hình rộng</PresentationFormat>
  <Paragraphs>194</Paragraphs>
  <Slides>25</Slides>
  <Notes>1</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25</vt:i4>
      </vt:variant>
    </vt:vector>
  </HeadingPairs>
  <TitlesOfParts>
    <vt:vector size="33" baseType="lpstr">
      <vt:lpstr>Arial</vt:lpstr>
      <vt:lpstr>Calibri</vt:lpstr>
      <vt:lpstr>Calibri Light</vt:lpstr>
      <vt:lpstr>Cambria</vt:lpstr>
      <vt:lpstr>Times</vt:lpstr>
      <vt:lpstr>Times New Roman</vt:lpstr>
      <vt:lpstr>Wingdings</vt:lpstr>
      <vt:lpstr>Office Theme</vt:lpstr>
      <vt:lpstr>Bản trình bày PowerPoint</vt:lpstr>
      <vt:lpstr>Bản trình bày PowerPoint</vt:lpstr>
      <vt:lpstr>KHỞI ĐỘNG</vt:lpstr>
      <vt:lpstr>Bản trình bày PowerPoint</vt:lpstr>
      <vt:lpstr>Bản trình bày PowerPoint</vt:lpstr>
      <vt:lpstr>MỤC TIÊU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thanhhanguyen171</cp:lastModifiedBy>
  <cp:revision>56</cp:revision>
  <dcterms:created xsi:type="dcterms:W3CDTF">2017-08-13T03:56:13Z</dcterms:created>
  <dcterms:modified xsi:type="dcterms:W3CDTF">2022-09-21T13:16:28Z</dcterms:modified>
</cp:coreProperties>
</file>