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351" r:id="rId3"/>
    <p:sldId id="350" r:id="rId4"/>
    <p:sldId id="342" r:id="rId5"/>
    <p:sldId id="343" r:id="rId6"/>
    <p:sldId id="352" r:id="rId7"/>
    <p:sldId id="294" r:id="rId8"/>
    <p:sldId id="345" r:id="rId9"/>
    <p:sldId id="332" r:id="rId10"/>
    <p:sldId id="353" r:id="rId11"/>
    <p:sldId id="316" r:id="rId12"/>
    <p:sldId id="331" r:id="rId13"/>
    <p:sldId id="354" r:id="rId14"/>
    <p:sldId id="317" r:id="rId15"/>
    <p:sldId id="346"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3300"/>
    <a:srgbClr val="FFFF99"/>
    <a:srgbClr val="FFCC66"/>
    <a:srgbClr val="FF0066"/>
    <a:srgbClr val="FFFF66"/>
    <a:srgbClr val="FFCC99"/>
    <a:srgbClr val="FFCCCC"/>
    <a:srgbClr val="004EEA"/>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89" d="100"/>
          <a:sy n="89" d="100"/>
        </p:scale>
        <p:origin x="-846" y="-14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38F03-0EAB-498C-A4C8-2915EA41D859}" type="datetimeFigureOut">
              <a:rPr lang="en-US" smtClean="0"/>
              <a:pPr/>
              <a:t>15/09/2022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A3821-A0E8-4FBC-A402-9755306A7350}" type="slidenum">
              <a:rPr lang="en-US" smtClean="0"/>
              <a:pPr/>
              <a:t>‹#›</a:t>
            </a:fld>
            <a:endParaRPr lang="en-US"/>
          </a:p>
        </p:txBody>
      </p:sp>
    </p:spTree>
    <p:extLst>
      <p:ext uri="{BB962C8B-B14F-4D97-AF65-F5344CB8AC3E}">
        <p14:creationId xmlns:p14="http://schemas.microsoft.com/office/powerpoint/2010/main" val="21042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737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A3821-A0E8-4FBC-A402-9755306A7350}" type="slidenum">
              <a:rPr lang="en-US" smtClean="0"/>
              <a:pPr/>
              <a:t>7</a:t>
            </a:fld>
            <a:endParaRPr lang="en-US"/>
          </a:p>
        </p:txBody>
      </p:sp>
    </p:spTree>
    <p:extLst>
      <p:ext uri="{BB962C8B-B14F-4D97-AF65-F5344CB8AC3E}">
        <p14:creationId xmlns:p14="http://schemas.microsoft.com/office/powerpoint/2010/main" val="269090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A3821-A0E8-4FBC-A402-9755306A7350}" type="slidenum">
              <a:rPr lang="en-US" smtClean="0"/>
              <a:pPr/>
              <a:t>8</a:t>
            </a:fld>
            <a:endParaRPr lang="en-US"/>
          </a:p>
        </p:txBody>
      </p:sp>
    </p:spTree>
    <p:extLst>
      <p:ext uri="{BB962C8B-B14F-4D97-AF65-F5344CB8AC3E}">
        <p14:creationId xmlns:p14="http://schemas.microsoft.com/office/powerpoint/2010/main" val="234379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20814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4560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518623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55410"/>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3912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95101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52428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260089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13972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54616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4616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7361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169883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93295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541278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37148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9075"/>
            <a:ext cx="8229600" cy="429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2"/>
          </p:nvPr>
        </p:nvSpPr>
        <p:spPr>
          <a:xfrm>
            <a:off x="457200" y="4683919"/>
            <a:ext cx="2133600" cy="357188"/>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8" name="Footer Placeholder 3"/>
          <p:cNvSpPr>
            <a:spLocks noGrp="1"/>
          </p:cNvSpPr>
          <p:nvPr>
            <p:ph type="ftr" sz="quarter" idx="3"/>
          </p:nvPr>
        </p:nvSpPr>
        <p:spPr>
          <a:xfrm>
            <a:off x="3124200" y="4683919"/>
            <a:ext cx="2895600" cy="357188"/>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9" name="Slide Number Placeholder 4"/>
          <p:cNvSpPr>
            <a:spLocks noGrp="1"/>
          </p:cNvSpPr>
          <p:nvPr>
            <p:ph type="sldNum" sz="quarter" idx="4"/>
          </p:nvPr>
        </p:nvSpPr>
        <p:spPr>
          <a:xfrm>
            <a:off x="6553200" y="4683919"/>
            <a:ext cx="2133600" cy="357188"/>
          </a:xfrm>
          <a:prstGeom prst="rect">
            <a:avLst/>
          </a:prstGeom>
        </p:spPr>
        <p:txBody>
          <a:bodyPr vert="horz" lIns="91440" tIns="45720" rIns="91440" bIns="45720" rtlCol="0" anchor="ctr"/>
          <a:lstStyle/>
          <a:p>
            <a:fld id="{9A0DB2DC-4C9A-4742-B13C-FB6460FD3503}" type="slidenum">
              <a:rPr lang="en-US" dirty="0"/>
              <a:pPr/>
              <a:t>‹#›</a:t>
            </a:fld>
            <a:endParaRPr lang="en-US" dirty="0"/>
          </a:p>
        </p:txBody>
      </p:sp>
    </p:spTree>
    <p:extLst>
      <p:ext uri="{BB962C8B-B14F-4D97-AF65-F5344CB8AC3E}">
        <p14:creationId xmlns:p14="http://schemas.microsoft.com/office/powerpoint/2010/main" val="100689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2097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23104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81455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61336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53548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2993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15/09/2022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02163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38CADF9-E620-4991-80F3-67BAC34450D8}" type="datetimeFigureOut">
              <a:rPr lang="en-US" smtClean="0"/>
              <a:pPr/>
              <a:t>15/09/2022</a:t>
            </a:fld>
            <a:endParaRPr lang="en-US"/>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7E44B5A-7A40-40EE-A50E-42C662DAF8CF}" type="slidenum">
              <a:rPr lang="en-US" smtClean="0"/>
              <a:pPr/>
              <a:t>‹#›</a:t>
            </a:fld>
            <a:endParaRPr lang="en-US"/>
          </a:p>
        </p:txBody>
      </p:sp>
    </p:spTree>
    <p:extLst>
      <p:ext uri="{BB962C8B-B14F-4D97-AF65-F5344CB8AC3E}">
        <p14:creationId xmlns:p14="http://schemas.microsoft.com/office/powerpoint/2010/main" val="2396508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05979"/>
            <a:ext cx="8229600" cy="85725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457200" y="1200154"/>
            <a:ext cx="8229600" cy="3394472"/>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1200">
                <a:solidFill>
                  <a:srgbClr val="898989"/>
                </a:solidFill>
              </a:defRPr>
            </a:lvl1pPr>
          </a:lstStyle>
          <a:p>
            <a:pPr fontAlgn="base">
              <a:spcBef>
                <a:spcPct val="0"/>
              </a:spcBef>
              <a:spcAft>
                <a:spcPct val="0"/>
              </a:spcAft>
            </a:pPr>
            <a:fld id="{9A0DB2DC-4C9A-4742-B13C-FB6460FD3503}" type="slidenum">
              <a:rPr lang="en-US" dirty="0">
                <a:latin typeface="Arial" panose="020B0604020202020204" pitchFamily="34" charset="0"/>
              </a:rPr>
              <a:pPr fontAlgn="base">
                <a:spcBef>
                  <a:spcPct val="0"/>
                </a:spcBef>
                <a:spcAft>
                  <a:spcPct val="0"/>
                </a:spcAft>
              </a:pPr>
              <a:t>‹#›</a:t>
            </a:fld>
            <a:endParaRPr lang="en-US" dirty="0">
              <a:latin typeface="Arial" panose="020B0604020202020204" pitchFamily="34" charset="0"/>
            </a:endParaRPr>
          </a:p>
        </p:txBody>
      </p:sp>
    </p:spTree>
    <p:extLst>
      <p:ext uri="{BB962C8B-B14F-4D97-AF65-F5344CB8AC3E}">
        <p14:creationId xmlns:p14="http://schemas.microsoft.com/office/powerpoint/2010/main" val="25630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sv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jp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audio" Target="../media/audio5.wav"/><Relationship Id="rId11" Type="http://schemas.openxmlformats.org/officeDocument/2006/relationships/image" Target="../media/image19.gif"/><Relationship Id="rId5" Type="http://schemas.openxmlformats.org/officeDocument/2006/relationships/audio" Target="../media/audio4.wav"/><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0.gif"/><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0" y="0"/>
            <a:ext cx="9144000" cy="5143500"/>
          </a:xfrm>
          <a:prstGeom prst="rect">
            <a:avLst/>
          </a:prstGeom>
        </p:spPr>
      </p:pic>
      <p:pic>
        <p:nvPicPr>
          <p:cNvPr id="5" name="图片 4"/>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4365322" y="735178"/>
            <a:ext cx="1174866" cy="913961"/>
          </a:xfrm>
          <a:prstGeom prst="rect">
            <a:avLst/>
          </a:prstGeom>
          <a:effectLst>
            <a:outerShdw blurRad="50800" dist="38100" dir="10800000" algn="r" rotWithShape="0">
              <a:prstClr val="black">
                <a:alpha val="40000"/>
              </a:prstClr>
            </a:outerShdw>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39" y="509846"/>
            <a:ext cx="1324714" cy="991935"/>
          </a:xfrm>
          <a:prstGeom prst="rect">
            <a:avLst/>
          </a:prstGeom>
        </p:spPr>
      </p:pic>
      <p:pic>
        <p:nvPicPr>
          <p:cNvPr id="10" name="图片 9" descr="图片包含 玩具, 玩偶&#10;&#10;已生成极高可信度的说明">
            <a:extLst>
              <a:ext uri="{FF2B5EF4-FFF2-40B4-BE49-F238E27FC236}">
                <a16:creationId xmlns:a16="http://schemas.microsoft.com/office/drawing/2014/main" xmlns="" id="{4A4EF67B-CA99-41B9-8E0E-9F1206323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3433256"/>
            <a:ext cx="1723226" cy="1254481"/>
          </a:xfrm>
          <a:prstGeom prst="rect">
            <a:avLst/>
          </a:prstGeom>
        </p:spPr>
      </p:pic>
      <p:pic>
        <p:nvPicPr>
          <p:cNvPr id="15" name="图片 14">
            <a:extLst>
              <a:ext uri="{FF2B5EF4-FFF2-40B4-BE49-F238E27FC236}">
                <a16:creationId xmlns:a16="http://schemas.microsoft.com/office/drawing/2014/main" xmlns="" id="{C701FA28-B7ED-4143-91DE-30BA50787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835" y="509846"/>
            <a:ext cx="4132092" cy="3857625"/>
          </a:xfrm>
          <a:prstGeom prst="rect">
            <a:avLst/>
          </a:prstGeom>
        </p:spPr>
      </p:pic>
      <p:pic>
        <p:nvPicPr>
          <p:cNvPr id="17" name="图片 16" descr="图片包含 餐桌&#10;&#10;已生成极高可信度的说明">
            <a:extLst>
              <a:ext uri="{FF2B5EF4-FFF2-40B4-BE49-F238E27FC236}">
                <a16:creationId xmlns:a16="http://schemas.microsoft.com/office/drawing/2014/main" xmlns="" id="{9D63AE6F-4EE6-4A25-8946-2BA5C9C8E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15279" y="2960923"/>
            <a:ext cx="2736457" cy="2114810"/>
          </a:xfrm>
          <a:prstGeom prst="rect">
            <a:avLst/>
          </a:prstGeom>
        </p:spPr>
      </p:pic>
      <p:sp>
        <p:nvSpPr>
          <p:cNvPr id="2" name="Rectangle 1">
            <a:extLst>
              <a:ext uri="{FF2B5EF4-FFF2-40B4-BE49-F238E27FC236}">
                <a16:creationId xmlns:a16="http://schemas.microsoft.com/office/drawing/2014/main" xmlns="" id="{30707078-737B-402A-A708-C5E915503C2B}"/>
              </a:ext>
            </a:extLst>
          </p:cNvPr>
          <p:cNvSpPr/>
          <p:nvPr/>
        </p:nvSpPr>
        <p:spPr>
          <a:xfrm>
            <a:off x="116043" y="1745948"/>
            <a:ext cx="5424145" cy="1651604"/>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smtClean="0">
                <a:solidFill>
                  <a:schemeClr val="tx1"/>
                </a:solidFill>
                <a:latin typeface="HP001 4 hàng" panose="020B0603050302020204" pitchFamily="34" charset="0"/>
              </a:rPr>
              <a:t>Luyện</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từ</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và</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câu</a:t>
            </a:r>
            <a:endParaRPr lang="en-US" sz="3200" b="1" dirty="0" smtClean="0">
              <a:solidFill>
                <a:schemeClr val="tx1"/>
              </a:solidFill>
              <a:latin typeface="HP001 4 hàng" panose="020B0603050302020204" pitchFamily="34" charset="0"/>
            </a:endParaRPr>
          </a:p>
          <a:p>
            <a:pPr algn="ctr">
              <a:defRPr/>
            </a:pPr>
            <a:r>
              <a:rPr lang="en-US" sz="3200" b="1" dirty="0" err="1" smtClean="0">
                <a:solidFill>
                  <a:srgbClr val="FF0000"/>
                </a:solidFill>
                <a:latin typeface="HP001 4 hàng" panose="020B0603050302020204" pitchFamily="34" charset="0"/>
              </a:rPr>
              <a:t>Dấu</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hai</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chấm</a:t>
            </a:r>
            <a:endParaRPr lang="en-US" sz="3200" b="1" dirty="0">
              <a:solidFill>
                <a:srgbClr val="FF0000"/>
              </a:solidFill>
              <a:latin typeface="HP001 4 hàng" panose="020B0603050302020204" pitchFamily="34" charset="0"/>
            </a:endParaRPr>
          </a:p>
        </p:txBody>
      </p:sp>
      <p:pic>
        <p:nvPicPr>
          <p:cNvPr id="12" name="图片 9">
            <a:extLst>
              <a:ext uri="{FF2B5EF4-FFF2-40B4-BE49-F238E27FC236}">
                <a16:creationId xmlns:a16="http://schemas.microsoft.com/office/drawing/2014/main" xmlns="" id="{685A4AC2-F072-4B4D-A78C-D06DE7156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681" flipH="1">
            <a:off x="2412523" y="3638213"/>
            <a:ext cx="1844019" cy="946816"/>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87328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3" name="Rectangle 2"/>
          <p:cNvSpPr/>
          <p:nvPr/>
        </p:nvSpPr>
        <p:spPr>
          <a:xfrm>
            <a:off x="249088" y="442262"/>
            <a:ext cx="8622704" cy="523220"/>
          </a:xfrm>
          <a:prstGeom prst="rect">
            <a:avLst/>
          </a:prstGeom>
        </p:spPr>
        <p:txBody>
          <a:bodyPr wrap="square">
            <a:spAutoFit/>
          </a:bodyPr>
          <a:lstStyle/>
          <a:p>
            <a:pPr algn="just"/>
            <a:r>
              <a:rPr lang="en-US" sz="2800" b="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sp>
        <p:nvSpPr>
          <p:cNvPr id="2" name="Rectangle 1"/>
          <p:cNvSpPr/>
          <p:nvPr/>
        </p:nvSpPr>
        <p:spPr>
          <a:xfrm>
            <a:off x="249087" y="897564"/>
            <a:ext cx="8760462" cy="1938992"/>
          </a:xfrm>
          <a:prstGeom prst="rect">
            <a:avLst/>
          </a:prstGeom>
        </p:spPr>
        <p:txBody>
          <a:bodyPr wrap="square">
            <a:spAutoFit/>
          </a:bodyPr>
          <a:lstStyle/>
          <a:p>
            <a:pPr algn="just"/>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Tôi thở dài:</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Còn đứa bị điểm không, nó tả thế nào?</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Nó không tả, không viết gì hết. Nó nộp giấy trắng cho cô. Hôm trả bài, cô giận lắm. 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QUANG SÁNG</a:t>
            </a:r>
            <a:endParaRPr lang="vi-VN" sz="2400" dirty="0">
              <a:latin typeface="Times New Roman" pitchFamily="18" charset="0"/>
              <a:cs typeface="Times New Roman" pitchFamily="18" charset="0"/>
            </a:endParaRPr>
          </a:p>
        </p:txBody>
      </p:sp>
      <p:sp>
        <p:nvSpPr>
          <p:cNvPr id="9" name="Rectangle 8"/>
          <p:cNvSpPr/>
          <p:nvPr/>
        </p:nvSpPr>
        <p:spPr>
          <a:xfrm>
            <a:off x="157719" y="2380745"/>
            <a:ext cx="8943203" cy="1938992"/>
          </a:xfrm>
          <a:prstGeom prst="rect">
            <a:avLst/>
          </a:prstGeom>
        </p:spPr>
        <p:txBody>
          <a:bodyPr wrap="square">
            <a:spAutoFit/>
          </a:bodyPr>
          <a:lstStyle/>
          <a:p>
            <a:pPr algn="just"/>
            <a:r>
              <a:rPr lang="vi-VN" sz="2400"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THẾ HỘI</a:t>
            </a:r>
            <a:endParaRPr lang="vi-VN" sz="2400" dirty="0">
              <a:latin typeface="Times New Roman" pitchFamily="18" charset="0"/>
              <a:cs typeface="Times New Roman" pitchFamily="18" charset="0"/>
            </a:endParaRPr>
          </a:p>
        </p:txBody>
      </p:sp>
      <p:sp>
        <p:nvSpPr>
          <p:cNvPr id="15" name="Rectangle 14"/>
          <p:cNvSpPr/>
          <p:nvPr/>
        </p:nvSpPr>
        <p:spPr>
          <a:xfrm>
            <a:off x="31235" y="37959"/>
            <a:ext cx="8537243" cy="523220"/>
          </a:xfrm>
          <a:prstGeom prst="rect">
            <a:avLst/>
          </a:prstGeom>
        </p:spPr>
        <p:txBody>
          <a:bodyPr wrap="square">
            <a:spAutoFit/>
          </a:bodyPr>
          <a:lstStyle/>
          <a:p>
            <a:pPr algn="just"/>
            <a:r>
              <a:rPr lang="en-US" sz="2800" b="1" dirty="0" smtClean="0">
                <a:solidFill>
                  <a:srgbClr val="FF3300"/>
                </a:solidFill>
                <a:latin typeface="Times New Roman" pitchFamily="18" charset="0"/>
                <a:cs typeface="Times New Roman" pitchFamily="18" charset="0"/>
              </a:rPr>
              <a:t>III. </a:t>
            </a:r>
            <a:r>
              <a:rPr lang="en-US" sz="2800" b="1" dirty="0">
                <a:solidFill>
                  <a:srgbClr val="FF33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1933746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1028" name="Picture 4" descr="Hình nền powerpoint màu trắng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 y="0"/>
            <a:ext cx="9167122" cy="51318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9088" y="430374"/>
            <a:ext cx="8622704" cy="523220"/>
          </a:xfrm>
          <a:prstGeom prst="rect">
            <a:avLst/>
          </a:prstGeom>
        </p:spPr>
        <p:txBody>
          <a:bodyPr wrap="square">
            <a:spAutoFit/>
          </a:bodyPr>
          <a:lstStyle/>
          <a:p>
            <a:pPr algn="just"/>
            <a:r>
              <a:rPr lang="en-US" sz="2800" b="1" i="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60989272"/>
              </p:ext>
            </p:extLst>
          </p:nvPr>
        </p:nvGraphicFramePr>
        <p:xfrm>
          <a:off x="-7675" y="920145"/>
          <a:ext cx="9136228" cy="4189887"/>
        </p:xfrm>
        <a:graphic>
          <a:graphicData uri="http://schemas.openxmlformats.org/drawingml/2006/table">
            <a:tbl>
              <a:tblPr firstRow="1" bandRow="1">
                <a:tableStyleId>{5C22544A-7EE6-4342-B048-85BDC9FD1C3A}</a:tableStyleId>
              </a:tblPr>
              <a:tblGrid>
                <a:gridCol w="5011723">
                  <a:extLst>
                    <a:ext uri="{9D8B030D-6E8A-4147-A177-3AD203B41FA5}">
                      <a16:colId xmlns:a16="http://schemas.microsoft.com/office/drawing/2014/main" xmlns="" val="20000"/>
                    </a:ext>
                  </a:extLst>
                </a:gridCol>
                <a:gridCol w="4124505">
                  <a:extLst>
                    <a:ext uri="{9D8B030D-6E8A-4147-A177-3AD203B41FA5}">
                      <a16:colId xmlns:a16="http://schemas.microsoft.com/office/drawing/2014/main" xmlns="" val="20001"/>
                    </a:ext>
                  </a:extLst>
                </a:gridCol>
              </a:tblGrid>
              <a:tr h="517479">
                <a:tc>
                  <a:txBody>
                    <a:bodyPr/>
                    <a:lstStyle/>
                    <a:p>
                      <a:pPr algn="ctr"/>
                      <a:r>
                        <a:rPr lang="en-US" sz="1800" dirty="0" err="1">
                          <a:solidFill>
                            <a:schemeClr val="tx1"/>
                          </a:solidFill>
                          <a:latin typeface="Times New Roman" pitchFamily="18" charset="0"/>
                          <a:cs typeface="Times New Roman" pitchFamily="18" charset="0"/>
                        </a:rPr>
                        <a:t>Câu</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văn</a:t>
                      </a:r>
                      <a:endParaRPr lang="en-US" sz="1800" dirty="0">
                        <a:solidFill>
                          <a:schemeClr val="tx1"/>
                        </a:solidFill>
                        <a:latin typeface="Times New Roman" pitchFamily="18" charset="0"/>
                        <a:cs typeface="Times New Roman"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800" dirty="0" err="1">
                          <a:solidFill>
                            <a:schemeClr val="tx1"/>
                          </a:solidFill>
                          <a:latin typeface="Times New Roman" pitchFamily="18" charset="0"/>
                          <a:cs typeface="Times New Roman" pitchFamily="18" charset="0"/>
                        </a:rPr>
                        <a:t>Tác</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dụng</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của</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dấu</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hai</a:t>
                      </a:r>
                      <a:r>
                        <a:rPr lang="en-US" sz="1800" baseline="0" dirty="0">
                          <a:solidFill>
                            <a:schemeClr val="tx1"/>
                          </a:solidFill>
                          <a:latin typeface="Times New Roman" pitchFamily="18" charset="0"/>
                          <a:cs typeface="Times New Roman" pitchFamily="18" charset="0"/>
                        </a:rPr>
                        <a:t> </a:t>
                      </a:r>
                      <a:r>
                        <a:rPr lang="en-US" sz="1800" baseline="0" dirty="0" err="1">
                          <a:solidFill>
                            <a:schemeClr val="tx1"/>
                          </a:solidFill>
                          <a:latin typeface="Times New Roman" pitchFamily="18" charset="0"/>
                          <a:cs typeface="Times New Roman" pitchFamily="18" charset="0"/>
                        </a:rPr>
                        <a:t>chấm</a:t>
                      </a:r>
                      <a:endParaRPr lang="en-US" sz="1800" dirty="0">
                        <a:solidFill>
                          <a:schemeClr val="tx1"/>
                        </a:solidFill>
                        <a:latin typeface="Times New Roman" pitchFamily="18" charset="0"/>
                        <a:cs typeface="Times New Roman"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1134126">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72108">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566174">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0" name="Rectangle 9"/>
          <p:cNvSpPr/>
          <p:nvPr/>
        </p:nvSpPr>
        <p:spPr>
          <a:xfrm>
            <a:off x="5076058" y="1443549"/>
            <a:ext cx="3960440" cy="1569660"/>
          </a:xfrm>
          <a:prstGeom prst="rect">
            <a:avLst/>
          </a:prstGeom>
        </p:spPr>
        <p:txBody>
          <a:bodyPr wrap="square">
            <a:spAutoFit/>
          </a:bodyPr>
          <a:lstStyle/>
          <a:p>
            <a:pPr algn="just"/>
            <a:r>
              <a:rPr lang="en-US" sz="2400" dirty="0">
                <a:latin typeface="Times New Roman" pitchFamily="18" charset="0"/>
                <a:cs typeface="Times New Roman" pitchFamily="18" charset="0"/>
              </a:rPr>
              <a:t>B</a:t>
            </a:r>
            <a:r>
              <a:rPr lang="vi-VN" sz="2400" dirty="0">
                <a:latin typeface="Times New Roman" pitchFamily="18" charset="0"/>
                <a:cs typeface="Times New Roman" pitchFamily="18" charset="0"/>
              </a:rPr>
              <a:t>áo hiệu bộ phận đứng sau là lời nói của nhân vật “tôi”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1" name="Rectangle 10"/>
          <p:cNvSpPr/>
          <p:nvPr/>
        </p:nvSpPr>
        <p:spPr>
          <a:xfrm>
            <a:off x="5076058" y="2630080"/>
            <a:ext cx="3960440" cy="1200329"/>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kép</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4" name="Rectangle 13"/>
          <p:cNvSpPr/>
          <p:nvPr/>
        </p:nvSpPr>
        <p:spPr>
          <a:xfrm>
            <a:off x="5089380" y="3747866"/>
            <a:ext cx="3960441" cy="1569660"/>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15" name="Rectangle 14"/>
          <p:cNvSpPr/>
          <p:nvPr/>
        </p:nvSpPr>
        <p:spPr>
          <a:xfrm>
            <a:off x="31235" y="37959"/>
            <a:ext cx="8537243" cy="523220"/>
          </a:xfrm>
          <a:prstGeom prst="rect">
            <a:avLst/>
          </a:prstGeom>
        </p:spPr>
        <p:txBody>
          <a:bodyPr wrap="square">
            <a:spAutoFit/>
          </a:bodyPr>
          <a:lstStyle/>
          <a:p>
            <a:pPr algn="just"/>
            <a:r>
              <a:rPr lang="en-US" sz="2800" b="1" dirty="0" smtClean="0">
                <a:solidFill>
                  <a:srgbClr val="FF0000"/>
                </a:solidFill>
                <a:latin typeface="Times New Roman" pitchFamily="18" charset="0"/>
                <a:cs typeface="Times New Roman" pitchFamily="18" charset="0"/>
              </a:rPr>
              <a:t>III. </a:t>
            </a:r>
            <a:r>
              <a:rPr lang="en-US" sz="2800" b="1" dirty="0">
                <a:solidFill>
                  <a:srgbClr val="FF0000"/>
                </a:solidFill>
                <a:latin typeface="Times New Roman" pitchFamily="18" charset="0"/>
                <a:cs typeface="Times New Roman" pitchFamily="18" charset="0"/>
              </a:rPr>
              <a:t>LUYỆN TẬP</a:t>
            </a:r>
          </a:p>
        </p:txBody>
      </p:sp>
      <p:sp>
        <p:nvSpPr>
          <p:cNvPr id="16" name="Rectangle 15"/>
          <p:cNvSpPr/>
          <p:nvPr/>
        </p:nvSpPr>
        <p:spPr>
          <a:xfrm>
            <a:off x="58717" y="1582050"/>
            <a:ext cx="4900808" cy="1200329"/>
          </a:xfrm>
          <a:prstGeom prst="rect">
            <a:avLst/>
          </a:prstGeom>
        </p:spPr>
        <p:txBody>
          <a:bodyPr wrap="square">
            <a:spAutoFit/>
          </a:bodyPr>
          <a:lstStyle/>
          <a:p>
            <a:pPr algn="just"/>
            <a:r>
              <a:rPr lang="vi-VN" sz="2400" dirty="0">
                <a:latin typeface="Times New Roman" pitchFamily="18" charset="0"/>
                <a:cs typeface="Times New Roman" pitchFamily="18" charset="0"/>
              </a:rPr>
              <a:t>Tôi thở dài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vi-VN" sz="2400" dirty="0">
                <a:latin typeface="Times New Roman" pitchFamily="18" charset="0"/>
                <a:cs typeface="Times New Roman" pitchFamily="18" charset="0"/>
              </a:rPr>
              <a:t>- Còn đứa bị điểm không, nó tả 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4" name="Rectangle 3"/>
          <p:cNvSpPr/>
          <p:nvPr/>
        </p:nvSpPr>
        <p:spPr>
          <a:xfrm>
            <a:off x="33406" y="2820102"/>
            <a:ext cx="4905510" cy="461665"/>
          </a:xfrm>
          <a:prstGeom prst="rect">
            <a:avLst/>
          </a:prstGeom>
        </p:spPr>
        <p:txBody>
          <a:bodyPr wrap="none">
            <a:spAutoFit/>
          </a:bodyPr>
          <a:lstStyle/>
          <a:p>
            <a:pPr algn="just"/>
            <a:r>
              <a:rPr lang="vi-VN" sz="2400" dirty="0">
                <a:latin typeface="Times New Roman" pitchFamily="18" charset="0"/>
                <a:cs typeface="Times New Roman" pitchFamily="18" charset="0"/>
              </a:rPr>
              <a:t>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7" name="Rectangle 16"/>
          <p:cNvSpPr/>
          <p:nvPr/>
        </p:nvSpPr>
        <p:spPr>
          <a:xfrm>
            <a:off x="58719" y="3647337"/>
            <a:ext cx="4869139" cy="1938992"/>
          </a:xfrm>
          <a:prstGeom prst="rect">
            <a:avLst/>
          </a:prstGeom>
        </p:spPr>
        <p:txBody>
          <a:bodyPr wrap="square">
            <a:spAutoFit/>
          </a:bodyPr>
          <a:lstStyle/>
          <a:p>
            <a:pPr algn="just"/>
            <a:r>
              <a:rPr lang="vi-VN" sz="2400" dirty="0">
                <a:latin typeface="Times New Roman" pitchFamily="18" charset="0"/>
                <a:cs typeface="Times New Roman" pitchFamily="18" charset="0"/>
              </a:rPr>
              <a:t>Rồi những cảnh tuyệt đẹp của đất nước hiện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cánh đồng với những đàn trâu thung thăng gặm cỏ; dòng sông với những đoàn thuyền ngược xuôi.</a:t>
            </a:r>
          </a:p>
        </p:txBody>
      </p:sp>
      <p:sp>
        <p:nvSpPr>
          <p:cNvPr id="18" name="Oval 17"/>
          <p:cNvSpPr/>
          <p:nvPr/>
        </p:nvSpPr>
        <p:spPr>
          <a:xfrm>
            <a:off x="1475656" y="1582050"/>
            <a:ext cx="216024"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9592" y="2826351"/>
            <a:ext cx="216024"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35696" y="3921903"/>
            <a:ext cx="216024"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16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P spid="4" grpId="0"/>
      <p:bldP spid="17"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642938"/>
            <a:ext cx="9140694" cy="3857626"/>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2787774"/>
            <a:ext cx="1643062" cy="742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5" y="2787774"/>
            <a:ext cx="3057525" cy="6232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7" name="Rectangle 6"/>
          <p:cNvSpPr/>
          <p:nvPr/>
        </p:nvSpPr>
        <p:spPr>
          <a:xfrm>
            <a:off x="35496" y="141481"/>
            <a:ext cx="9036496" cy="2062103"/>
          </a:xfrm>
          <a:prstGeom prst="rect">
            <a:avLst/>
          </a:prstGeom>
          <a:solidFill>
            <a:schemeClr val="bg1"/>
          </a:solidFill>
        </p:spPr>
        <p:txBody>
          <a:bodyPr wrap="square">
            <a:spAutoFit/>
          </a:bodyPr>
          <a:lstStyle/>
          <a:p>
            <a:pPr algn="just"/>
            <a:r>
              <a:rPr lang="en-US" sz="3200" b="1" dirty="0">
                <a:solidFill>
                  <a:srgbClr val="FF0000"/>
                </a:solidFill>
                <a:latin typeface="Times New Roman" pitchFamily="18" charset="0"/>
                <a:cs typeface="Times New Roman" pitchFamily="18" charset="0"/>
              </a:rPr>
              <a:t>2</a:t>
            </a:r>
            <a:r>
              <a:rPr lang="en-US" sz="3200" b="1" dirty="0" smtClean="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Viết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một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đoạn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văn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theo</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truyện</a:t>
            </a:r>
            <a:r>
              <a:rPr lang="en-US" sz="3200"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Nàng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tiên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ốc</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trong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đó</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có</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ít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nhất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hai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lần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dùng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dấu</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hai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chấm</a:t>
            </a:r>
            <a:r>
              <a:rPr lang="en-US" sz="3200" i="1" dirty="0">
                <a:solidFill>
                  <a:srgbClr val="FF0000"/>
                </a:solidFill>
                <a:latin typeface="Times New Roman" pitchFamily="18" charset="0"/>
                <a:cs typeface="Times New Roman" pitchFamily="18" charset="0"/>
              </a:rPr>
              <a:t>:</a:t>
            </a:r>
          </a:p>
          <a:p>
            <a:pPr algn="just"/>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Một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lần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dấu</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hai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chấm</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dùng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để</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giải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thích</a:t>
            </a:r>
            <a:r>
              <a:rPr lang="en-US" sz="3200" i="1" dirty="0">
                <a:solidFill>
                  <a:srgbClr val="FF0000"/>
                </a:solidFill>
                <a:latin typeface="Times New Roman" pitchFamily="18" charset="0"/>
                <a:cs typeface="Times New Roman" pitchFamily="18" charset="0"/>
              </a:rPr>
              <a:t>.</a:t>
            </a:r>
          </a:p>
          <a:p>
            <a:pPr algn="just"/>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Một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lần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dấu</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hai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chấm</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dùng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để</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dẫn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lời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nhân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vật</a:t>
            </a:r>
            <a:r>
              <a:rPr lang="en-US" sz="3200" i="1" dirty="0">
                <a:solidFill>
                  <a:srgbClr val="FF0000"/>
                </a:solidFill>
                <a:latin typeface="Times New Roman" pitchFamily="18" charset="0"/>
                <a:cs typeface="Times New Roman" pitchFamily="18" charset="0"/>
              </a:rPr>
              <a:t>. </a:t>
            </a:r>
          </a:p>
        </p:txBody>
      </p:sp>
      <p:sp>
        <p:nvSpPr>
          <p:cNvPr id="3" name="Rectangle 2"/>
          <p:cNvSpPr/>
          <p:nvPr/>
        </p:nvSpPr>
        <p:spPr>
          <a:xfrm>
            <a:off x="35496" y="1670629"/>
            <a:ext cx="9036496" cy="4462760"/>
          </a:xfrm>
          <a:prstGeom prst="rect">
            <a:avLst/>
          </a:prstGeom>
          <a:solidFill>
            <a:schemeClr val="bg1"/>
          </a:solidFill>
        </p:spPr>
        <p:txBody>
          <a:bodyPr wrap="square">
            <a:spAutoFit/>
          </a:bodyPr>
          <a:lstStyle/>
          <a:p>
            <a:pPr algn="just"/>
            <a:r>
              <a:rPr lang="en-US" sz="2000" b="1" dirty="0" err="1">
                <a:latin typeface="Times New Roman" pitchFamily="18" charset="0"/>
                <a:cs typeface="Times New Roman" pitchFamily="18" charset="0"/>
              </a:rPr>
              <a:t>Ví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dụ</a:t>
            </a:r>
            <a:r>
              <a:rPr lang="en-US" sz="2000" b="1" dirty="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Bà </a:t>
            </a:r>
            <a:r>
              <a:rPr lang="vi-VN" sz="2800" dirty="0">
                <a:latin typeface="Times New Roman" pitchFamily="18" charset="0"/>
                <a:cs typeface="Times New Roman" pitchFamily="18" charset="0"/>
              </a:rPr>
              <a:t>lão nhẹ nhàng bước nhanh đến chum nước cầm chiếc vỏ ốc lên và đập </a:t>
            </a:r>
            <a:r>
              <a:rPr lang="vi-VN" sz="2800" dirty="0" smtClean="0">
                <a:latin typeface="Times New Roman" pitchFamily="18" charset="0"/>
                <a:cs typeface="Times New Roman" pitchFamily="18" charset="0"/>
              </a:rPr>
              <a:t>vỡ.</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Nàng </a:t>
            </a:r>
            <a:r>
              <a:rPr lang="vi-VN" sz="2800" dirty="0">
                <a:latin typeface="Times New Roman" pitchFamily="18" charset="0"/>
                <a:cs typeface="Times New Roman" pitchFamily="18" charset="0"/>
              </a:rPr>
              <a:t>tiên ốc giật mình, định chạy nhanh đến chum nước nhưng đã </a:t>
            </a:r>
            <a:r>
              <a:rPr lang="en-US" sz="2800" dirty="0" err="1" smtClean="0">
                <a:latin typeface="Times New Roman" pitchFamily="18" charset="0"/>
                <a:cs typeface="Times New Roman" pitchFamily="18" charset="0"/>
              </a:rPr>
              <a:t>muộn</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chiếc</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vỏ ốc </a:t>
            </a:r>
            <a:r>
              <a:rPr lang="en-US" sz="2800" dirty="0" err="1">
                <a:latin typeface="Times New Roman" pitchFamily="18" charset="0"/>
                <a:cs typeface="Times New Roman" pitchFamily="18" charset="0"/>
              </a:rPr>
              <a:t>xanh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biếc</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đã vỡ. Bà lão ôm lấy nàng dịu dàng nói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t>
            </a:r>
          </a:p>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Con hãy ở đây với mẹ</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342900" indent="-342900" algn="just">
              <a:buFont typeface="Wingdings"/>
              <a:buChar char="à"/>
            </a:pPr>
            <a:r>
              <a:rPr lang="vi-VN" sz="2400" b="1" i="1" dirty="0">
                <a:solidFill>
                  <a:srgbClr val="FF0000"/>
                </a:solidFill>
                <a:latin typeface="Times New Roman" pitchFamily="18" charset="0"/>
                <a:cs typeface="Times New Roman" pitchFamily="18" charset="0"/>
              </a:rPr>
              <a:t>Dấu hai chấm đầu </a:t>
            </a:r>
            <a:r>
              <a:rPr lang="en-US" sz="2400" b="1" i="1" dirty="0" err="1">
                <a:solidFill>
                  <a:srgbClr val="FF0000"/>
                </a:solidFill>
                <a:latin typeface="Times New Roman" pitchFamily="18" charset="0"/>
                <a:cs typeface="Times New Roman" pitchFamily="18" charset="0"/>
              </a:rPr>
              <a:t>báo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bộ</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phận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đứng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sau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lời</a:t>
            </a:r>
            <a:r>
              <a:rPr lang="en-US" sz="2400" b="1" i="1" dirty="0">
                <a:solidFill>
                  <a:srgbClr val="FF0000"/>
                </a:solidFill>
                <a:latin typeface="Times New Roman" pitchFamily="18" charset="0"/>
                <a:cs typeface="Times New Roman" pitchFamily="18" charset="0"/>
              </a:rPr>
              <a:t> </a:t>
            </a:r>
            <a:r>
              <a:rPr lang="vi-VN" sz="2400" b="1" i="1" dirty="0">
                <a:solidFill>
                  <a:srgbClr val="FF0000"/>
                </a:solidFill>
                <a:latin typeface="Times New Roman" pitchFamily="18" charset="0"/>
                <a:cs typeface="Times New Roman" pitchFamily="18" charset="0"/>
              </a:rPr>
              <a:t>giải thích cho bộ phận đứng trước </a:t>
            </a:r>
            <a:r>
              <a:rPr lang="en-US" sz="2400" b="1" i="1" dirty="0">
                <a:solidFill>
                  <a:srgbClr val="FF0000"/>
                </a:solidFill>
                <a:latin typeface="Times New Roman" pitchFamily="18" charset="0"/>
                <a:cs typeface="Times New Roman" pitchFamily="18" charset="0"/>
              </a:rPr>
              <a:t>“</a:t>
            </a:r>
            <a:r>
              <a:rPr lang="vi-VN" sz="2400" b="1" i="1" dirty="0">
                <a:solidFill>
                  <a:srgbClr val="FF0000"/>
                </a:solidFill>
                <a:latin typeface="Times New Roman" pitchFamily="18" charset="0"/>
                <a:cs typeface="Times New Roman" pitchFamily="18" charset="0"/>
              </a:rPr>
              <a:t>đã </a:t>
            </a:r>
            <a:r>
              <a:rPr lang="en-US" sz="2400" b="1" i="1" dirty="0" err="1">
                <a:solidFill>
                  <a:srgbClr val="FF0000"/>
                </a:solidFill>
                <a:latin typeface="Times New Roman" pitchFamily="18" charset="0"/>
                <a:cs typeface="Times New Roman" pitchFamily="18" charset="0"/>
              </a:rPr>
              <a:t>muộn</a:t>
            </a:r>
            <a:r>
              <a:rPr lang="en-US" sz="2400" b="1" i="1" dirty="0">
                <a:solidFill>
                  <a:srgbClr val="FF0000"/>
                </a:solidFill>
                <a:latin typeface="Times New Roman" pitchFamily="18" charset="0"/>
                <a:cs typeface="Times New Roman" pitchFamily="18" charset="0"/>
              </a:rPr>
              <a:t>”.</a:t>
            </a:r>
          </a:p>
          <a:p>
            <a:pPr marL="342900" indent="-342900" algn="just">
              <a:buFont typeface="Wingdings"/>
              <a:buChar char="à"/>
            </a:pPr>
            <a:r>
              <a:rPr lang="vi-VN" sz="2400" b="1" i="1" dirty="0">
                <a:solidFill>
                  <a:srgbClr val="3333CC"/>
                </a:solidFill>
                <a:latin typeface="Times New Roman" pitchFamily="18" charset="0"/>
                <a:cs typeface="Times New Roman" pitchFamily="18" charset="0"/>
              </a:rPr>
              <a:t>Dấu hai chấm sau (phối hợp với dấu gạch đầu dòng) báo hiệu bộ phận đứng sau là lời bà lão nói với nàng tiên ốc.</a:t>
            </a:r>
          </a:p>
        </p:txBody>
      </p:sp>
      <p:sp>
        <p:nvSpPr>
          <p:cNvPr id="5" name="Oval 4"/>
          <p:cNvSpPr/>
          <p:nvPr/>
        </p:nvSpPr>
        <p:spPr>
          <a:xfrm>
            <a:off x="2195736" y="2571750"/>
            <a:ext cx="216024"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11760" y="2892593"/>
            <a:ext cx="216024"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691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3554" name="Picture 9" descr="Cartoon Blue Sky Background, Sky, Cloud, Cartoon Sky Background Image fo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18"/>
            <a:ext cx="9144000" cy="282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5310" y="1498402"/>
            <a:ext cx="1607344"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102519" y="1707356"/>
            <a:ext cx="1759744" cy="99655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atin typeface="Times New Roman" pitchFamily="18" charset="0"/>
                <a:cs typeface="Times New Roman" pitchFamily="18" charset="0"/>
              </a:rPr>
              <a:t>Chào</a:t>
            </a:r>
            <a:endParaRPr lang="en-US" sz="3300" dirty="0">
              <a:solidFill>
                <a:prstClr val="white"/>
              </a:solidFill>
              <a:latin typeface="Times New Roman" pitchFamily="18" charset="0"/>
              <a:cs typeface="Times New Roman" pitchFamily="18" charset="0"/>
            </a:endParaRPr>
          </a:p>
        </p:txBody>
      </p:sp>
      <p:sp>
        <p:nvSpPr>
          <p:cNvPr id="9" name="Hexagon 8"/>
          <p:cNvSpPr/>
          <p:nvPr/>
        </p:nvSpPr>
        <p:spPr>
          <a:xfrm>
            <a:off x="2533461" y="1208723"/>
            <a:ext cx="1541337" cy="99655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Tạm</a:t>
            </a:r>
            <a:endParaRPr lang="en-US" sz="3300" dirty="0">
              <a:solidFill>
                <a:prstClr val="white"/>
              </a:solidFill>
              <a:latin typeface="Times New Roman" pitchFamily="18" charset="0"/>
              <a:cs typeface="Times New Roman" pitchFamily="18" charset="0"/>
            </a:endParaRPr>
          </a:p>
        </p:txBody>
      </p:sp>
      <p:sp>
        <p:nvSpPr>
          <p:cNvPr id="10" name="Hexagon 9"/>
          <p:cNvSpPr/>
          <p:nvPr/>
        </p:nvSpPr>
        <p:spPr>
          <a:xfrm>
            <a:off x="4959047" y="2205277"/>
            <a:ext cx="1541337" cy="99655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Các</a:t>
            </a:r>
            <a:r>
              <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 </a:t>
            </a: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em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endParaRPr>
          </a:p>
        </p:txBody>
      </p:sp>
      <p:sp>
        <p:nvSpPr>
          <p:cNvPr id="13" name="Hexagon 12"/>
          <p:cNvSpPr/>
          <p:nvPr/>
        </p:nvSpPr>
        <p:spPr>
          <a:xfrm>
            <a:off x="3746254" y="1707000"/>
            <a:ext cx="1541337" cy="99655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Biệt</a:t>
            </a:r>
            <a:endParaRPr lang="en-US" sz="3300" dirty="0">
              <a:solidFill>
                <a:prstClr val="white"/>
              </a:solidFill>
              <a:latin typeface="Times New Roman" pitchFamily="18" charset="0"/>
              <a:cs typeface="Times New Roman"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411" y="2575322"/>
            <a:ext cx="1490663" cy="11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237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6" y="642770"/>
            <a:ext cx="9144793" cy="385796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08198" y="-2195513"/>
            <a:ext cx="4127681" cy="953452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 y="621507"/>
            <a:ext cx="9144000" cy="596795"/>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7020" y="2265581"/>
            <a:ext cx="1468538" cy="1870637"/>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697" y="791088"/>
            <a:ext cx="1478756" cy="1044773"/>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3080" y="3250003"/>
            <a:ext cx="2930525" cy="1271992"/>
          </a:xfrm>
          <a:prstGeom prst="rect">
            <a:avLst/>
          </a:prstGeom>
        </p:spPr>
      </p:pic>
      <p:cxnSp>
        <p:nvCxnSpPr>
          <p:cNvPr id="64" name="PA_库_直接连接符 4"/>
          <p:cNvCxnSpPr/>
          <p:nvPr>
            <p:custDataLst>
              <p:tags r:id="rId1"/>
            </p:custDataLst>
          </p:nvPr>
        </p:nvCxnSpPr>
        <p:spPr>
          <a:xfrm>
            <a:off x="1790691" y="1723115"/>
            <a:ext cx="553561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8" name="十边形 27"/>
          <p:cNvSpPr/>
          <p:nvPr/>
        </p:nvSpPr>
        <p:spPr>
          <a:xfrm>
            <a:off x="3995540" y="1305366"/>
            <a:ext cx="1152128" cy="799019"/>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399" b="1" dirty="0">
              <a:solidFill>
                <a:srgbClr val="FFFFFF"/>
              </a:solidFill>
              <a:latin typeface="Agency FB" panose="020B0503020202020204" pitchFamily="34" charset="0"/>
              <a:ea typeface="Microsoft YaHei" panose="020B0503020204020204" charset="-122"/>
            </a:endParaRPr>
          </a:p>
        </p:txBody>
      </p:sp>
      <p:sp>
        <p:nvSpPr>
          <p:cNvPr id="70" name="TextBox 69"/>
          <p:cNvSpPr txBox="1"/>
          <p:nvPr/>
        </p:nvSpPr>
        <p:spPr>
          <a:xfrm>
            <a:off x="1517601" y="2318211"/>
            <a:ext cx="5895846" cy="715581"/>
          </a:xfrm>
          <a:prstGeom prst="rect">
            <a:avLst/>
          </a:prstGeom>
          <a:noFill/>
        </p:spPr>
        <p:txBody>
          <a:bodyPr wrap="square">
            <a:spAutoFit/>
          </a:bodyPr>
          <a:lstStyle/>
          <a:p>
            <a:pPr algn="ctr" defTabSz="685800">
              <a:defRPr/>
            </a:pP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Khởi</a:t>
            </a:r>
            <a:r>
              <a:rPr lang="en-US"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động</a:t>
            </a:r>
            <a:endParaRPr lang="vi-VN"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71" name="Graphic 70"/>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13874" y="1432126"/>
            <a:ext cx="1292472" cy="916481"/>
          </a:xfrm>
          <a:prstGeom prst="rect">
            <a:avLst/>
          </a:prstGeom>
        </p:spPr>
      </p:pic>
      <p:pic>
        <p:nvPicPr>
          <p:cNvPr id="72" name="Graphic 71"/>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557752" y="3138814"/>
            <a:ext cx="2001494" cy="514055"/>
          </a:xfrm>
          <a:prstGeom prst="rect">
            <a:avLst/>
          </a:prstGeom>
        </p:spPr>
      </p:pic>
    </p:spTree>
    <p:extLst>
      <p:ext uri="{BB962C8B-B14F-4D97-AF65-F5344CB8AC3E}">
        <p14:creationId xmlns:p14="http://schemas.microsoft.com/office/powerpoint/2010/main" val="81368601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500" fill="hold"/>
                                        <p:tgtEl>
                                          <p:spTgt spid="68"/>
                                        </p:tgtEl>
                                        <p:attrNameLst>
                                          <p:attrName>ppt_w</p:attrName>
                                        </p:attrNameLst>
                                      </p:cBhvr>
                                      <p:tavLst>
                                        <p:tav tm="0">
                                          <p:val>
                                            <p:fltVal val="0"/>
                                          </p:val>
                                        </p:tav>
                                        <p:tav tm="100000">
                                          <p:val>
                                            <p:strVal val="#ppt_w"/>
                                          </p:val>
                                        </p:tav>
                                      </p:tavLst>
                                    </p:anim>
                                    <p:anim calcmode="lin" valueType="num">
                                      <p:cBhvr>
                                        <p:cTn id="8" dur="1500" fill="hold"/>
                                        <p:tgtEl>
                                          <p:spTgt spid="68"/>
                                        </p:tgtEl>
                                        <p:attrNameLst>
                                          <p:attrName>ppt_h</p:attrName>
                                        </p:attrNameLst>
                                      </p:cBhvr>
                                      <p:tavLst>
                                        <p:tav tm="0">
                                          <p:val>
                                            <p:fltVal val="0"/>
                                          </p:val>
                                        </p:tav>
                                        <p:tav tm="100000">
                                          <p:val>
                                            <p:strVal val="#ppt_h"/>
                                          </p:val>
                                        </p:tav>
                                      </p:tavLst>
                                    </p:anim>
                                    <p:animEffect transition="in" filter="fade">
                                      <p:cBhvr>
                                        <p:cTn id="9" dur="1500"/>
                                        <p:tgtEl>
                                          <p:spTgt spid="68"/>
                                        </p:tgtEl>
                                      </p:cBhvr>
                                    </p:animEffect>
                                  </p:childTnLst>
                                </p:cTn>
                              </p:par>
                            </p:childTnLst>
                          </p:cTn>
                        </p:par>
                        <p:par>
                          <p:cTn id="10" fill="hold">
                            <p:stCondLst>
                              <p:cond delay="1500"/>
                            </p:stCondLst>
                            <p:childTnLst>
                              <p:par>
                                <p:cTn id="11" presetID="53" presetClass="entr" presetSubtype="528"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fltVal val="0"/>
                                          </p:val>
                                        </p:tav>
                                        <p:tav tm="100000">
                                          <p:val>
                                            <p:strVal val="#ppt_h"/>
                                          </p:val>
                                        </p:tav>
                                      </p:tavLst>
                                    </p:anim>
                                    <p:animEffect transition="in" filter="fade">
                                      <p:cBhvr>
                                        <p:cTn id="15" dur="500"/>
                                        <p:tgtEl>
                                          <p:spTgt spid="64"/>
                                        </p:tgtEl>
                                      </p:cBhvr>
                                    </p:animEffect>
                                    <p:anim calcmode="lin" valueType="num">
                                      <p:cBhvr>
                                        <p:cTn id="16" dur="500" fill="hold"/>
                                        <p:tgtEl>
                                          <p:spTgt spid="64"/>
                                        </p:tgtEl>
                                        <p:attrNameLst>
                                          <p:attrName>ppt_x</p:attrName>
                                        </p:attrNameLst>
                                      </p:cBhvr>
                                      <p:tavLst>
                                        <p:tav tm="0">
                                          <p:val>
                                            <p:fltVal val="0.5"/>
                                          </p:val>
                                        </p:tav>
                                        <p:tav tm="100000">
                                          <p:val>
                                            <p:strVal val="#ppt_x"/>
                                          </p:val>
                                        </p:tav>
                                      </p:tavLst>
                                    </p:anim>
                                    <p:anim calcmode="lin" valueType="num">
                                      <p:cBhvr>
                                        <p:cTn id="17" dur="500" fill="hold"/>
                                        <p:tgtEl>
                                          <p:spTgt spid="64"/>
                                        </p:tgtEl>
                                        <p:attrNameLst>
                                          <p:attrName>ppt_y</p:attrName>
                                        </p:attrNameLst>
                                      </p:cBhvr>
                                      <p:tavLst>
                                        <p:tav tm="0">
                                          <p:val>
                                            <p:fltVal val="0.5"/>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1500"/>
                                        <p:tgtEl>
                                          <p:spTgt spid="70"/>
                                        </p:tgtEl>
                                      </p:cBhvr>
                                    </p:animEffect>
                                    <p:anim calcmode="lin" valueType="num">
                                      <p:cBhvr>
                                        <p:cTn id="21" dur="1500" fill="hold"/>
                                        <p:tgtEl>
                                          <p:spTgt spid="70"/>
                                        </p:tgtEl>
                                        <p:attrNameLst>
                                          <p:attrName>ppt_x</p:attrName>
                                        </p:attrNameLst>
                                      </p:cBhvr>
                                      <p:tavLst>
                                        <p:tav tm="0">
                                          <p:val>
                                            <p:strVal val="#ppt_x"/>
                                          </p:val>
                                        </p:tav>
                                        <p:tav tm="100000">
                                          <p:val>
                                            <p:strVal val="#ppt_x"/>
                                          </p:val>
                                        </p:tav>
                                      </p:tavLst>
                                    </p:anim>
                                    <p:anim calcmode="lin" valueType="num">
                                      <p:cBhvr>
                                        <p:cTn id="22" dur="1500" fill="hold"/>
                                        <p:tgtEl>
                                          <p:spTgt spid="70"/>
                                        </p:tgtEl>
                                        <p:attrNameLst>
                                          <p:attrName>ppt_y</p:attrName>
                                        </p:attrNameLst>
                                      </p:cBhvr>
                                      <p:tavLst>
                                        <p:tav tm="0">
                                          <p:val>
                                            <p:strVal val="#ppt_y+.1"/>
                                          </p:val>
                                        </p:tav>
                                        <p:tav tm="100000">
                                          <p:val>
                                            <p:strVal val="#ppt_y"/>
                                          </p:val>
                                        </p:tav>
                                      </p:tavLst>
                                    </p:anim>
                                  </p:childTnLst>
                                </p:cTn>
                              </p:par>
                              <p:par>
                                <p:cTn id="23" presetID="8" presetClass="emph" presetSubtype="0" fill="hold" nodeType="withEffect">
                                  <p:stCondLst>
                                    <p:cond delay="2000"/>
                                  </p:stCondLst>
                                  <p:childTnLst>
                                    <p:animRot by="21600000">
                                      <p:cBhvr>
                                        <p:cTn id="24" dur="2000" fill="hold"/>
                                        <p:tgtEl>
                                          <p:spTgt spid="11"/>
                                        </p:tgtEl>
                                        <p:attrNameLst>
                                          <p:attrName>r</p:attrName>
                                        </p:attrNameLst>
                                      </p:cBhvr>
                                    </p:animRot>
                                  </p:childTnLst>
                                </p:cTn>
                              </p:par>
                              <p:par>
                                <p:cTn id="25" presetID="32" presetClass="emph" presetSubtype="0" fill="hold" nodeType="withEffect">
                                  <p:stCondLst>
                                    <p:cond delay="2000"/>
                                  </p:stCondLst>
                                  <p:childTnLst>
                                    <p:animRot by="120000">
                                      <p:cBhvr>
                                        <p:cTn id="26" dur="200" fill="hold">
                                          <p:stCondLst>
                                            <p:cond delay="0"/>
                                          </p:stCondLst>
                                        </p:cTn>
                                        <p:tgtEl>
                                          <p:spTgt spid="71"/>
                                        </p:tgtEl>
                                        <p:attrNameLst>
                                          <p:attrName>r</p:attrName>
                                        </p:attrNameLst>
                                      </p:cBhvr>
                                    </p:animRot>
                                    <p:animRot by="-240000">
                                      <p:cBhvr>
                                        <p:cTn id="27" dur="400" fill="hold">
                                          <p:stCondLst>
                                            <p:cond delay="400"/>
                                          </p:stCondLst>
                                        </p:cTn>
                                        <p:tgtEl>
                                          <p:spTgt spid="71"/>
                                        </p:tgtEl>
                                        <p:attrNameLst>
                                          <p:attrName>r</p:attrName>
                                        </p:attrNameLst>
                                      </p:cBhvr>
                                    </p:animRot>
                                    <p:animRot by="240000">
                                      <p:cBhvr>
                                        <p:cTn id="28" dur="400" fill="hold">
                                          <p:stCondLst>
                                            <p:cond delay="800"/>
                                          </p:stCondLst>
                                        </p:cTn>
                                        <p:tgtEl>
                                          <p:spTgt spid="71"/>
                                        </p:tgtEl>
                                        <p:attrNameLst>
                                          <p:attrName>r</p:attrName>
                                        </p:attrNameLst>
                                      </p:cBhvr>
                                    </p:animRot>
                                    <p:animRot by="-240000">
                                      <p:cBhvr>
                                        <p:cTn id="29" dur="400" fill="hold">
                                          <p:stCondLst>
                                            <p:cond delay="1200"/>
                                          </p:stCondLst>
                                        </p:cTn>
                                        <p:tgtEl>
                                          <p:spTgt spid="71"/>
                                        </p:tgtEl>
                                        <p:attrNameLst>
                                          <p:attrName>r</p:attrName>
                                        </p:attrNameLst>
                                      </p:cBhvr>
                                    </p:animRot>
                                    <p:animRot by="120000">
                                      <p:cBhvr>
                                        <p:cTn id="30" dur="400" fill="hold">
                                          <p:stCondLst>
                                            <p:cond delay="1600"/>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31" name="AutoShape 51"/>
          <p:cNvSpPr>
            <a:spLocks noChangeArrowheads="1"/>
          </p:cNvSpPr>
          <p:nvPr/>
        </p:nvSpPr>
        <p:spPr bwMode="auto">
          <a:xfrm>
            <a:off x="2171700" y="1047452"/>
            <a:ext cx="6360740" cy="1181398"/>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thể</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hiện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lòng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nhân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hậu</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tình</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cảm</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đồng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loại</a:t>
            </a:r>
            <a:r>
              <a:rPr lang="en-US" altLang="en-US" sz="2700" b="1" dirty="0">
                <a:solidFill>
                  <a:prstClr val="white"/>
                </a:solidFill>
                <a:cs typeface="Times New Roman" panose="02020603050405020304" pitchFamily="18" charset="0"/>
              </a:rPr>
              <a:t>. </a:t>
            </a:r>
          </a:p>
        </p:txBody>
      </p:sp>
      <p:grpSp>
        <p:nvGrpSpPr>
          <p:cNvPr id="20483" name="Group 51"/>
          <p:cNvGrpSpPr>
            <a:grpSpLocks/>
          </p:cNvGrpSpPr>
          <p:nvPr/>
        </p:nvGrpSpPr>
        <p:grpSpPr bwMode="auto">
          <a:xfrm>
            <a:off x="1314451" y="642938"/>
            <a:ext cx="240506" cy="3857625"/>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051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6" name="AutoShape 51"/>
          <p:cNvSpPr>
            <a:spLocks noChangeArrowheads="1"/>
          </p:cNvSpPr>
          <p:nvPr/>
        </p:nvSpPr>
        <p:spPr bwMode="auto">
          <a:xfrm>
            <a:off x="2587228" y="2314575"/>
            <a:ext cx="3642122" cy="475060"/>
          </a:xfrm>
          <a:prstGeom prst="roundRect">
            <a:avLst>
              <a:gd name="adj" fmla="val 16667"/>
            </a:avLst>
          </a:prstGeom>
          <a:solidFill>
            <a:srgbClr val="7030A0"/>
          </a:solidFill>
          <a:ln w="9525">
            <a:noFill/>
            <a:round/>
            <a:headEnd/>
            <a:tailEnd/>
          </a:ln>
        </p:spPr>
        <p:txBody>
          <a:bodyPr wrap="none" anchor="ctr"/>
          <a:lstStyle/>
          <a:p>
            <a:pPr algn="ctr" defTabSz="342900">
              <a:lnSpc>
                <a:spcPct val="250000"/>
              </a:lnSpc>
              <a:defRPr/>
            </a:pP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latin typeface="Times New Roman" pitchFamily="18" charset="0"/>
                <a:cs typeface="Times New Roman" pitchFamily="18" charset="0"/>
              </a:rPr>
              <a:t>chăm</a:t>
            </a:r>
            <a:r>
              <a:rPr lang="en-US" sz="24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cs typeface="Times New Roman" pitchFamily="18" charset="0"/>
              </a:rPr>
              <a:t>chỉ</a:t>
            </a:r>
            <a:r>
              <a:rPr lang="en-US" sz="24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cs typeface="Times New Roman" pitchFamily="18" charset="0"/>
              </a:rPr>
              <a:t>hào</a:t>
            </a:r>
            <a:r>
              <a:rPr lang="en-US" sz="24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cs typeface="Times New Roman" pitchFamily="18" charset="0"/>
              </a:rPr>
              <a:t>hiệp</a:t>
            </a:r>
            <a:endParaRPr lang="vi-VN" sz="2400" b="1" dirty="0">
              <a:solidFill>
                <a:prstClr val="white"/>
              </a:solidFill>
              <a:effectLst>
                <a:outerShdw blurRad="38100" dist="38100" dir="2700000" algn="tl">
                  <a:srgbClr val="000000"/>
                </a:outerShdw>
              </a:effectLst>
              <a:latin typeface="Times New Roman" pitchFamily="18" charset="0"/>
              <a:cs typeface="Times New Roman" pitchFamily="18" charset="0"/>
            </a:endParaRPr>
          </a:p>
          <a:p>
            <a:pPr algn="ctr" defTabSz="342900">
              <a:defRPr/>
            </a:pPr>
            <a:endParaRPr lang="en-US" sz="2400" dirty="0">
              <a:solidFill>
                <a:prstClr val="white"/>
              </a:solidFill>
              <a:latin typeface="Trebuchet MS" panose="020B0603020202020204"/>
            </a:endParaRPr>
          </a:p>
        </p:txBody>
      </p:sp>
      <p:pic>
        <p:nvPicPr>
          <p:cNvPr id="3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2592289"/>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3767" y="2449414"/>
            <a:ext cx="1125140" cy="45094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10" name="cached_combo42.wav"/>
            </a:hlinkHover>
          </p:cNvPr>
          <p:cNvSpPr>
            <a:spLocks noChangeArrowheads="1"/>
          </p:cNvSpPr>
          <p:nvPr/>
        </p:nvSpPr>
        <p:spPr bwMode="auto">
          <a:xfrm>
            <a:off x="1610916" y="2490491"/>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1" name="WordArt 226"/>
          <p:cNvSpPr>
            <a:spLocks noChangeArrowheads="1" noChangeShapeType="1" noTextEdit="1"/>
          </p:cNvSpPr>
          <p:nvPr/>
        </p:nvSpPr>
        <p:spPr bwMode="auto">
          <a:xfrm>
            <a:off x="1765699" y="2553891"/>
            <a:ext cx="345281" cy="217885"/>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2587228" y="2895786"/>
            <a:ext cx="3642122" cy="446485"/>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a:spcBef>
                <a:spcPct val="0"/>
              </a:spcBef>
              <a:buNone/>
              <a:defRPr/>
            </a:pP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thương</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mến</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yêu</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quý</a:t>
            </a:r>
            <a:r>
              <a:rPr lang="vi-VN" sz="2400" b="1" dirty="0">
                <a:solidFill>
                  <a:prstClr val="white"/>
                </a:solidFill>
                <a:effectLst>
                  <a:outerShdw blurRad="38100" dist="38100" dir="2700000" algn="tl">
                    <a:srgbClr val="000000"/>
                  </a:outerShdw>
                </a:effectLst>
                <a:latin typeface="Times New Roman" pitchFamily="18" charset="0"/>
              </a:rPr>
              <a:t> </a:t>
            </a:r>
          </a:p>
        </p:txBody>
      </p:sp>
      <p:pic>
        <p:nvPicPr>
          <p:cNvPr id="4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3003798"/>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9720" y="2895786"/>
            <a:ext cx="1125141" cy="4509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10" name="cached_combo42.wav"/>
            </a:hlinkHover>
          </p:cNvPr>
          <p:cNvSpPr>
            <a:spLocks noChangeArrowheads="1"/>
          </p:cNvSpPr>
          <p:nvPr/>
        </p:nvSpPr>
        <p:spPr bwMode="auto">
          <a:xfrm>
            <a:off x="1600201" y="2949792"/>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6" name="WordArt 226"/>
          <p:cNvSpPr>
            <a:spLocks noChangeArrowheads="1" noChangeShapeType="1" noTextEdit="1"/>
          </p:cNvSpPr>
          <p:nvPr/>
        </p:nvSpPr>
        <p:spPr bwMode="auto">
          <a:xfrm>
            <a:off x="1771652" y="3003798"/>
            <a:ext cx="345281" cy="217885"/>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cs typeface="Times New Roman" panose="02020603050405020304" pitchFamily="18" charset="0"/>
              </a:rPr>
              <a:t>B</a:t>
            </a:r>
          </a:p>
        </p:txBody>
      </p:sp>
      <p:sp>
        <p:nvSpPr>
          <p:cNvPr id="47" name="AutoShape 51"/>
          <p:cNvSpPr>
            <a:spLocks noChangeArrowheads="1"/>
          </p:cNvSpPr>
          <p:nvPr/>
        </p:nvSpPr>
        <p:spPr bwMode="auto">
          <a:xfrm>
            <a:off x="2627784" y="3445185"/>
            <a:ext cx="3642122" cy="36870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dirty="0" err="1">
                <a:solidFill>
                  <a:srgbClr val="FFFFFF"/>
                </a:solidFill>
                <a:latin typeface="Times New Roman" panose="02020603050405020304" pitchFamily="18" charset="0"/>
              </a:rPr>
              <a:t>siêng</a:t>
            </a:r>
            <a:r>
              <a:rPr lang="en-US" altLang="en-US" sz="2400" b="1" dirty="0">
                <a:solidFill>
                  <a:srgbClr val="FFFFFF"/>
                </a:solidFill>
                <a:latin typeface="Times New Roman" panose="02020603050405020304" pitchFamily="18" charset="0"/>
              </a:rPr>
              <a:t> </a:t>
            </a:r>
            <a:r>
              <a:rPr lang="en-US" altLang="en-US" sz="2400" b="1" dirty="0" err="1">
                <a:solidFill>
                  <a:srgbClr val="FFFFFF"/>
                </a:solidFill>
                <a:latin typeface="Times New Roman" panose="02020603050405020304" pitchFamily="18" charset="0"/>
              </a:rPr>
              <a:t>năng</a:t>
            </a:r>
            <a:r>
              <a:rPr lang="en-US" altLang="en-US" sz="2400" b="1" dirty="0">
                <a:solidFill>
                  <a:srgbClr val="FFFFFF"/>
                </a:solidFill>
                <a:latin typeface="Times New Roman" panose="02020603050405020304" pitchFamily="18" charset="0"/>
              </a:rPr>
              <a:t>, </a:t>
            </a:r>
            <a:r>
              <a:rPr lang="en-US" altLang="en-US" sz="2400" b="1" dirty="0" err="1">
                <a:solidFill>
                  <a:srgbClr val="FFFFFF"/>
                </a:solidFill>
                <a:latin typeface="Times New Roman" panose="02020603050405020304" pitchFamily="18" charset="0"/>
              </a:rPr>
              <a:t>lười</a:t>
            </a:r>
            <a:r>
              <a:rPr lang="en-US" altLang="en-US" sz="2400" b="1" dirty="0">
                <a:solidFill>
                  <a:srgbClr val="FFFFFF"/>
                </a:solidFill>
                <a:latin typeface="Times New Roman" panose="02020603050405020304" pitchFamily="18" charset="0"/>
              </a:rPr>
              <a:t> </a:t>
            </a:r>
            <a:r>
              <a:rPr lang="en-US" altLang="en-US" sz="2400" b="1" dirty="0" err="1">
                <a:solidFill>
                  <a:srgbClr val="FFFFFF"/>
                </a:solidFill>
                <a:latin typeface="Times New Roman" panose="02020603050405020304" pitchFamily="18" charset="0"/>
              </a:rPr>
              <a:t>biếng</a:t>
            </a:r>
            <a:endParaRPr lang="en-US" altLang="en-US" sz="2400" b="1" dirty="0">
              <a:solidFill>
                <a:srgbClr val="FFFFFF"/>
              </a:solidFill>
              <a:latin typeface="Times New Roman" panose="02020603050405020304" pitchFamily="18" charset="0"/>
            </a:endParaRPr>
          </a:p>
        </p:txBody>
      </p:sp>
      <p:pic>
        <p:nvPicPr>
          <p:cNvPr id="4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3508529"/>
            <a:ext cx="445294" cy="19734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3416944"/>
            <a:ext cx="1125140" cy="4509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10" name="cached_combo42.wav"/>
            </a:hlinkHover>
          </p:cNvPr>
          <p:cNvSpPr>
            <a:spLocks noChangeArrowheads="1"/>
          </p:cNvSpPr>
          <p:nvPr/>
        </p:nvSpPr>
        <p:spPr bwMode="auto">
          <a:xfrm>
            <a:off x="1600201" y="3381840"/>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51" name="WordArt 226"/>
          <p:cNvSpPr>
            <a:spLocks noChangeArrowheads="1" noChangeShapeType="1" noTextEdit="1"/>
          </p:cNvSpPr>
          <p:nvPr/>
        </p:nvSpPr>
        <p:spPr bwMode="auto">
          <a:xfrm>
            <a:off x="1767690" y="3463786"/>
            <a:ext cx="345281" cy="217885"/>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1185862" y="1200151"/>
            <a:ext cx="1157288" cy="764381"/>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58" name="WordArt 28"/>
          <p:cNvSpPr>
            <a:spLocks noChangeArrowheads="1" noChangeShapeType="1" noTextEdit="1"/>
          </p:cNvSpPr>
          <p:nvPr/>
        </p:nvSpPr>
        <p:spPr bwMode="auto">
          <a:xfrm>
            <a:off x="1471613" y="1406426"/>
            <a:ext cx="514350" cy="342900"/>
          </a:xfrm>
          <a:prstGeom prst="rect">
            <a:avLst/>
          </a:prstGeom>
        </p:spPr>
        <p:txBody>
          <a:bodyPr wrap="none" fromWordArt="1">
            <a:prstTxWarp prst="textPlain">
              <a:avLst>
                <a:gd name="adj" fmla="val 50000"/>
              </a:avLst>
            </a:prstTxWarp>
          </a:bodyPr>
          <a:lstStyle/>
          <a:p>
            <a:pPr algn="ct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1</a:t>
            </a:r>
          </a:p>
        </p:txBody>
      </p:sp>
      <p:sp>
        <p:nvSpPr>
          <p:cNvPr id="20501" name="WordArt 30"/>
          <p:cNvSpPr>
            <a:spLocks noChangeArrowheads="1" noChangeShapeType="1" noTextEdit="1"/>
          </p:cNvSpPr>
          <p:nvPr/>
        </p:nvSpPr>
        <p:spPr bwMode="auto">
          <a:xfrm>
            <a:off x="2400301" y="642938"/>
            <a:ext cx="4480322" cy="428625"/>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pic>
        <p:nvPicPr>
          <p:cNvPr id="20502"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3710" y="514350"/>
            <a:ext cx="123944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702945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6972301" y="2314575"/>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6972301" y="2271713"/>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6572250" y="3086101"/>
            <a:ext cx="1314450" cy="663476"/>
            <a:chOff x="4320" y="2928"/>
            <a:chExt cx="1104" cy="1104"/>
          </a:xfrm>
        </p:grpSpPr>
        <p:sp>
          <p:nvSpPr>
            <p:cNvPr id="2051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051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pic>
        <p:nvPicPr>
          <p:cNvPr id="20514"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53716" y="1048346"/>
            <a:ext cx="6858000" cy="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51"/>
          <p:cNvSpPr>
            <a:spLocks noChangeArrowheads="1"/>
          </p:cNvSpPr>
          <p:nvPr/>
        </p:nvSpPr>
        <p:spPr bwMode="auto">
          <a:xfrm>
            <a:off x="2633687" y="3931239"/>
            <a:ext cx="3642122" cy="36870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dirty="0" err="1" smtClean="0">
                <a:solidFill>
                  <a:srgbClr val="FFFFFF"/>
                </a:solidFill>
                <a:latin typeface="Times New Roman" panose="02020603050405020304" pitchFamily="18" charset="0"/>
              </a:rPr>
              <a:t>chăm</a:t>
            </a:r>
            <a:r>
              <a:rPr lang="en-US" altLang="en-US" sz="2400" b="1" dirty="0" smtClean="0">
                <a:solidFill>
                  <a:srgbClr val="FFFFFF"/>
                </a:solidFill>
                <a:latin typeface="Times New Roman" panose="02020603050405020304" pitchFamily="18" charset="0"/>
              </a:rPr>
              <a:t> </a:t>
            </a:r>
            <a:r>
              <a:rPr lang="en-US" altLang="en-US" sz="2400" b="1" dirty="0" err="1" smtClean="0">
                <a:solidFill>
                  <a:srgbClr val="FFFFFF"/>
                </a:solidFill>
                <a:latin typeface="Times New Roman" panose="02020603050405020304" pitchFamily="18" charset="0"/>
              </a:rPr>
              <a:t>chỉ</a:t>
            </a:r>
            <a:r>
              <a:rPr lang="en-US" altLang="en-US" sz="2400" b="1" dirty="0" smtClean="0">
                <a:solidFill>
                  <a:srgbClr val="FFFFFF"/>
                </a:solidFill>
                <a:latin typeface="Times New Roman" panose="02020603050405020304" pitchFamily="18" charset="0"/>
              </a:rPr>
              <a:t>, </a:t>
            </a:r>
            <a:r>
              <a:rPr lang="en-US" altLang="en-US" sz="2400" b="1" dirty="0" err="1">
                <a:solidFill>
                  <a:srgbClr val="FFFFFF"/>
                </a:solidFill>
                <a:latin typeface="Times New Roman" panose="02020603050405020304" pitchFamily="18" charset="0"/>
              </a:rPr>
              <a:t>lười</a:t>
            </a:r>
            <a:r>
              <a:rPr lang="en-US" altLang="en-US" sz="2400" b="1" dirty="0">
                <a:solidFill>
                  <a:srgbClr val="FFFFFF"/>
                </a:solidFill>
                <a:latin typeface="Times New Roman" panose="02020603050405020304" pitchFamily="18" charset="0"/>
              </a:rPr>
              <a:t> </a:t>
            </a:r>
            <a:r>
              <a:rPr lang="en-US" altLang="en-US" sz="2400" b="1" dirty="0" err="1">
                <a:solidFill>
                  <a:srgbClr val="FFFFFF"/>
                </a:solidFill>
                <a:latin typeface="Times New Roman" panose="02020603050405020304" pitchFamily="18" charset="0"/>
              </a:rPr>
              <a:t>biếng</a:t>
            </a:r>
            <a:endParaRPr lang="en-US" altLang="en-US" sz="2400" b="1" dirty="0">
              <a:solidFill>
                <a:srgbClr val="FFFFFF"/>
              </a:solidFill>
              <a:latin typeface="Times New Roman" panose="02020603050405020304" pitchFamily="18" charset="0"/>
            </a:endParaRPr>
          </a:p>
        </p:txBody>
      </p:sp>
      <p:pic>
        <p:nvPicPr>
          <p:cNvPr id="5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994584"/>
            <a:ext cx="445294" cy="19734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45382" y="3902998"/>
            <a:ext cx="1125140" cy="4509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val 59">
            <a:hlinkHover r:id="" action="ppaction://noaction" highlightClick="1">
              <a:snd r:embed="rId10" name="cached_combo42.wav"/>
            </a:hlinkHover>
          </p:cNvPr>
          <p:cNvSpPr>
            <a:spLocks noChangeArrowheads="1"/>
          </p:cNvSpPr>
          <p:nvPr/>
        </p:nvSpPr>
        <p:spPr bwMode="auto">
          <a:xfrm>
            <a:off x="1606104" y="3867894"/>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56" name="WordArt 226"/>
          <p:cNvSpPr>
            <a:spLocks noChangeArrowheads="1" noChangeShapeType="1" noTextEdit="1"/>
          </p:cNvSpPr>
          <p:nvPr/>
        </p:nvSpPr>
        <p:spPr bwMode="auto">
          <a:xfrm>
            <a:off x="1773593" y="3949840"/>
            <a:ext cx="345281" cy="217885"/>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D</a:t>
            </a:r>
          </a:p>
        </p:txBody>
      </p:sp>
    </p:spTree>
    <p:extLst>
      <p:ext uri="{BB962C8B-B14F-4D97-AF65-F5344CB8AC3E}">
        <p14:creationId xmlns:p14="http://schemas.microsoft.com/office/powerpoint/2010/main" val="2359369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68"/>
                                        </p:tgtEl>
                                        <p:attrNameLst>
                                          <p:attrName>ppt_w</p:attrName>
                                        </p:attrNameLst>
                                      </p:cBhvr>
                                      <p:tavLst>
                                        <p:tav tm="0">
                                          <p:val>
                                            <p:strVal val="ppt_w"/>
                                          </p:val>
                                        </p:tav>
                                        <p:tav tm="100000">
                                          <p:val>
                                            <p:fltVal val="0"/>
                                          </p:val>
                                        </p:tav>
                                      </p:tavLst>
                                    </p:anim>
                                    <p:anim calcmode="lin" valueType="num">
                                      <p:cBhvr>
                                        <p:cTn id="124" dur="500"/>
                                        <p:tgtEl>
                                          <p:spTgt spid="68"/>
                                        </p:tgtEl>
                                        <p:attrNameLst>
                                          <p:attrName>ppt_h</p:attrName>
                                        </p:attrNameLst>
                                      </p:cBhvr>
                                      <p:tavLst>
                                        <p:tav tm="0">
                                          <p:val>
                                            <p:strVal val="ppt_h"/>
                                          </p:val>
                                        </p:tav>
                                        <p:tav tm="100000">
                                          <p:val>
                                            <p:fltVal val="0"/>
                                          </p:val>
                                        </p:tav>
                                      </p:tavLst>
                                    </p:anim>
                                    <p:animEffect transition="out" filter="fade">
                                      <p:cBhvr>
                                        <p:cTn id="125" dur="500"/>
                                        <p:tgtEl>
                                          <p:spTgt spid="68"/>
                                        </p:tgtEl>
                                      </p:cBhvr>
                                    </p:animEffect>
                                    <p:set>
                                      <p:cBhvr>
                                        <p:cTn id="126" dur="1" fill="hold">
                                          <p:stCondLst>
                                            <p:cond delay="499"/>
                                          </p:stCondLst>
                                        </p:cTn>
                                        <p:tgtEl>
                                          <p:spTgt spid="68"/>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dissolve">
                                      <p:cBhvr>
                                        <p:cTn id="130" dur="500"/>
                                        <p:tgtEl>
                                          <p:spTgt spid="67"/>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67"/>
                                        </p:tgtEl>
                                        <p:attrNameLst>
                                          <p:attrName>ppt_w</p:attrName>
                                        </p:attrNameLst>
                                      </p:cBhvr>
                                      <p:tavLst>
                                        <p:tav tm="0">
                                          <p:val>
                                            <p:strVal val="ppt_w"/>
                                          </p:val>
                                        </p:tav>
                                        <p:tav tm="100000">
                                          <p:val>
                                            <p:fltVal val="0"/>
                                          </p:val>
                                        </p:tav>
                                      </p:tavLst>
                                    </p:anim>
                                    <p:anim calcmode="lin" valueType="num">
                                      <p:cBhvr>
                                        <p:cTn id="134" dur="500"/>
                                        <p:tgtEl>
                                          <p:spTgt spid="67"/>
                                        </p:tgtEl>
                                        <p:attrNameLst>
                                          <p:attrName>ppt_h</p:attrName>
                                        </p:attrNameLst>
                                      </p:cBhvr>
                                      <p:tavLst>
                                        <p:tav tm="0">
                                          <p:val>
                                            <p:strVal val="ppt_h"/>
                                          </p:val>
                                        </p:tav>
                                        <p:tav tm="100000">
                                          <p:val>
                                            <p:fltVal val="0"/>
                                          </p:val>
                                        </p:tav>
                                      </p:tavLst>
                                    </p:anim>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dissolve">
                                      <p:cBhvr>
                                        <p:cTn id="140" dur="500"/>
                                        <p:tgtEl>
                                          <p:spTgt spid="66"/>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66"/>
                                        </p:tgtEl>
                                        <p:attrNameLst>
                                          <p:attrName>ppt_w</p:attrName>
                                        </p:attrNameLst>
                                      </p:cBhvr>
                                      <p:tavLst>
                                        <p:tav tm="0">
                                          <p:val>
                                            <p:strVal val="ppt_w"/>
                                          </p:val>
                                        </p:tav>
                                        <p:tav tm="100000">
                                          <p:val>
                                            <p:fltVal val="0"/>
                                          </p:val>
                                        </p:tav>
                                      </p:tavLst>
                                    </p:anim>
                                    <p:anim calcmode="lin" valueType="num">
                                      <p:cBhvr>
                                        <p:cTn id="144" dur="500"/>
                                        <p:tgtEl>
                                          <p:spTgt spid="66"/>
                                        </p:tgtEl>
                                        <p:attrNameLst>
                                          <p:attrName>ppt_h</p:attrName>
                                        </p:attrNameLst>
                                      </p:cBhvr>
                                      <p:tavLst>
                                        <p:tav tm="0">
                                          <p:val>
                                            <p:strVal val="ppt_h"/>
                                          </p:val>
                                        </p:tav>
                                        <p:tav tm="100000">
                                          <p:val>
                                            <p:fltVal val="0"/>
                                          </p:val>
                                        </p:tav>
                                      </p:tavLst>
                                    </p:anim>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dissolv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dissolve">
                                      <p:cBhvr>
                                        <p:cTn id="160" dur="500"/>
                                        <p:tgtEl>
                                          <p:spTgt spid="64"/>
                                        </p:tgtEl>
                                      </p:cBhvr>
                                    </p:animEffect>
                                  </p:childTnLst>
                                  <p:subTnLst>
                                    <p:audio>
                                      <p:cMediaNode>
                                        <p:cTn display="0" masterRel="sameClick">
                                          <p:stCondLst>
                                            <p:cond evt="begin" delay="0">
                                              <p:tn val="158"/>
                                            </p:cond>
                                          </p:stCondLst>
                                          <p:endCondLst>
                                            <p:cond evt="onStopAudio" delay="0">
                                              <p:tgtEl>
                                                <p:sldTgt/>
                                              </p:tgtEl>
                                            </p:cond>
                                          </p:endCondLst>
                                        </p:cTn>
                                        <p:tgtEl>
                                          <p:sndTgt r:embed="rId4"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64"/>
                                        </p:tgtEl>
                                        <p:attrNameLst>
                                          <p:attrName>ppt_w</p:attrName>
                                        </p:attrNameLst>
                                      </p:cBhvr>
                                      <p:tavLst>
                                        <p:tav tm="0">
                                          <p:val>
                                            <p:strVal val="ppt_w"/>
                                          </p:val>
                                        </p:tav>
                                        <p:tav tm="100000">
                                          <p:val>
                                            <p:fltVal val="0"/>
                                          </p:val>
                                        </p:tav>
                                      </p:tavLst>
                                    </p:anim>
                                    <p:anim calcmode="lin" valueType="num">
                                      <p:cBhvr>
                                        <p:cTn id="164" dur="500"/>
                                        <p:tgtEl>
                                          <p:spTgt spid="64"/>
                                        </p:tgtEl>
                                        <p:attrNameLst>
                                          <p:attrName>ppt_h</p:attrName>
                                        </p:attrNameLst>
                                      </p:cBhvr>
                                      <p:tavLst>
                                        <p:tav tm="0">
                                          <p:val>
                                            <p:strVal val="ppt_h"/>
                                          </p:val>
                                        </p:tav>
                                        <p:tav tm="100000">
                                          <p:val>
                                            <p:fltVal val="0"/>
                                          </p:val>
                                        </p:tav>
                                      </p:tavLst>
                                    </p:anim>
                                    <p:animEffect transition="out" filter="fade">
                                      <p:cBhvr>
                                        <p:cTn id="165" dur="500"/>
                                        <p:tgtEl>
                                          <p:spTgt spid="64"/>
                                        </p:tgtEl>
                                      </p:cBhvr>
                                    </p:animEffect>
                                    <p:set>
                                      <p:cBhvr>
                                        <p:cTn id="166" dur="1" fill="hold">
                                          <p:stCondLst>
                                            <p:cond delay="499"/>
                                          </p:stCondLst>
                                        </p:cTn>
                                        <p:tgtEl>
                                          <p:spTgt spid="64"/>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anim calcmode="lin" valueType="num">
                                      <p:cBhvr>
                                        <p:cTn id="169" dur="500" fill="hold"/>
                                        <p:tgtEl>
                                          <p:spTgt spid="3"/>
                                        </p:tgtEl>
                                        <p:attrNameLst>
                                          <p:attrName>ppt_w</p:attrName>
                                        </p:attrNameLst>
                                      </p:cBhvr>
                                      <p:tavLst>
                                        <p:tav tm="0">
                                          <p:val>
                                            <p:fltVal val="0"/>
                                          </p:val>
                                        </p:tav>
                                        <p:tav tm="100000">
                                          <p:val>
                                            <p:strVal val="#ppt_w"/>
                                          </p:val>
                                        </p:tav>
                                      </p:tavLst>
                                    </p:anim>
                                    <p:anim calcmode="lin" valueType="num">
                                      <p:cBhvr>
                                        <p:cTn id="170" dur="500" fill="hold"/>
                                        <p:tgtEl>
                                          <p:spTgt spid="3"/>
                                        </p:tgtEl>
                                        <p:attrNameLst>
                                          <p:attrName>ppt_h</p:attrName>
                                        </p:attrNameLst>
                                      </p:cBhvr>
                                      <p:tavLst>
                                        <p:tav tm="0">
                                          <p:val>
                                            <p:fltVal val="0"/>
                                          </p:val>
                                        </p:tav>
                                        <p:tav tm="100000">
                                          <p:val>
                                            <p:strVal val="#ppt_h"/>
                                          </p:val>
                                        </p:tav>
                                      </p:tavLst>
                                    </p:anim>
                                    <p:animEffect transition="in" filter="fade">
                                      <p:cBhvr>
                                        <p:cTn id="171" dur="500"/>
                                        <p:tgtEl>
                                          <p:spTgt spid="3"/>
                                        </p:tgtEl>
                                      </p:cBhvr>
                                    </p:animEffect>
                                  </p:childTnLst>
                                  <p:subTnLst>
                                    <p:audio>
                                      <p:cMediaNode>
                                        <p:cTn display="0" masterRel="sameClick">
                                          <p:stCondLst>
                                            <p:cond evt="begin" delay="0">
                                              <p:tn val="167"/>
                                            </p:cond>
                                          </p:stCondLst>
                                          <p:endCondLst>
                                            <p:cond evt="onStopAudio" delay="0">
                                              <p:tgtEl>
                                                <p:sldTgt/>
                                              </p:tgtEl>
                                            </p:cond>
                                          </p:endCondLst>
                                        </p:cTn>
                                        <p:tgtEl>
                                          <p:sndTgt r:embed="rId5"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3"/>
                                        </p:tgtEl>
                                        <p:attrNameLst>
                                          <p:attrName>ppt_x</p:attrName>
                                        </p:attrNameLst>
                                      </p:cBhvr>
                                      <p:tavLst>
                                        <p:tav tm="0">
                                          <p:val>
                                            <p:strVal val="ppt_x"/>
                                          </p:val>
                                        </p:tav>
                                        <p:tav tm="100000">
                                          <p:val>
                                            <p:strVal val="1+ppt_w/2"/>
                                          </p:val>
                                        </p:tav>
                                      </p:tavLst>
                                    </p:anim>
                                    <p:anim calcmode="lin" valueType="num">
                                      <p:cBhvr additive="base">
                                        <p:cTn id="176" dur="500"/>
                                        <p:tgtEl>
                                          <p:spTgt spid="3"/>
                                        </p:tgtEl>
                                        <p:attrNameLst>
                                          <p:attrName>ppt_y</p:attrName>
                                        </p:attrNameLst>
                                      </p:cBhvr>
                                      <p:tavLst>
                                        <p:tav tm="0">
                                          <p:val>
                                            <p:strVal val="ppt_y"/>
                                          </p:val>
                                        </p:tav>
                                        <p:tav tm="100000">
                                          <p:val>
                                            <p:strVal val="ppt_y"/>
                                          </p:val>
                                        </p:tav>
                                      </p:tavLst>
                                    </p:anim>
                                    <p:set>
                                      <p:cBhvr>
                                        <p:cTn id="177" dur="1" fill="hold">
                                          <p:stCondLst>
                                            <p:cond delay="499"/>
                                          </p:stCondLst>
                                        </p:cTn>
                                        <p:tgtEl>
                                          <p:spTgt spid="3"/>
                                        </p:tgtEl>
                                        <p:attrNameLst>
                                          <p:attrName>style.visibility</p:attrName>
                                        </p:attrNameLst>
                                      </p:cBhvr>
                                      <p:to>
                                        <p:strVal val="hidden"/>
                                      </p:to>
                                    </p:set>
                                  </p:childTnLst>
                                </p:cTn>
                              </p:par>
                              <p:par>
                                <p:cTn id="178" presetID="23" presetClass="emph" presetSubtype="0" fill="hold" grpId="0" nodeType="withEffect">
                                  <p:stCondLst>
                                    <p:cond delay="0"/>
                                  </p:stCondLst>
                                  <p:iterate type="lt">
                                    <p:tmPct val="0"/>
                                  </p:iterate>
                                  <p:childTnLst>
                                    <p:animClr clrSpc="hsl" dir="cw">
                                      <p:cBhvr override="childStyle">
                                        <p:cTn id="179" dur="500" fill="hold"/>
                                        <p:tgtEl>
                                          <p:spTgt spid="42"/>
                                        </p:tgtEl>
                                        <p:attrNameLst>
                                          <p:attrName>style.color</p:attrName>
                                        </p:attrNameLst>
                                      </p:cBhvr>
                                      <p:by>
                                        <p:hsl h="10842353" s="0" l="0"/>
                                      </p:by>
                                    </p:animClr>
                                    <p:animClr clrSpc="hsl" dir="cw">
                                      <p:cBhvr>
                                        <p:cTn id="180" dur="500" fill="hold"/>
                                        <p:tgtEl>
                                          <p:spTgt spid="42"/>
                                        </p:tgtEl>
                                        <p:attrNameLst>
                                          <p:attrName>fillcolor</p:attrName>
                                        </p:attrNameLst>
                                      </p:cBhvr>
                                      <p:by>
                                        <p:hsl h="10842353" s="0" l="0"/>
                                      </p:by>
                                    </p:animClr>
                                    <p:animClr clrSpc="hsl" dir="cw">
                                      <p:cBhvr>
                                        <p:cTn id="181" dur="500" fill="hold"/>
                                        <p:tgtEl>
                                          <p:spTgt spid="42"/>
                                        </p:tgtEl>
                                        <p:attrNameLst>
                                          <p:attrName>stroke.color</p:attrName>
                                        </p:attrNameLst>
                                      </p:cBhvr>
                                      <p:by>
                                        <p:hsl h="10842353" s="0" l="0"/>
                                      </p:by>
                                    </p:animClr>
                                    <p:set>
                                      <p:cBhvr>
                                        <p:cTn id="182" dur="500" fill="hold"/>
                                        <p:tgtEl>
                                          <p:spTgt spid="42"/>
                                        </p:tgtEl>
                                        <p:attrNameLst>
                                          <p:attrName>fill.type</p:attrName>
                                        </p:attrNameLst>
                                      </p:cBhvr>
                                      <p:to>
                                        <p:strVal val="solid"/>
                                      </p:to>
                                    </p:set>
                                  </p:childTnLst>
                                  <p:subTnLst>
                                    <p:audio>
                                      <p:cMediaNode>
                                        <p:cTn display="0" masterRel="sameClick">
                                          <p:stCondLst>
                                            <p:cond evt="begin" delay="0">
                                              <p:tn val="178"/>
                                            </p:cond>
                                          </p:stCondLst>
                                          <p:endCondLst>
                                            <p:cond evt="onStopAudio" delay="0">
                                              <p:tgtEl>
                                                <p:sldTgt/>
                                              </p:tgtEl>
                                            </p:cond>
                                          </p:endCondLst>
                                        </p:cTn>
                                        <p:tgtEl>
                                          <p:sndTgt r:embed="rId6" name="FELIZ2.WAV"/>
                                        </p:tgtEl>
                                      </p:cMediaNode>
                                    </p:audio>
                                  </p:subTnLst>
                                </p:cTn>
                              </p:par>
                              <p:par>
                                <p:cTn id="183" presetID="34" presetClass="emph" presetSubtype="0" fill="hold" grpId="1" nodeType="withEffect">
                                  <p:stCondLst>
                                    <p:cond delay="0"/>
                                  </p:stCondLst>
                                  <p:iterate type="lt">
                                    <p:tmPct val="10000"/>
                                  </p:iterate>
                                  <p:childTnLst>
                                    <p:animMotion origin="layout" path="M 5E-6 -1.11111E-6 L 5E-6 -0.07222 " pathEditMode="relative" rAng="0" ptsTypes="AA">
                                      <p:cBhvr>
                                        <p:cTn id="184" dur="250" accel="50000" decel="50000" autoRev="1" fill="hold">
                                          <p:stCondLst>
                                            <p:cond delay="0"/>
                                          </p:stCondLst>
                                        </p:cTn>
                                        <p:tgtEl>
                                          <p:spTgt spid="42"/>
                                        </p:tgtEl>
                                        <p:attrNameLst>
                                          <p:attrName>ppt_x</p:attrName>
                                          <p:attrName>ppt_y</p:attrName>
                                        </p:attrNameLst>
                                      </p:cBhvr>
                                      <p:rCtr x="0" y="-3611"/>
                                    </p:animMotion>
                                    <p:animRot by="1500000">
                                      <p:cBhvr>
                                        <p:cTn id="185" dur="125" fill="hold">
                                          <p:stCondLst>
                                            <p:cond delay="0"/>
                                          </p:stCondLst>
                                        </p:cTn>
                                        <p:tgtEl>
                                          <p:spTgt spid="42"/>
                                        </p:tgtEl>
                                        <p:attrNameLst>
                                          <p:attrName>r</p:attrName>
                                        </p:attrNameLst>
                                      </p:cBhvr>
                                    </p:animRot>
                                    <p:animRot by="-1500000">
                                      <p:cBhvr>
                                        <p:cTn id="186" dur="125" fill="hold">
                                          <p:stCondLst>
                                            <p:cond delay="125"/>
                                          </p:stCondLst>
                                        </p:cTn>
                                        <p:tgtEl>
                                          <p:spTgt spid="42"/>
                                        </p:tgtEl>
                                        <p:attrNameLst>
                                          <p:attrName>r</p:attrName>
                                        </p:attrNameLst>
                                      </p:cBhvr>
                                    </p:animRot>
                                    <p:animRot by="-1500000">
                                      <p:cBhvr>
                                        <p:cTn id="187" dur="125" fill="hold">
                                          <p:stCondLst>
                                            <p:cond delay="250"/>
                                          </p:stCondLst>
                                        </p:cTn>
                                        <p:tgtEl>
                                          <p:spTgt spid="42"/>
                                        </p:tgtEl>
                                        <p:attrNameLst>
                                          <p:attrName>r</p:attrName>
                                        </p:attrNameLst>
                                      </p:cBhvr>
                                    </p:animRot>
                                    <p:animRot by="1500000">
                                      <p:cBhvr>
                                        <p:cTn id="188" dur="125" fill="hold">
                                          <p:stCondLst>
                                            <p:cond delay="375"/>
                                          </p:stCondLst>
                                        </p:cTn>
                                        <p:tgtEl>
                                          <p:spTgt spid="42"/>
                                        </p:tgtEl>
                                        <p:attrNameLst>
                                          <p:attrName>r</p:attrName>
                                        </p:attrNameLst>
                                      </p:cBhvr>
                                    </p:animRot>
                                  </p:childTnLst>
                                </p:cTn>
                              </p:par>
                              <p:par>
                                <p:cTn id="189" presetID="5" presetClass="entr" presetSubtype="10" fill="hold" nodeType="withEffect">
                                  <p:stCondLst>
                                    <p:cond delay="4000"/>
                                  </p:stCondLst>
                                  <p:childTnLst>
                                    <p:set>
                                      <p:cBhvr>
                                        <p:cTn id="190" dur="1" fill="hold">
                                          <p:stCondLst>
                                            <p:cond delay="0"/>
                                          </p:stCondLst>
                                        </p:cTn>
                                        <p:tgtEl>
                                          <p:spTgt spid="53"/>
                                        </p:tgtEl>
                                        <p:attrNameLst>
                                          <p:attrName>style.visibility</p:attrName>
                                        </p:attrNameLst>
                                      </p:cBhvr>
                                      <p:to>
                                        <p:strVal val="visible"/>
                                      </p:to>
                                    </p:set>
                                    <p:animEffect transition="in" filter="checkerboard(across)">
                                      <p:cBhvr>
                                        <p:cTn id="191" dur="500"/>
                                        <p:tgtEl>
                                          <p:spTgt spid="53"/>
                                        </p:tgtEl>
                                      </p:cBhvr>
                                    </p:animEffect>
                                  </p:childTnLst>
                                </p:cTn>
                              </p:par>
                              <p:par>
                                <p:cTn id="192" presetID="5" presetClass="entr" presetSubtype="10" fill="hold" nodeType="withEffect">
                                  <p:stCondLst>
                                    <p:cond delay="4000"/>
                                  </p:stCondLst>
                                  <p:childTnLst>
                                    <p:set>
                                      <p:cBhvr>
                                        <p:cTn id="193" dur="1" fill="hold">
                                          <p:stCondLst>
                                            <p:cond delay="0"/>
                                          </p:stCondLst>
                                        </p:cTn>
                                        <p:tgtEl>
                                          <p:spTgt spid="54"/>
                                        </p:tgtEl>
                                        <p:attrNameLst>
                                          <p:attrName>style.visibility</p:attrName>
                                        </p:attrNameLst>
                                      </p:cBhvr>
                                      <p:to>
                                        <p:strVal val="visible"/>
                                      </p:to>
                                    </p:set>
                                    <p:animEffect transition="in" filter="checkerboard(across)">
                                      <p:cBhvr>
                                        <p:cTn id="194" dur="500"/>
                                        <p:tgtEl>
                                          <p:spTgt spid="54"/>
                                        </p:tgtEl>
                                      </p:cBhvr>
                                    </p:animEffect>
                                  </p:childTnLst>
                                  <p:subTnLst>
                                    <p:audio>
                                      <p:cMediaNode>
                                        <p:cTn display="0" masterRel="sameClick">
                                          <p:stCondLst>
                                            <p:cond evt="begin" delay="0">
                                              <p:tn val="192"/>
                                            </p:cond>
                                          </p:stCondLst>
                                          <p:endCondLst>
                                            <p:cond evt="onStopAudio" delay="0">
                                              <p:tgtEl>
                                                <p:sldTgt/>
                                              </p:tgtEl>
                                            </p:cond>
                                          </p:endCondLst>
                                        </p:cTn>
                                        <p:tgtEl>
                                          <p:sndTgt r:embed="rId3" name="Chimes 3-CL (2).wav"/>
                                        </p:tgtEl>
                                      </p:cMediaNode>
                                    </p:audio>
                                  </p:subTnLst>
                                </p:cTn>
                              </p:par>
                              <p:par>
                                <p:cTn id="195" presetID="5" presetClass="entr" presetSubtype="10" fill="hold" grpId="0" nodeType="withEffect">
                                  <p:stCondLst>
                                    <p:cond delay="4000"/>
                                  </p:stCondLst>
                                  <p:childTnLst>
                                    <p:set>
                                      <p:cBhvr>
                                        <p:cTn id="196" dur="1" fill="hold">
                                          <p:stCondLst>
                                            <p:cond delay="0"/>
                                          </p:stCondLst>
                                        </p:cTn>
                                        <p:tgtEl>
                                          <p:spTgt spid="55"/>
                                        </p:tgtEl>
                                        <p:attrNameLst>
                                          <p:attrName>style.visibility</p:attrName>
                                        </p:attrNameLst>
                                      </p:cBhvr>
                                      <p:to>
                                        <p:strVal val="visible"/>
                                      </p:to>
                                    </p:set>
                                    <p:animEffect transition="in" filter="checkerboard(across)">
                                      <p:cBhvr>
                                        <p:cTn id="197" dur="500"/>
                                        <p:tgtEl>
                                          <p:spTgt spid="55"/>
                                        </p:tgtEl>
                                      </p:cBhvr>
                                    </p:animEffect>
                                  </p:childTnLst>
                                </p:cTn>
                              </p:par>
                              <p:par>
                                <p:cTn id="198" presetID="5" presetClass="entr" presetSubtype="10" fill="hold" grpId="0" nodeType="withEffect">
                                  <p:stCondLst>
                                    <p:cond delay="4000"/>
                                  </p:stCondLst>
                                  <p:childTnLst>
                                    <p:set>
                                      <p:cBhvr>
                                        <p:cTn id="199" dur="1" fill="hold">
                                          <p:stCondLst>
                                            <p:cond delay="0"/>
                                          </p:stCondLst>
                                        </p:cTn>
                                        <p:tgtEl>
                                          <p:spTgt spid="56"/>
                                        </p:tgtEl>
                                        <p:attrNameLst>
                                          <p:attrName>style.visibility</p:attrName>
                                        </p:attrNameLst>
                                      </p:cBhvr>
                                      <p:to>
                                        <p:strVal val="visible"/>
                                      </p:to>
                                    </p:set>
                                    <p:animEffect transition="in" filter="checkerboard(across)">
                                      <p:cBhvr>
                                        <p:cTn id="200" dur="500"/>
                                        <p:tgtEl>
                                          <p:spTgt spid="56"/>
                                        </p:tgtEl>
                                      </p:cBhvr>
                                    </p:animEffect>
                                  </p:childTnLst>
                                </p:cTn>
                              </p:par>
                              <p:par>
                                <p:cTn id="201" presetID="22" presetClass="entr" presetSubtype="8" fill="hold" nodeType="withEffect">
                                  <p:stCondLst>
                                    <p:cond delay="4000"/>
                                  </p:stCondLst>
                                  <p:childTnLst>
                                    <p:set>
                                      <p:cBhvr>
                                        <p:cTn id="202" dur="1" fill="hold">
                                          <p:stCondLst>
                                            <p:cond delay="0"/>
                                          </p:stCondLst>
                                        </p:cTn>
                                        <p:tgtEl>
                                          <p:spTgt spid="52"/>
                                        </p:tgtEl>
                                        <p:attrNameLst>
                                          <p:attrName>style.visibility</p:attrName>
                                        </p:attrNameLst>
                                      </p:cBhvr>
                                      <p:to>
                                        <p:strVal val="visible"/>
                                      </p:to>
                                    </p:set>
                                    <p:animEffect transition="in" filter="wipe(left)">
                                      <p:cBhvr>
                                        <p:cTn id="20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55"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6000" r="-6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2439592" y="1114425"/>
            <a:ext cx="4761309" cy="1028700"/>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rPr>
              <a:t>   </a:t>
            </a: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trái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nghĩa</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với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p>
        </p:txBody>
      </p:sp>
      <p:grpSp>
        <p:nvGrpSpPr>
          <p:cNvPr id="21507" name="Group 51"/>
          <p:cNvGrpSpPr>
            <a:grpSpLocks/>
          </p:cNvGrpSpPr>
          <p:nvPr/>
        </p:nvGrpSpPr>
        <p:grpSpPr bwMode="auto">
          <a:xfrm>
            <a:off x="1290638" y="650975"/>
            <a:ext cx="240506" cy="385762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154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 name="AutoShape 51"/>
          <p:cNvSpPr>
            <a:spLocks noChangeArrowheads="1"/>
          </p:cNvSpPr>
          <p:nvPr/>
        </p:nvSpPr>
        <p:spPr bwMode="auto">
          <a:xfrm>
            <a:off x="2457451" y="2357438"/>
            <a:ext cx="4061222" cy="378619"/>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err="1">
                <a:solidFill>
                  <a:prstClr val="white"/>
                </a:solidFill>
                <a:effectLst>
                  <a:outerShdw blurRad="38100" dist="38100" dir="2700000" algn="tl">
                    <a:srgbClr val="000000"/>
                  </a:outerShdw>
                </a:effectLst>
              </a:rPr>
              <a:t>dũng</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cảm</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hào</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hiệp</a:t>
            </a:r>
            <a:endParaRPr lang="en-US" altLang="en-US" sz="2400" b="1" dirty="0">
              <a:solidFill>
                <a:prstClr val="white"/>
              </a:solidFill>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2502992"/>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43051" y="2393156"/>
            <a:ext cx="1125141" cy="4509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610916" y="2443163"/>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044" name="WordArt 226"/>
          <p:cNvSpPr>
            <a:spLocks noChangeArrowheads="1" noChangeShapeType="1" noTextEdit="1"/>
          </p:cNvSpPr>
          <p:nvPr/>
        </p:nvSpPr>
        <p:spPr bwMode="auto">
          <a:xfrm>
            <a:off x="1765699" y="2486025"/>
            <a:ext cx="345281" cy="217885"/>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439592" y="2889648"/>
            <a:ext cx="4075509" cy="378619"/>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a:solidFill>
                  <a:prstClr val="white"/>
                </a:solidFill>
                <a:effectLst>
                  <a:outerShdw blurRad="38100" dist="38100" dir="2700000" algn="tl">
                    <a:srgbClr val="000000"/>
                  </a:outerShdw>
                </a:effectLst>
              </a:rPr>
              <a:t> </a:t>
            </a:r>
            <a:r>
              <a:rPr lang="en-US" altLang="en-US" sz="2400" b="1" dirty="0" err="1">
                <a:solidFill>
                  <a:prstClr val="white"/>
                </a:solidFill>
              </a:rPr>
              <a:t>độc</a:t>
            </a:r>
            <a:r>
              <a:rPr lang="en-US" altLang="en-US" sz="2400" b="1" dirty="0">
                <a:solidFill>
                  <a:prstClr val="white"/>
                </a:solidFill>
              </a:rPr>
              <a:t> </a:t>
            </a:r>
            <a:r>
              <a:rPr lang="en-US" altLang="en-US" sz="2400" b="1" dirty="0" err="1">
                <a:solidFill>
                  <a:prstClr val="white"/>
                </a:solidFill>
              </a:rPr>
              <a:t>ác</a:t>
            </a:r>
            <a:r>
              <a:rPr lang="en-US" altLang="en-US" sz="2400" b="1" dirty="0">
                <a:solidFill>
                  <a:prstClr val="white"/>
                </a:solidFill>
              </a:rPr>
              <a:t>, </a:t>
            </a:r>
            <a:r>
              <a:rPr lang="en-US" altLang="en-US" sz="2400" b="1" dirty="0" err="1">
                <a:solidFill>
                  <a:prstClr val="white"/>
                </a:solidFill>
              </a:rPr>
              <a:t>tàn</a:t>
            </a:r>
            <a:r>
              <a:rPr lang="en-US" altLang="en-US" sz="2400" b="1" dirty="0">
                <a:solidFill>
                  <a:prstClr val="white"/>
                </a:solidFill>
              </a:rPr>
              <a:t> </a:t>
            </a:r>
            <a:r>
              <a:rPr lang="en-US" altLang="en-US" sz="2400" b="1" dirty="0" err="1">
                <a:solidFill>
                  <a:prstClr val="white"/>
                </a:solidFill>
              </a:rPr>
              <a:t>bạo</a:t>
            </a:r>
            <a:r>
              <a:rPr lang="en-US" altLang="en-US" sz="2400" b="1" dirty="0">
                <a:solidFill>
                  <a:prstClr val="white"/>
                </a:solidFill>
              </a:rPr>
              <a:t> </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3060205"/>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2935189"/>
            <a:ext cx="1125140" cy="45094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596628" y="2998590"/>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8" name="WordArt 226"/>
          <p:cNvSpPr>
            <a:spLocks noChangeArrowheads="1" noChangeShapeType="1" noTextEdit="1"/>
          </p:cNvSpPr>
          <p:nvPr/>
        </p:nvSpPr>
        <p:spPr bwMode="auto">
          <a:xfrm>
            <a:off x="1771652" y="3043238"/>
            <a:ext cx="345281" cy="217885"/>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cs typeface="Times New Roman" panose="02020603050405020304" pitchFamily="18" charset="0"/>
              </a:rPr>
              <a:t>B</a:t>
            </a:r>
          </a:p>
        </p:txBody>
      </p:sp>
      <p:sp>
        <p:nvSpPr>
          <p:cNvPr id="9" name="AutoShape 51"/>
          <p:cNvSpPr>
            <a:spLocks noChangeArrowheads="1"/>
          </p:cNvSpPr>
          <p:nvPr/>
        </p:nvSpPr>
        <p:spPr bwMode="auto">
          <a:xfrm>
            <a:off x="2439592" y="3471863"/>
            <a:ext cx="4075509" cy="378619"/>
          </a:xfrm>
          <a:prstGeom prst="roundRect">
            <a:avLst>
              <a:gd name="adj" fmla="val 16667"/>
            </a:avLst>
          </a:prstGeom>
          <a:solidFill>
            <a:srgbClr val="7030A0"/>
          </a:solidFill>
          <a:ln w="9525">
            <a:noFill/>
            <a:round/>
            <a:headEnd/>
            <a:tailEnd/>
          </a:ln>
        </p:spPr>
        <p:txBody>
          <a:bodyPr wrap="none" anchor="ctr"/>
          <a:lstStyle/>
          <a:p>
            <a:pPr algn="ctr" defTabSz="342900">
              <a:defRPr/>
            </a:pPr>
            <a:endParaRPr lang="en-US" altLang="en-US" sz="2400" b="1" dirty="0">
              <a:solidFill>
                <a:prstClr val="white"/>
              </a:solidFill>
            </a:endParaRPr>
          </a:p>
          <a:p>
            <a:pPr algn="ctr" defTabSz="342900">
              <a:defRPr/>
            </a:pPr>
            <a:r>
              <a:rPr lang="en-US" altLang="en-US" sz="2400" b="1" dirty="0">
                <a:solidFill>
                  <a:prstClr val="white"/>
                </a:solidFill>
              </a:rPr>
              <a:t> </a:t>
            </a:r>
            <a:r>
              <a:rPr lang="en-US" sz="2400" b="1" dirty="0" err="1">
                <a:solidFill>
                  <a:prstClr val="white"/>
                </a:solidFill>
                <a:effectLst>
                  <a:outerShdw blurRad="38100" dist="38100" dir="2700000" algn="tl">
                    <a:srgbClr val="000000"/>
                  </a:outerShdw>
                </a:effectLst>
              </a:rPr>
              <a:t>che</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chở</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yêu</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quý</a:t>
            </a:r>
            <a:endParaRPr lang="en-US" altLang="en-US" sz="2400" b="1" dirty="0">
              <a:solidFill>
                <a:prstClr val="white"/>
              </a:solidFill>
            </a:endParaRPr>
          </a:p>
          <a:p>
            <a:pPr algn="ctr" defTabSz="342900">
              <a:defRPr/>
            </a:pPr>
            <a:r>
              <a:rPr lang="en-US" altLang="en-US" sz="2400" b="1" dirty="0">
                <a:solidFill>
                  <a:prstClr val="white"/>
                </a:solidFill>
              </a:rPr>
              <a:t> </a:t>
            </a: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3617417"/>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3492402"/>
            <a:ext cx="1125140" cy="45094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596628" y="3512940"/>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5" name="WordArt 226"/>
          <p:cNvSpPr>
            <a:spLocks noChangeArrowheads="1" noChangeShapeType="1" noTextEdit="1"/>
          </p:cNvSpPr>
          <p:nvPr/>
        </p:nvSpPr>
        <p:spPr bwMode="auto">
          <a:xfrm>
            <a:off x="1714502" y="3557588"/>
            <a:ext cx="345281" cy="217885"/>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1551385" y="1223368"/>
            <a:ext cx="1157288" cy="764381"/>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7196" name="WordArt 28"/>
          <p:cNvSpPr>
            <a:spLocks noChangeArrowheads="1" noChangeShapeType="1" noTextEdit="1"/>
          </p:cNvSpPr>
          <p:nvPr/>
        </p:nvSpPr>
        <p:spPr bwMode="auto">
          <a:xfrm>
            <a:off x="1864519" y="1430536"/>
            <a:ext cx="514350" cy="342900"/>
          </a:xfrm>
          <a:prstGeom prst="rect">
            <a:avLst/>
          </a:prstGeom>
        </p:spPr>
        <p:txBody>
          <a:bodyPr wrap="none" fromWordArt="1">
            <a:prstTxWarp prst="textPlain">
              <a:avLst>
                <a:gd name="adj" fmla="val 50000"/>
              </a:avLst>
            </a:prstTxWarp>
          </a:bodyPr>
          <a:lstStyle/>
          <a:p>
            <a:pPr algn="ctr">
              <a:defRPr/>
            </a:pP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itchFamily="18" charset="0"/>
              </a:rPr>
              <a:t>Câu </a:t>
            </a:r>
            <a:r>
              <a:rPr lang="en-US" sz="2700" b="1" kern="10">
                <a:ln w="19050">
                  <a:solidFill>
                    <a:srgbClr val="FFFF00"/>
                  </a:solidFill>
                  <a:round/>
                  <a:headEnd/>
                  <a:tailEnd/>
                </a:ln>
                <a:solidFill>
                  <a:srgbClr val="FFFF00"/>
                </a:solidFill>
                <a:effectLst>
                  <a:outerShdw dist="35921" dir="2700000" algn="ctr" rotWithShape="0">
                    <a:srgbClr val="990000"/>
                  </a:outerShdw>
                </a:effectLst>
                <a:latin typeface="VNI-Times"/>
              </a:rPr>
              <a:t>2</a:t>
            </a:r>
          </a:p>
        </p:txBody>
      </p:sp>
      <p:pic>
        <p:nvPicPr>
          <p:cNvPr id="21525"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39429" y="1067992"/>
            <a:ext cx="6858000" cy="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03710" y="538461"/>
            <a:ext cx="1239440" cy="9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702945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203" name="WordArt 35"/>
          <p:cNvSpPr>
            <a:spLocks noChangeArrowheads="1" noChangeShapeType="1" noTextEdit="1"/>
          </p:cNvSpPr>
          <p:nvPr/>
        </p:nvSpPr>
        <p:spPr bwMode="auto">
          <a:xfrm>
            <a:off x="714375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204" name="WordArt 36"/>
          <p:cNvSpPr>
            <a:spLocks noChangeArrowheads="1" noChangeShapeType="1" noTextEdit="1"/>
          </p:cNvSpPr>
          <p:nvPr/>
        </p:nvSpPr>
        <p:spPr bwMode="auto">
          <a:xfrm>
            <a:off x="708660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05" name="WordArt 37"/>
          <p:cNvSpPr>
            <a:spLocks noChangeArrowheads="1" noChangeShapeType="1" noTextEdit="1"/>
          </p:cNvSpPr>
          <p:nvPr/>
        </p:nvSpPr>
        <p:spPr bwMode="auto">
          <a:xfrm>
            <a:off x="708660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206" name="WordArt 38"/>
          <p:cNvSpPr>
            <a:spLocks noChangeArrowheads="1" noChangeShapeType="1" noTextEdit="1"/>
          </p:cNvSpPr>
          <p:nvPr/>
        </p:nvSpPr>
        <p:spPr bwMode="auto">
          <a:xfrm>
            <a:off x="708660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7207" name="WordArt 39"/>
          <p:cNvSpPr>
            <a:spLocks noChangeArrowheads="1" noChangeShapeType="1" noTextEdit="1"/>
          </p:cNvSpPr>
          <p:nvPr/>
        </p:nvSpPr>
        <p:spPr bwMode="auto">
          <a:xfrm>
            <a:off x="702945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208" name="WordArt 40"/>
          <p:cNvSpPr>
            <a:spLocks noChangeArrowheads="1" noChangeShapeType="1" noTextEdit="1"/>
          </p:cNvSpPr>
          <p:nvPr/>
        </p:nvSpPr>
        <p:spPr bwMode="auto">
          <a:xfrm>
            <a:off x="7086601" y="2357438"/>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209" name="WordArt 41"/>
          <p:cNvSpPr>
            <a:spLocks noChangeArrowheads="1" noChangeShapeType="1" noTextEdit="1"/>
          </p:cNvSpPr>
          <p:nvPr/>
        </p:nvSpPr>
        <p:spPr bwMode="auto">
          <a:xfrm>
            <a:off x="7086601" y="2314575"/>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10" name="WordArt 42"/>
          <p:cNvSpPr>
            <a:spLocks noChangeArrowheads="1" noChangeShapeType="1" noTextEdit="1"/>
          </p:cNvSpPr>
          <p:nvPr/>
        </p:nvSpPr>
        <p:spPr bwMode="auto">
          <a:xfrm>
            <a:off x="7029451" y="2314575"/>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211" name="WordArt 43"/>
          <p:cNvSpPr>
            <a:spLocks noChangeArrowheads="1" noChangeShapeType="1" noTextEdit="1"/>
          </p:cNvSpPr>
          <p:nvPr/>
        </p:nvSpPr>
        <p:spPr bwMode="auto">
          <a:xfrm>
            <a:off x="7029451" y="2314575"/>
            <a:ext cx="500063" cy="417910"/>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16" name="Group 56"/>
          <p:cNvGrpSpPr>
            <a:grpSpLocks/>
          </p:cNvGrpSpPr>
          <p:nvPr/>
        </p:nvGrpSpPr>
        <p:grpSpPr bwMode="auto">
          <a:xfrm>
            <a:off x="6800850" y="2786062"/>
            <a:ext cx="1314450" cy="985838"/>
            <a:chOff x="4866" y="816"/>
            <a:chExt cx="1104" cy="1104"/>
          </a:xfrm>
        </p:grpSpPr>
        <p:sp>
          <p:nvSpPr>
            <p:cNvPr id="2153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154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sp>
        <p:nvSpPr>
          <p:cNvPr id="21538" name="WordArt 30"/>
          <p:cNvSpPr>
            <a:spLocks noChangeArrowheads="1" noChangeShapeType="1" noTextEdit="1"/>
          </p:cNvSpPr>
          <p:nvPr/>
        </p:nvSpPr>
        <p:spPr bwMode="auto">
          <a:xfrm>
            <a:off x="2400301" y="642938"/>
            <a:ext cx="4480322" cy="428625"/>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sp>
        <p:nvSpPr>
          <p:cNvPr id="41" name="AutoShape 51"/>
          <p:cNvSpPr>
            <a:spLocks noChangeArrowheads="1"/>
          </p:cNvSpPr>
          <p:nvPr/>
        </p:nvSpPr>
        <p:spPr bwMode="auto">
          <a:xfrm>
            <a:off x="2429950" y="4044479"/>
            <a:ext cx="4075509" cy="378619"/>
          </a:xfrm>
          <a:prstGeom prst="roundRect">
            <a:avLst>
              <a:gd name="adj" fmla="val 16667"/>
            </a:avLst>
          </a:prstGeom>
          <a:solidFill>
            <a:srgbClr val="7030A0"/>
          </a:solidFill>
          <a:ln w="9525">
            <a:noFill/>
            <a:round/>
            <a:headEnd/>
            <a:tailEnd/>
          </a:ln>
        </p:spPr>
        <p:txBody>
          <a:bodyPr wrap="none" anchor="ctr"/>
          <a:lstStyle/>
          <a:p>
            <a:pPr algn="ctr" defTabSz="342900">
              <a:defRPr/>
            </a:pPr>
            <a:endParaRPr lang="en-US" altLang="en-US" sz="2400" b="1" dirty="0">
              <a:solidFill>
                <a:prstClr val="white"/>
              </a:solidFill>
            </a:endParaRPr>
          </a:p>
          <a:p>
            <a:pPr algn="ctr" defTabSz="342900">
              <a:defRPr/>
            </a:pPr>
            <a:r>
              <a:rPr lang="en-US" altLang="en-US" sz="2400" b="1" dirty="0">
                <a:solidFill>
                  <a:prstClr val="white"/>
                </a:solidFill>
              </a:rPr>
              <a:t> </a:t>
            </a:r>
            <a:r>
              <a:rPr lang="en-US" sz="2400" b="1" dirty="0" err="1">
                <a:solidFill>
                  <a:prstClr val="white"/>
                </a:solidFill>
                <a:effectLst>
                  <a:outerShdw blurRad="38100" dist="38100" dir="2700000" algn="tl">
                    <a:srgbClr val="000000"/>
                  </a:outerShdw>
                </a:effectLst>
              </a:rPr>
              <a:t>che</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chở</a:t>
            </a:r>
            <a:r>
              <a:rPr lang="en-US" sz="2400" b="1" dirty="0">
                <a:solidFill>
                  <a:prstClr val="white"/>
                </a:solidFill>
                <a:effectLst>
                  <a:outerShdw blurRad="38100" dist="38100" dir="2700000" algn="tl">
                    <a:srgbClr val="000000"/>
                  </a:outerShdw>
                </a:effectLst>
              </a:rPr>
              <a:t>, </a:t>
            </a:r>
            <a:r>
              <a:rPr lang="en-US" sz="2400" b="1" dirty="0" err="1" smtClean="0">
                <a:solidFill>
                  <a:prstClr val="white"/>
                </a:solidFill>
                <a:effectLst>
                  <a:outerShdw blurRad="38100" dist="38100" dir="2700000" algn="tl">
                    <a:srgbClr val="000000"/>
                  </a:outerShdw>
                </a:effectLst>
              </a:rPr>
              <a:t>ghét</a:t>
            </a:r>
            <a:r>
              <a:rPr lang="en-US" sz="2400" b="1" dirty="0" smtClean="0">
                <a:solidFill>
                  <a:prstClr val="white"/>
                </a:solidFill>
                <a:effectLst>
                  <a:outerShdw blurRad="38100" dist="38100" dir="2700000" algn="tl">
                    <a:srgbClr val="000000"/>
                  </a:outerShdw>
                </a:effectLst>
              </a:rPr>
              <a:t> </a:t>
            </a:r>
            <a:r>
              <a:rPr lang="en-US" sz="2400" b="1" dirty="0" err="1" smtClean="0">
                <a:solidFill>
                  <a:prstClr val="white"/>
                </a:solidFill>
                <a:effectLst>
                  <a:outerShdw blurRad="38100" dist="38100" dir="2700000" algn="tl">
                    <a:srgbClr val="000000"/>
                  </a:outerShdw>
                </a:effectLst>
              </a:rPr>
              <a:t>bỏ</a:t>
            </a:r>
            <a:endParaRPr lang="en-US" altLang="en-US" sz="2400" b="1" dirty="0">
              <a:solidFill>
                <a:prstClr val="white"/>
              </a:solidFill>
            </a:endParaRPr>
          </a:p>
          <a:p>
            <a:pPr algn="ctr" defTabSz="342900">
              <a:defRPr/>
            </a:pPr>
            <a:r>
              <a:rPr lang="en-US" altLang="en-US" sz="2400" b="1" dirty="0">
                <a:solidFill>
                  <a:prstClr val="white"/>
                </a:solidFill>
              </a:rPr>
              <a:t> </a:t>
            </a:r>
          </a:p>
        </p:txBody>
      </p:sp>
      <p:pic>
        <p:nvPicPr>
          <p:cNvPr id="42"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087" y="4190033"/>
            <a:ext cx="445294" cy="19734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29837" y="4065018"/>
            <a:ext cx="1125140" cy="45094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p:cNvPr>
          <p:cNvSpPr>
            <a:spLocks noChangeArrowheads="1"/>
          </p:cNvSpPr>
          <p:nvPr/>
        </p:nvSpPr>
        <p:spPr bwMode="auto">
          <a:xfrm>
            <a:off x="1586986" y="4085556"/>
            <a:ext cx="613172" cy="344686"/>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5" name="WordArt 226"/>
          <p:cNvSpPr>
            <a:spLocks noChangeArrowheads="1" noChangeShapeType="1" noTextEdit="1"/>
          </p:cNvSpPr>
          <p:nvPr/>
        </p:nvSpPr>
        <p:spPr bwMode="auto">
          <a:xfrm>
            <a:off x="1704860" y="4130204"/>
            <a:ext cx="345281" cy="217885"/>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Tree>
    <p:custDataLst>
      <p:tags r:id="rId1"/>
    </p:custDataLst>
    <p:extLst>
      <p:ext uri="{BB962C8B-B14F-4D97-AF65-F5344CB8AC3E}">
        <p14:creationId xmlns:p14="http://schemas.microsoft.com/office/powerpoint/2010/main" val="456604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11"/>
                                        </p:tgtEl>
                                        <p:attrNameLst>
                                          <p:attrName>style.visibility</p:attrName>
                                        </p:attrNameLst>
                                      </p:cBhvr>
                                      <p:to>
                                        <p:strVal val="visible"/>
                                      </p:to>
                                    </p:set>
                                    <p:animEffect transition="in" filter="dissolve">
                                      <p:cBhvr>
                                        <p:cTn id="70" dur="500"/>
                                        <p:tgtEl>
                                          <p:spTgt spid="7211"/>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11"/>
                                        </p:tgtEl>
                                        <p:attrNameLst>
                                          <p:attrName>ppt_w</p:attrName>
                                        </p:attrNameLst>
                                      </p:cBhvr>
                                      <p:tavLst>
                                        <p:tav tm="0">
                                          <p:val>
                                            <p:strVal val="ppt_w"/>
                                          </p:val>
                                        </p:tav>
                                        <p:tav tm="100000">
                                          <p:val>
                                            <p:fltVal val="0"/>
                                          </p:val>
                                        </p:tav>
                                      </p:tavLst>
                                    </p:anim>
                                    <p:anim calcmode="lin" valueType="num">
                                      <p:cBhvr>
                                        <p:cTn id="74" dur="500"/>
                                        <p:tgtEl>
                                          <p:spTgt spid="7211"/>
                                        </p:tgtEl>
                                        <p:attrNameLst>
                                          <p:attrName>ppt_h</p:attrName>
                                        </p:attrNameLst>
                                      </p:cBhvr>
                                      <p:tavLst>
                                        <p:tav tm="0">
                                          <p:val>
                                            <p:strVal val="ppt_h"/>
                                          </p:val>
                                        </p:tav>
                                        <p:tav tm="100000">
                                          <p:val>
                                            <p:fltVal val="0"/>
                                          </p:val>
                                        </p:tav>
                                      </p:tavLst>
                                    </p:anim>
                                    <p:animEffect transition="out" filter="fade">
                                      <p:cBhvr>
                                        <p:cTn id="75" dur="500"/>
                                        <p:tgtEl>
                                          <p:spTgt spid="7211"/>
                                        </p:tgtEl>
                                      </p:cBhvr>
                                    </p:animEffect>
                                    <p:set>
                                      <p:cBhvr>
                                        <p:cTn id="76" dur="1" fill="hold">
                                          <p:stCondLst>
                                            <p:cond delay="499"/>
                                          </p:stCondLst>
                                        </p:cTn>
                                        <p:tgtEl>
                                          <p:spTgt spid="7211"/>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10"/>
                                        </p:tgtEl>
                                        <p:attrNameLst>
                                          <p:attrName>style.visibility</p:attrName>
                                        </p:attrNameLst>
                                      </p:cBhvr>
                                      <p:to>
                                        <p:strVal val="visible"/>
                                      </p:to>
                                    </p:set>
                                    <p:animEffect transition="in" filter="dissolve">
                                      <p:cBhvr>
                                        <p:cTn id="80" dur="500"/>
                                        <p:tgtEl>
                                          <p:spTgt spid="7210"/>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10"/>
                                        </p:tgtEl>
                                        <p:attrNameLst>
                                          <p:attrName>ppt_w</p:attrName>
                                        </p:attrNameLst>
                                      </p:cBhvr>
                                      <p:tavLst>
                                        <p:tav tm="0">
                                          <p:val>
                                            <p:strVal val="ppt_w"/>
                                          </p:val>
                                        </p:tav>
                                        <p:tav tm="100000">
                                          <p:val>
                                            <p:fltVal val="0"/>
                                          </p:val>
                                        </p:tav>
                                      </p:tavLst>
                                    </p:anim>
                                    <p:anim calcmode="lin" valueType="num">
                                      <p:cBhvr>
                                        <p:cTn id="84" dur="500"/>
                                        <p:tgtEl>
                                          <p:spTgt spid="7210"/>
                                        </p:tgtEl>
                                        <p:attrNameLst>
                                          <p:attrName>ppt_h</p:attrName>
                                        </p:attrNameLst>
                                      </p:cBhvr>
                                      <p:tavLst>
                                        <p:tav tm="0">
                                          <p:val>
                                            <p:strVal val="ppt_h"/>
                                          </p:val>
                                        </p:tav>
                                        <p:tav tm="100000">
                                          <p:val>
                                            <p:fltVal val="0"/>
                                          </p:val>
                                        </p:tav>
                                      </p:tavLst>
                                    </p:anim>
                                    <p:animEffect transition="out" filter="fade">
                                      <p:cBhvr>
                                        <p:cTn id="85" dur="500"/>
                                        <p:tgtEl>
                                          <p:spTgt spid="7210"/>
                                        </p:tgtEl>
                                      </p:cBhvr>
                                    </p:animEffect>
                                    <p:set>
                                      <p:cBhvr>
                                        <p:cTn id="86" dur="1" fill="hold">
                                          <p:stCondLst>
                                            <p:cond delay="499"/>
                                          </p:stCondLst>
                                        </p:cTn>
                                        <p:tgtEl>
                                          <p:spTgt spid="7210"/>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9"/>
                                        </p:tgtEl>
                                        <p:attrNameLst>
                                          <p:attrName>style.visibility</p:attrName>
                                        </p:attrNameLst>
                                      </p:cBhvr>
                                      <p:to>
                                        <p:strVal val="visible"/>
                                      </p:to>
                                    </p:set>
                                    <p:animEffect transition="in" filter="dissolve">
                                      <p:cBhvr>
                                        <p:cTn id="90" dur="500"/>
                                        <p:tgtEl>
                                          <p:spTgt spid="7209"/>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9"/>
                                        </p:tgtEl>
                                        <p:attrNameLst>
                                          <p:attrName>ppt_w</p:attrName>
                                        </p:attrNameLst>
                                      </p:cBhvr>
                                      <p:tavLst>
                                        <p:tav tm="0">
                                          <p:val>
                                            <p:strVal val="ppt_w"/>
                                          </p:val>
                                        </p:tav>
                                        <p:tav tm="100000">
                                          <p:val>
                                            <p:fltVal val="0"/>
                                          </p:val>
                                        </p:tav>
                                      </p:tavLst>
                                    </p:anim>
                                    <p:anim calcmode="lin" valueType="num">
                                      <p:cBhvr>
                                        <p:cTn id="94" dur="500"/>
                                        <p:tgtEl>
                                          <p:spTgt spid="7209"/>
                                        </p:tgtEl>
                                        <p:attrNameLst>
                                          <p:attrName>ppt_h</p:attrName>
                                        </p:attrNameLst>
                                      </p:cBhvr>
                                      <p:tavLst>
                                        <p:tav tm="0">
                                          <p:val>
                                            <p:strVal val="ppt_h"/>
                                          </p:val>
                                        </p:tav>
                                        <p:tav tm="100000">
                                          <p:val>
                                            <p:fltVal val="0"/>
                                          </p:val>
                                        </p:tav>
                                      </p:tavLst>
                                    </p:anim>
                                    <p:animEffect transition="out" filter="fade">
                                      <p:cBhvr>
                                        <p:cTn id="95" dur="500"/>
                                        <p:tgtEl>
                                          <p:spTgt spid="7209"/>
                                        </p:tgtEl>
                                      </p:cBhvr>
                                    </p:animEffect>
                                    <p:set>
                                      <p:cBhvr>
                                        <p:cTn id="96" dur="1" fill="hold">
                                          <p:stCondLst>
                                            <p:cond delay="499"/>
                                          </p:stCondLst>
                                        </p:cTn>
                                        <p:tgtEl>
                                          <p:spTgt spid="7209"/>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8"/>
                                        </p:tgtEl>
                                        <p:attrNameLst>
                                          <p:attrName>style.visibility</p:attrName>
                                        </p:attrNameLst>
                                      </p:cBhvr>
                                      <p:to>
                                        <p:strVal val="visible"/>
                                      </p:to>
                                    </p:set>
                                    <p:animEffect transition="in" filter="dissolve">
                                      <p:cBhvr>
                                        <p:cTn id="100" dur="500"/>
                                        <p:tgtEl>
                                          <p:spTgt spid="7208"/>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8"/>
                                        </p:tgtEl>
                                        <p:attrNameLst>
                                          <p:attrName>ppt_w</p:attrName>
                                        </p:attrNameLst>
                                      </p:cBhvr>
                                      <p:tavLst>
                                        <p:tav tm="0">
                                          <p:val>
                                            <p:strVal val="ppt_w"/>
                                          </p:val>
                                        </p:tav>
                                        <p:tav tm="100000">
                                          <p:val>
                                            <p:fltVal val="0"/>
                                          </p:val>
                                        </p:tav>
                                      </p:tavLst>
                                    </p:anim>
                                    <p:anim calcmode="lin" valueType="num">
                                      <p:cBhvr>
                                        <p:cTn id="104" dur="500"/>
                                        <p:tgtEl>
                                          <p:spTgt spid="7208"/>
                                        </p:tgtEl>
                                        <p:attrNameLst>
                                          <p:attrName>ppt_h</p:attrName>
                                        </p:attrNameLst>
                                      </p:cBhvr>
                                      <p:tavLst>
                                        <p:tav tm="0">
                                          <p:val>
                                            <p:strVal val="ppt_h"/>
                                          </p:val>
                                        </p:tav>
                                        <p:tav tm="100000">
                                          <p:val>
                                            <p:fltVal val="0"/>
                                          </p:val>
                                        </p:tav>
                                      </p:tavLst>
                                    </p:anim>
                                    <p:animEffect transition="out" filter="fade">
                                      <p:cBhvr>
                                        <p:cTn id="105" dur="500"/>
                                        <p:tgtEl>
                                          <p:spTgt spid="7208"/>
                                        </p:tgtEl>
                                      </p:cBhvr>
                                    </p:animEffect>
                                    <p:set>
                                      <p:cBhvr>
                                        <p:cTn id="106" dur="1" fill="hold">
                                          <p:stCondLst>
                                            <p:cond delay="499"/>
                                          </p:stCondLst>
                                        </p:cTn>
                                        <p:tgtEl>
                                          <p:spTgt spid="7208"/>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7"/>
                                        </p:tgtEl>
                                        <p:attrNameLst>
                                          <p:attrName>style.visibility</p:attrName>
                                        </p:attrNameLst>
                                      </p:cBhvr>
                                      <p:to>
                                        <p:strVal val="visible"/>
                                      </p:to>
                                    </p:set>
                                    <p:animEffect transition="in" filter="dissolve">
                                      <p:cBhvr>
                                        <p:cTn id="110" dur="500"/>
                                        <p:tgtEl>
                                          <p:spTgt spid="7207"/>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7"/>
                                        </p:tgtEl>
                                        <p:attrNameLst>
                                          <p:attrName>ppt_w</p:attrName>
                                        </p:attrNameLst>
                                      </p:cBhvr>
                                      <p:tavLst>
                                        <p:tav tm="0">
                                          <p:val>
                                            <p:strVal val="ppt_w"/>
                                          </p:val>
                                        </p:tav>
                                        <p:tav tm="100000">
                                          <p:val>
                                            <p:fltVal val="0"/>
                                          </p:val>
                                        </p:tav>
                                      </p:tavLst>
                                    </p:anim>
                                    <p:anim calcmode="lin" valueType="num">
                                      <p:cBhvr>
                                        <p:cTn id="114" dur="500"/>
                                        <p:tgtEl>
                                          <p:spTgt spid="7207"/>
                                        </p:tgtEl>
                                        <p:attrNameLst>
                                          <p:attrName>ppt_h</p:attrName>
                                        </p:attrNameLst>
                                      </p:cBhvr>
                                      <p:tavLst>
                                        <p:tav tm="0">
                                          <p:val>
                                            <p:strVal val="ppt_h"/>
                                          </p:val>
                                        </p:tav>
                                        <p:tav tm="100000">
                                          <p:val>
                                            <p:fltVal val="0"/>
                                          </p:val>
                                        </p:tav>
                                      </p:tavLst>
                                    </p:anim>
                                    <p:animEffect transition="out" filter="fade">
                                      <p:cBhvr>
                                        <p:cTn id="115" dur="500"/>
                                        <p:tgtEl>
                                          <p:spTgt spid="7207"/>
                                        </p:tgtEl>
                                      </p:cBhvr>
                                    </p:animEffect>
                                    <p:set>
                                      <p:cBhvr>
                                        <p:cTn id="116" dur="1" fill="hold">
                                          <p:stCondLst>
                                            <p:cond delay="499"/>
                                          </p:stCondLst>
                                        </p:cTn>
                                        <p:tgtEl>
                                          <p:spTgt spid="7207"/>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childTnLst>
                          </p:cTn>
                        </p:par>
                        <p:par>
                          <p:cTn id="167" fill="hold" nodeType="afterGroup">
                            <p:stCondLst>
                              <p:cond delay="10000"/>
                            </p:stCondLst>
                            <p:childTnLst>
                              <p:par>
                                <p:cTn id="168" presetID="2" presetClass="entr" presetSubtype="4" fill="hold" nodeType="afterEffect">
                                  <p:stCondLst>
                                    <p:cond delay="0"/>
                                  </p:stCondLst>
                                  <p:childTnLst>
                                    <p:set>
                                      <p:cBhvr>
                                        <p:cTn id="169" dur="1" fill="hold">
                                          <p:stCondLst>
                                            <p:cond delay="0"/>
                                          </p:stCondLst>
                                        </p:cTn>
                                        <p:tgtEl>
                                          <p:spTgt spid="16"/>
                                        </p:tgtEl>
                                        <p:attrNameLst>
                                          <p:attrName>style.visibility</p:attrName>
                                        </p:attrNameLst>
                                      </p:cBhvr>
                                      <p:to>
                                        <p:strVal val="visible"/>
                                      </p:to>
                                    </p:set>
                                    <p:anim calcmode="lin" valueType="num">
                                      <p:cBhvr additive="base">
                                        <p:cTn id="170" dur="500" fill="hold"/>
                                        <p:tgtEl>
                                          <p:spTgt spid="16"/>
                                        </p:tgtEl>
                                        <p:attrNameLst>
                                          <p:attrName>ppt_x</p:attrName>
                                        </p:attrNameLst>
                                      </p:cBhvr>
                                      <p:tavLst>
                                        <p:tav tm="0">
                                          <p:val>
                                            <p:strVal val="#ppt_x"/>
                                          </p:val>
                                        </p:tav>
                                        <p:tav tm="100000">
                                          <p:val>
                                            <p:strVal val="#ppt_x"/>
                                          </p:val>
                                        </p:tav>
                                      </p:tavLst>
                                    </p:anim>
                                    <p:anim calcmode="lin" valueType="num">
                                      <p:cBhvr additive="base">
                                        <p:cTn id="17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8"/>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3" presetClass="emph" presetSubtype="0" fill="hold" grpId="0" nodeType="clickEffect">
                                  <p:stCondLst>
                                    <p:cond delay="0"/>
                                  </p:stCondLst>
                                  <p:iterate type="lt">
                                    <p:tmPct val="0"/>
                                  </p:iterate>
                                  <p:childTnLst>
                                    <p:animClr clrSpc="hsl" dir="cw">
                                      <p:cBhvr override="childStyle">
                                        <p:cTn id="175" dur="500" fill="hold"/>
                                        <p:tgtEl>
                                          <p:spTgt spid="4"/>
                                        </p:tgtEl>
                                        <p:attrNameLst>
                                          <p:attrName>style.color</p:attrName>
                                        </p:attrNameLst>
                                      </p:cBhvr>
                                      <p:by>
                                        <p:hsl h="10842353" s="0" l="0"/>
                                      </p:by>
                                    </p:animClr>
                                    <p:animClr clrSpc="hsl" dir="cw">
                                      <p:cBhvr>
                                        <p:cTn id="176" dur="500" fill="hold"/>
                                        <p:tgtEl>
                                          <p:spTgt spid="4"/>
                                        </p:tgtEl>
                                        <p:attrNameLst>
                                          <p:attrName>fillcolor</p:attrName>
                                        </p:attrNameLst>
                                      </p:cBhvr>
                                      <p:by>
                                        <p:hsl h="10842353" s="0" l="0"/>
                                      </p:by>
                                    </p:animClr>
                                    <p:animClr clrSpc="hsl" dir="cw">
                                      <p:cBhvr>
                                        <p:cTn id="177" dur="500" fill="hold"/>
                                        <p:tgtEl>
                                          <p:spTgt spid="4"/>
                                        </p:tgtEl>
                                        <p:attrNameLst>
                                          <p:attrName>stroke.color</p:attrName>
                                        </p:attrNameLst>
                                      </p:cBhvr>
                                      <p:by>
                                        <p:hsl h="10842353" s="0" l="0"/>
                                      </p:by>
                                    </p:animClr>
                                    <p:set>
                                      <p:cBhvr>
                                        <p:cTn id="178" dur="500" fill="hold"/>
                                        <p:tgtEl>
                                          <p:spTgt spid="4"/>
                                        </p:tgtEl>
                                        <p:attrNameLst>
                                          <p:attrName>fill.type</p:attrName>
                                        </p:attrNameLst>
                                      </p:cBhvr>
                                      <p:to>
                                        <p:strVal val="solid"/>
                                      </p:to>
                                    </p:set>
                                  </p:childTnLst>
                                  <p:subTnLst>
                                    <p:audio>
                                      <p:cMediaNode>
                                        <p:cTn display="0" masterRel="sameClick">
                                          <p:stCondLst>
                                            <p:cond evt="begin" delay="0">
                                              <p:tn val="174"/>
                                            </p:cond>
                                          </p:stCondLst>
                                          <p:endCondLst>
                                            <p:cond evt="onStopAudio" delay="0">
                                              <p:tgtEl>
                                                <p:sldTgt/>
                                              </p:tgtEl>
                                            </p:cond>
                                          </p:endCondLst>
                                        </p:cTn>
                                        <p:tgtEl>
                                          <p:sndTgt r:embed="rId7" name="FELIZ2.WAV"/>
                                        </p:tgtEl>
                                      </p:cMediaNode>
                                    </p:audio>
                                  </p:subTnLst>
                                </p:cTn>
                              </p:par>
                              <p:par>
                                <p:cTn id="179" presetID="2" presetClass="exit" presetSubtype="4" fill="hold" nodeType="withEffect">
                                  <p:stCondLst>
                                    <p:cond delay="0"/>
                                  </p:stCondLst>
                                  <p:childTnLst>
                                    <p:anim calcmode="lin" valueType="num">
                                      <p:cBhvr additive="base">
                                        <p:cTn id="180" dur="500"/>
                                        <p:tgtEl>
                                          <p:spTgt spid="16"/>
                                        </p:tgtEl>
                                        <p:attrNameLst>
                                          <p:attrName>ppt_x</p:attrName>
                                        </p:attrNameLst>
                                      </p:cBhvr>
                                      <p:tavLst>
                                        <p:tav tm="0">
                                          <p:val>
                                            <p:strVal val="ppt_x"/>
                                          </p:val>
                                        </p:tav>
                                        <p:tav tm="100000">
                                          <p:val>
                                            <p:strVal val="ppt_x"/>
                                          </p:val>
                                        </p:tav>
                                      </p:tavLst>
                                    </p:anim>
                                    <p:anim calcmode="lin" valueType="num">
                                      <p:cBhvr additive="base">
                                        <p:cTn id="181" dur="500"/>
                                        <p:tgtEl>
                                          <p:spTgt spid="16"/>
                                        </p:tgtEl>
                                        <p:attrNameLst>
                                          <p:attrName>ppt_y</p:attrName>
                                        </p:attrNameLst>
                                      </p:cBhvr>
                                      <p:tavLst>
                                        <p:tav tm="0">
                                          <p:val>
                                            <p:strVal val="ppt_y"/>
                                          </p:val>
                                        </p:tav>
                                        <p:tav tm="100000">
                                          <p:val>
                                            <p:strVal val="1+ppt_h/2"/>
                                          </p:val>
                                        </p:tav>
                                      </p:tavLst>
                                    </p:anim>
                                    <p:set>
                                      <p:cBhvr>
                                        <p:cTn id="182" dur="1" fill="hold">
                                          <p:stCondLst>
                                            <p:cond delay="499"/>
                                          </p:stCondLst>
                                        </p:cTn>
                                        <p:tgtEl>
                                          <p:spTgt spid="16"/>
                                        </p:tgtEl>
                                        <p:attrNameLst>
                                          <p:attrName>style.visibility</p:attrName>
                                        </p:attrNameLst>
                                      </p:cBhvr>
                                      <p:to>
                                        <p:strVal val="hidden"/>
                                      </p:to>
                                    </p:set>
                                  </p:childTnLst>
                                </p:cTn>
                              </p:par>
                              <p:par>
                                <p:cTn id="183" presetID="34" presetClass="emph" presetSubtype="0" fill="hold" grpId="1" nodeType="withEffect">
                                  <p:stCondLst>
                                    <p:cond delay="0"/>
                                  </p:stCondLst>
                                  <p:iterate type="lt">
                                    <p:tmPct val="10000"/>
                                  </p:iterate>
                                  <p:childTnLst>
                                    <p:animMotion origin="layout" path="M 0.0 0.0 L 0.0 -0.07213" pathEditMode="relative" ptsTypes="">
                                      <p:cBhvr>
                                        <p:cTn id="184" dur="250" accel="50000" decel="50000" autoRev="1" fill="hold">
                                          <p:stCondLst>
                                            <p:cond delay="0"/>
                                          </p:stCondLst>
                                        </p:cTn>
                                        <p:tgtEl>
                                          <p:spTgt spid="4"/>
                                        </p:tgtEl>
                                        <p:attrNameLst>
                                          <p:attrName>ppt_x</p:attrName>
                                          <p:attrName>ppt_y</p:attrName>
                                        </p:attrNameLst>
                                      </p:cBhvr>
                                    </p:animMotion>
                                    <p:animRot by="1500000">
                                      <p:cBhvr>
                                        <p:cTn id="185" dur="125" fill="hold">
                                          <p:stCondLst>
                                            <p:cond delay="0"/>
                                          </p:stCondLst>
                                        </p:cTn>
                                        <p:tgtEl>
                                          <p:spTgt spid="4"/>
                                        </p:tgtEl>
                                        <p:attrNameLst>
                                          <p:attrName>r</p:attrName>
                                        </p:attrNameLst>
                                      </p:cBhvr>
                                    </p:animRot>
                                    <p:animRot by="-1500000">
                                      <p:cBhvr>
                                        <p:cTn id="186" dur="125" fill="hold">
                                          <p:stCondLst>
                                            <p:cond delay="125"/>
                                          </p:stCondLst>
                                        </p:cTn>
                                        <p:tgtEl>
                                          <p:spTgt spid="4"/>
                                        </p:tgtEl>
                                        <p:attrNameLst>
                                          <p:attrName>r</p:attrName>
                                        </p:attrNameLst>
                                      </p:cBhvr>
                                    </p:animRot>
                                    <p:animRot by="-1500000">
                                      <p:cBhvr>
                                        <p:cTn id="187" dur="125" fill="hold">
                                          <p:stCondLst>
                                            <p:cond delay="250"/>
                                          </p:stCondLst>
                                        </p:cTn>
                                        <p:tgtEl>
                                          <p:spTgt spid="4"/>
                                        </p:tgtEl>
                                        <p:attrNameLst>
                                          <p:attrName>r</p:attrName>
                                        </p:attrNameLst>
                                      </p:cBhvr>
                                    </p:animRot>
                                    <p:animRot by="1500000">
                                      <p:cBhvr>
                                        <p:cTn id="188" dur="125" fill="hold">
                                          <p:stCondLst>
                                            <p:cond delay="375"/>
                                          </p:stCondLst>
                                        </p:cTn>
                                        <p:tgtEl>
                                          <p:spTgt spid="4"/>
                                        </p:tgtEl>
                                        <p:attrNameLst>
                                          <p:attrName>r</p:attrName>
                                        </p:attrNameLst>
                                      </p:cBhvr>
                                    </p:animRot>
                                  </p:childTnLst>
                                </p:cTn>
                              </p:par>
                              <p:par>
                                <p:cTn id="189" presetID="5" presetClass="entr" presetSubtype="10" fill="hold" nodeType="withEffect">
                                  <p:stCondLst>
                                    <p:cond delay="4000"/>
                                  </p:stCondLst>
                                  <p:childTnLst>
                                    <p:set>
                                      <p:cBhvr>
                                        <p:cTn id="190" dur="1" fill="hold">
                                          <p:stCondLst>
                                            <p:cond delay="0"/>
                                          </p:stCondLst>
                                        </p:cTn>
                                        <p:tgtEl>
                                          <p:spTgt spid="42"/>
                                        </p:tgtEl>
                                        <p:attrNameLst>
                                          <p:attrName>style.visibility</p:attrName>
                                        </p:attrNameLst>
                                      </p:cBhvr>
                                      <p:to>
                                        <p:strVal val="visible"/>
                                      </p:to>
                                    </p:set>
                                    <p:animEffect transition="in" filter="checkerboard(across)">
                                      <p:cBhvr>
                                        <p:cTn id="191" dur="500"/>
                                        <p:tgtEl>
                                          <p:spTgt spid="42"/>
                                        </p:tgtEl>
                                      </p:cBhvr>
                                    </p:animEffect>
                                  </p:childTnLst>
                                </p:cTn>
                              </p:par>
                              <p:par>
                                <p:cTn id="192" presetID="5" presetClass="entr" presetSubtype="10" fill="hold" nodeType="withEffect">
                                  <p:stCondLst>
                                    <p:cond delay="4000"/>
                                  </p:stCondLst>
                                  <p:childTnLst>
                                    <p:set>
                                      <p:cBhvr>
                                        <p:cTn id="193" dur="1" fill="hold">
                                          <p:stCondLst>
                                            <p:cond delay="0"/>
                                          </p:stCondLst>
                                        </p:cTn>
                                        <p:tgtEl>
                                          <p:spTgt spid="43"/>
                                        </p:tgtEl>
                                        <p:attrNameLst>
                                          <p:attrName>style.visibility</p:attrName>
                                        </p:attrNameLst>
                                      </p:cBhvr>
                                      <p:to>
                                        <p:strVal val="visible"/>
                                      </p:to>
                                    </p:set>
                                    <p:animEffect transition="in" filter="checkerboard(across)">
                                      <p:cBhvr>
                                        <p:cTn id="194" dur="500"/>
                                        <p:tgtEl>
                                          <p:spTgt spid="43"/>
                                        </p:tgtEl>
                                      </p:cBhvr>
                                    </p:animEffect>
                                  </p:childTnLst>
                                  <p:subTnLst>
                                    <p:audio>
                                      <p:cMediaNode>
                                        <p:cTn display="0" masterRel="sameClick">
                                          <p:stCondLst>
                                            <p:cond evt="begin" delay="0">
                                              <p:tn val="192"/>
                                            </p:cond>
                                          </p:stCondLst>
                                          <p:endCondLst>
                                            <p:cond evt="onStopAudio" delay="0">
                                              <p:tgtEl>
                                                <p:sldTgt/>
                                              </p:tgtEl>
                                            </p:cond>
                                          </p:endCondLst>
                                        </p:cTn>
                                        <p:tgtEl>
                                          <p:sndTgt r:embed="rId4" name="Chimes 3-CL (2).wav"/>
                                        </p:tgtEl>
                                      </p:cMediaNode>
                                    </p:audio>
                                  </p:subTnLst>
                                </p:cTn>
                              </p:par>
                              <p:par>
                                <p:cTn id="195" presetID="5" presetClass="entr" presetSubtype="10" fill="hold" grpId="0" nodeType="withEffect">
                                  <p:stCondLst>
                                    <p:cond delay="4000"/>
                                  </p:stCondLst>
                                  <p:childTnLst>
                                    <p:set>
                                      <p:cBhvr>
                                        <p:cTn id="196" dur="1" fill="hold">
                                          <p:stCondLst>
                                            <p:cond delay="0"/>
                                          </p:stCondLst>
                                        </p:cTn>
                                        <p:tgtEl>
                                          <p:spTgt spid="44"/>
                                        </p:tgtEl>
                                        <p:attrNameLst>
                                          <p:attrName>style.visibility</p:attrName>
                                        </p:attrNameLst>
                                      </p:cBhvr>
                                      <p:to>
                                        <p:strVal val="visible"/>
                                      </p:to>
                                    </p:set>
                                    <p:animEffect transition="in" filter="checkerboard(across)">
                                      <p:cBhvr>
                                        <p:cTn id="197" dur="500"/>
                                        <p:tgtEl>
                                          <p:spTgt spid="44"/>
                                        </p:tgtEl>
                                      </p:cBhvr>
                                    </p:animEffect>
                                  </p:childTnLst>
                                </p:cTn>
                              </p:par>
                              <p:par>
                                <p:cTn id="198" presetID="5" presetClass="entr" presetSubtype="10" fill="hold" grpId="0" nodeType="withEffect">
                                  <p:stCondLst>
                                    <p:cond delay="4000"/>
                                  </p:stCondLst>
                                  <p:childTnLst>
                                    <p:set>
                                      <p:cBhvr>
                                        <p:cTn id="199" dur="1" fill="hold">
                                          <p:stCondLst>
                                            <p:cond delay="0"/>
                                          </p:stCondLst>
                                        </p:cTn>
                                        <p:tgtEl>
                                          <p:spTgt spid="45"/>
                                        </p:tgtEl>
                                        <p:attrNameLst>
                                          <p:attrName>style.visibility</p:attrName>
                                        </p:attrNameLst>
                                      </p:cBhvr>
                                      <p:to>
                                        <p:strVal val="visible"/>
                                      </p:to>
                                    </p:set>
                                    <p:animEffect transition="in" filter="checkerboard(across)">
                                      <p:cBhvr>
                                        <p:cTn id="200" dur="500"/>
                                        <p:tgtEl>
                                          <p:spTgt spid="45"/>
                                        </p:tgtEl>
                                      </p:cBhvr>
                                    </p:animEffect>
                                  </p:childTnLst>
                                </p:cTn>
                              </p:par>
                              <p:par>
                                <p:cTn id="201" presetID="22" presetClass="entr" presetSubtype="8" fill="hold" nodeType="withEffect">
                                  <p:stCondLst>
                                    <p:cond delay="4000"/>
                                  </p:stCondLst>
                                  <p:childTnLst>
                                    <p:set>
                                      <p:cBhvr>
                                        <p:cTn id="202" dur="1" fill="hold">
                                          <p:stCondLst>
                                            <p:cond delay="0"/>
                                          </p:stCondLst>
                                        </p:cTn>
                                        <p:tgtEl>
                                          <p:spTgt spid="41"/>
                                        </p:tgtEl>
                                        <p:attrNameLst>
                                          <p:attrName>style.visibility</p:attrName>
                                        </p:attrNameLst>
                                      </p:cBhvr>
                                      <p:to>
                                        <p:strVal val="visible"/>
                                      </p:to>
                                    </p:set>
                                    <p:animEffect transition="in" filter="wipe(left)">
                                      <p:cBhvr>
                                        <p:cTn id="20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642938"/>
            <a:ext cx="9140694" cy="3857626"/>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2707481"/>
            <a:ext cx="1643062" cy="742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6" y="2463625"/>
            <a:ext cx="3057525" cy="4847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27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 PHÁ</a:t>
            </a:r>
            <a:endPar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9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215907" y="897564"/>
            <a:ext cx="8572858" cy="1631216"/>
          </a:xfrm>
          <a:prstGeom prst="rect">
            <a:avLst/>
          </a:prstGeom>
        </p:spPr>
        <p:txBody>
          <a:bodyPr wrap="square">
            <a:spAutoFit/>
          </a:bodyPr>
          <a:lstStyle/>
          <a:p>
            <a:pPr algn="just"/>
            <a:r>
              <a:rPr lang="vi-VN" sz="2000" b="1" dirty="0">
                <a:latin typeface="+mj-lt"/>
                <a:cs typeface="Times New Roman" pitchFamily="18" charset="0"/>
              </a:rPr>
              <a:t>a</a:t>
            </a:r>
            <a:r>
              <a:rPr lang="en-US" sz="2000" b="1" dirty="0">
                <a:latin typeface="+mj-lt"/>
                <a:cs typeface="Times New Roman" pitchFamily="18" charset="0"/>
              </a:rPr>
              <a:t>. </a:t>
            </a:r>
            <a:r>
              <a:rPr lang="vi-VN" sz="2000" dirty="0">
                <a:latin typeface="+mj-lt"/>
              </a:rPr>
              <a:t>Chủ tịch Hồ Chí Minh nói: </a:t>
            </a:r>
            <a:r>
              <a:rPr lang="en-US" sz="2000" dirty="0">
                <a:latin typeface="+mj-lt"/>
              </a:rPr>
              <a:t>“</a:t>
            </a:r>
            <a:r>
              <a:rPr lang="vi-VN" sz="2000" dirty="0">
                <a:latin typeface="+mj-lt"/>
              </a:rPr>
              <a:t>Tôi chỉ có một sự ham muốn, ham muốn tột bậc, là làm sao cho nước ta hoàn toàn độc lập, dân ta được hoàn toàn tự do, đồng bào ai cũng có cơm ăn, áo mặc, ai cũng được học hành.</a:t>
            </a:r>
            <a:r>
              <a:rPr lang="en-US" sz="2000" dirty="0">
                <a:latin typeface="+mj-lt"/>
              </a:rPr>
              <a:t>”</a:t>
            </a:r>
            <a:r>
              <a:rPr lang="vi-VN" sz="2000" dirty="0">
                <a:latin typeface="+mj-lt"/>
              </a:rPr>
              <a:t> Nguyện vọng đó chi phối mọi ý nghĩ và hành động trong suốt cuộc đời của Người.</a:t>
            </a:r>
          </a:p>
          <a:p>
            <a:pPr algn="r"/>
            <a:r>
              <a:rPr lang="en-US" sz="2000" i="1" dirty="0">
                <a:latin typeface="Times New Roman" pitchFamily="18" charset="0"/>
                <a:cs typeface="Times New Roman" pitchFamily="18" charset="0"/>
              </a:rPr>
              <a:t>Theo </a:t>
            </a:r>
            <a:r>
              <a:rPr lang="vi-VN" sz="2000" b="1" dirty="0">
                <a:latin typeface="+mj-lt"/>
              </a:rPr>
              <a:t>Trường Chinh</a:t>
            </a:r>
          </a:p>
        </p:txBody>
      </p:sp>
      <p:sp>
        <p:nvSpPr>
          <p:cNvPr id="8" name="Rectangle 7"/>
          <p:cNvSpPr/>
          <p:nvPr/>
        </p:nvSpPr>
        <p:spPr>
          <a:xfrm>
            <a:off x="251520" y="2033228"/>
            <a:ext cx="8509338" cy="1015663"/>
          </a:xfrm>
          <a:prstGeom prst="rect">
            <a:avLst/>
          </a:prstGeom>
        </p:spPr>
        <p:txBody>
          <a:bodyPr wrap="square">
            <a:spAutoFit/>
          </a:bodyPr>
          <a:lstStyle/>
          <a:p>
            <a:r>
              <a:rPr lang="vi-VN" sz="2000" b="1" dirty="0">
                <a:latin typeface="+mj-lt"/>
                <a:cs typeface="Times New Roman" pitchFamily="18" charset="0"/>
              </a:rPr>
              <a:t>b</a:t>
            </a:r>
            <a:r>
              <a:rPr lang="en-US" sz="2000" b="1" dirty="0">
                <a:latin typeface="+mj-lt"/>
                <a:cs typeface="Times New Roman" pitchFamily="18" charset="0"/>
              </a:rPr>
              <a:t>.</a:t>
            </a:r>
            <a:r>
              <a:rPr lang="vi-VN" sz="2000" b="1" dirty="0">
                <a:latin typeface="+mj-lt"/>
                <a:cs typeface="Times New Roman" pitchFamily="18" charset="0"/>
              </a:rPr>
              <a:t> </a:t>
            </a:r>
            <a:r>
              <a:rPr lang="vi-VN" sz="2000" dirty="0">
                <a:latin typeface="+mj-lt"/>
              </a:rPr>
              <a:t>Tôi xòe cả hai càng ra, bảo Nhà Trò:</a:t>
            </a:r>
          </a:p>
          <a:p>
            <a:r>
              <a:rPr lang="en-US" sz="2000" dirty="0">
                <a:latin typeface="+mj-lt"/>
              </a:rPr>
              <a:t>     </a:t>
            </a:r>
            <a:r>
              <a:rPr lang="vi-VN" sz="2000" dirty="0">
                <a:latin typeface="+mj-lt"/>
              </a:rPr>
              <a:t>- Em đừng sợ. Hãy trở về cùng với tôi đây</a:t>
            </a:r>
            <a:r>
              <a:rPr lang="en-US" sz="2000" dirty="0">
                <a:latin typeface="+mj-lt"/>
              </a:rPr>
              <a:t>.</a:t>
            </a:r>
          </a:p>
          <a:p>
            <a:r>
              <a:rPr lang="en-US" sz="2000" b="1" dirty="0">
                <a:latin typeface="+mj-lt"/>
              </a:rPr>
              <a:t>                                                                                      </a:t>
            </a:r>
            <a:r>
              <a:rPr lang="vi-VN" sz="2000" b="1" dirty="0">
                <a:latin typeface="+mj-lt"/>
              </a:rPr>
              <a:t>Tô Hoà</a:t>
            </a:r>
            <a:r>
              <a:rPr lang="en-US" sz="2000" b="1" dirty="0">
                <a:latin typeface="+mj-lt"/>
              </a:rPr>
              <a:t>i</a:t>
            </a:r>
            <a:endParaRPr lang="vi-VN" sz="2000" dirty="0">
              <a:latin typeface="+mj-lt"/>
            </a:endParaRPr>
          </a:p>
        </p:txBody>
      </p:sp>
      <p:sp>
        <p:nvSpPr>
          <p:cNvPr id="7" name="Rectangle 6"/>
          <p:cNvSpPr/>
          <p:nvPr/>
        </p:nvSpPr>
        <p:spPr>
          <a:xfrm>
            <a:off x="251523" y="427185"/>
            <a:ext cx="8537243" cy="461665"/>
          </a:xfrm>
          <a:prstGeom prst="rect">
            <a:avLst/>
          </a:prstGeom>
        </p:spPr>
        <p:txBody>
          <a:bodyPr wrap="square">
            <a:spAutoFit/>
          </a:bodyPr>
          <a:lstStyle/>
          <a:p>
            <a:pPr algn="just"/>
            <a:r>
              <a:rPr lang="en-US" sz="2400" b="1" i="1" dirty="0" err="1">
                <a:solidFill>
                  <a:srgbClr val="002060"/>
                </a:solidFill>
                <a:latin typeface="Times New Roman" pitchFamily="18" charset="0"/>
                <a:cs typeface="Times New Roman" pitchFamily="18" charset="0"/>
              </a:rPr>
              <a:t>Trong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văn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thơ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sau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đây</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dấu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hai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chấm</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có</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dụng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gì</a:t>
            </a:r>
            <a:r>
              <a:rPr lang="en-US" sz="2400" b="1" i="1" dirty="0">
                <a:solidFill>
                  <a:srgbClr val="002060"/>
                </a:solidFill>
                <a:latin typeface="Times New Roman" pitchFamily="18" charset="0"/>
                <a:cs typeface="Times New Roman" pitchFamily="18" charset="0"/>
              </a:rPr>
              <a:t>?</a:t>
            </a:r>
          </a:p>
        </p:txBody>
      </p:sp>
      <p:sp>
        <p:nvSpPr>
          <p:cNvPr id="13" name="Rectangle 12"/>
          <p:cNvSpPr/>
          <p:nvPr/>
        </p:nvSpPr>
        <p:spPr>
          <a:xfrm>
            <a:off x="239265" y="2784606"/>
            <a:ext cx="8827305" cy="2862322"/>
          </a:xfrm>
          <a:prstGeom prst="rect">
            <a:avLst/>
          </a:prstGeom>
        </p:spPr>
        <p:txBody>
          <a:bodyPr wrap="square">
            <a:spAutoFit/>
          </a:bodyPr>
          <a:lstStyle/>
          <a:p>
            <a:r>
              <a:rPr lang="vi-VN" sz="2000" b="1" dirty="0">
                <a:latin typeface="Times New Roman" pitchFamily="18" charset="0"/>
                <a:cs typeface="Times New Roman" pitchFamily="18" charset="0"/>
              </a:rPr>
              <a:t>c</a:t>
            </a:r>
            <a:r>
              <a:rPr lang="en-US" sz="2000" b="1" dirty="0">
                <a:latin typeface="Times New Roman" pitchFamily="18" charset="0"/>
                <a:cs typeface="Times New Roman" pitchFamily="18" charset="0"/>
              </a:rPr>
              <a:t>.</a:t>
            </a: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Bà thương không muốn bán</a:t>
            </a:r>
          </a:p>
          <a:p>
            <a:r>
              <a:rPr lang="vi-VN" sz="2000" dirty="0">
                <a:latin typeface="Times New Roman" pitchFamily="18" charset="0"/>
                <a:cs typeface="Times New Roman" pitchFamily="18" charset="0"/>
              </a:rPr>
              <a:t>            Bèn thả vào trong chum.</a:t>
            </a:r>
          </a:p>
          <a:p>
            <a:r>
              <a:rPr lang="vi-VN" sz="2000" dirty="0">
                <a:latin typeface="Times New Roman" pitchFamily="18" charset="0"/>
                <a:cs typeface="Times New Roman" pitchFamily="18" charset="0"/>
              </a:rPr>
              <a:t>            Rồi bà lại đi làm</a:t>
            </a:r>
          </a:p>
          <a:p>
            <a:r>
              <a:rPr lang="vi-VN" sz="2000" dirty="0">
                <a:latin typeface="Times New Roman" pitchFamily="18" charset="0"/>
                <a:cs typeface="Times New Roman" pitchFamily="18" charset="0"/>
              </a:rPr>
              <a:t>            Đến khi về thấy lạ:</a:t>
            </a:r>
          </a:p>
          <a:p>
            <a:r>
              <a:rPr lang="vi-VN" sz="2000" dirty="0">
                <a:latin typeface="Times New Roman" pitchFamily="18" charset="0"/>
                <a:cs typeface="Times New Roman" pitchFamily="18" charset="0"/>
              </a:rPr>
              <a:t>            Sân nhà sao sạch quá</a:t>
            </a:r>
          </a:p>
          <a:p>
            <a:r>
              <a:rPr lang="vi-VN" sz="2000" dirty="0">
                <a:latin typeface="Times New Roman" pitchFamily="18" charset="0"/>
                <a:cs typeface="Times New Roman" pitchFamily="18" charset="0"/>
              </a:rPr>
              <a:t>            Đàn lợn đã được ăn</a:t>
            </a:r>
          </a:p>
          <a:p>
            <a:r>
              <a:rPr lang="vi-VN" sz="2000" dirty="0">
                <a:latin typeface="Times New Roman" pitchFamily="18" charset="0"/>
                <a:cs typeface="Times New Roman" pitchFamily="18" charset="0"/>
              </a:rPr>
              <a:t>            Cơm nước nấu tinh tươm</a:t>
            </a:r>
          </a:p>
          <a:p>
            <a:r>
              <a:rPr lang="vi-VN" sz="2000" dirty="0">
                <a:latin typeface="Times New Roman" pitchFamily="18" charset="0"/>
                <a:cs typeface="Times New Roman" pitchFamily="18" charset="0"/>
              </a:rPr>
              <a:t>            Vườn rau tươi sạch cỏ.</a:t>
            </a:r>
          </a:p>
          <a:p>
            <a:r>
              <a:rPr lang="vi-VN" sz="2000" b="1" dirty="0">
                <a:latin typeface="Times New Roman" pitchFamily="18" charset="0"/>
                <a:cs typeface="Times New Roman" pitchFamily="18" charset="0"/>
              </a:rPr>
              <a:t>                                Phan Thị Thanh Nhàn</a:t>
            </a:r>
            <a:endParaRPr lang="vi-VN" sz="2000" dirty="0">
              <a:latin typeface="Times New Roman" pitchFamily="18" charset="0"/>
              <a:cs typeface="Times New Roman" pitchFamily="18" charset="0"/>
            </a:endParaRPr>
          </a:p>
        </p:txBody>
      </p:sp>
      <p:sp>
        <p:nvSpPr>
          <p:cNvPr id="16" name="Rectangle 15"/>
          <p:cNvSpPr/>
          <p:nvPr/>
        </p:nvSpPr>
        <p:spPr>
          <a:xfrm>
            <a:off x="31235" y="37959"/>
            <a:ext cx="8537243" cy="523220"/>
          </a:xfrm>
          <a:prstGeom prst="rect">
            <a:avLst/>
          </a:prstGeom>
        </p:spPr>
        <p:txBody>
          <a:bodyPr wrap="square">
            <a:spAutoFit/>
          </a:bodyPr>
          <a:lstStyle/>
          <a:p>
            <a:pPr algn="just"/>
            <a:r>
              <a:rPr lang="en-US" sz="2800" b="1" dirty="0">
                <a:solidFill>
                  <a:srgbClr val="002060"/>
                </a:solidFill>
                <a:latin typeface="Times New Roman" pitchFamily="18" charset="0"/>
                <a:cs typeface="Times New Roman" pitchFamily="18" charset="0"/>
              </a:rPr>
              <a:t>I. NHẬN XÉT</a:t>
            </a:r>
          </a:p>
        </p:txBody>
      </p:sp>
    </p:spTree>
    <p:extLst>
      <p:ext uri="{BB962C8B-B14F-4D97-AF65-F5344CB8AC3E}">
        <p14:creationId xmlns:p14="http://schemas.microsoft.com/office/powerpoint/2010/main" val="2011693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95807874"/>
              </p:ext>
            </p:extLst>
          </p:nvPr>
        </p:nvGraphicFramePr>
        <p:xfrm>
          <a:off x="0" y="249492"/>
          <a:ext cx="9144000" cy="5006340"/>
        </p:xfrm>
        <a:graphic>
          <a:graphicData uri="http://schemas.openxmlformats.org/drawingml/2006/table">
            <a:tbl>
              <a:tblPr firstRow="1" bandRow="1">
                <a:tableStyleId>{5C22544A-7EE6-4342-B048-85BDC9FD1C3A}</a:tableStyleId>
              </a:tblPr>
              <a:tblGrid>
                <a:gridCol w="3707904"/>
                <a:gridCol w="1728192"/>
                <a:gridCol w="1800200"/>
                <a:gridCol w="1907704"/>
              </a:tblGrid>
              <a:tr h="1508760">
                <a:tc>
                  <a:txBody>
                    <a:bodyPr/>
                    <a:lstStyle/>
                    <a:p>
                      <a:r>
                        <a:rPr lang="en-US" sz="1400" dirty="0" smtClean="0">
                          <a:solidFill>
                            <a:schemeClr val="bg2"/>
                          </a:solidFill>
                          <a:latin typeface="Times New Roman" panose="02020603050405020304" pitchFamily="18" charset="0"/>
                          <a:cs typeface="Times New Roman" panose="02020603050405020304" pitchFamily="18" charset="0"/>
                        </a:rPr>
                        <a:t>        </a:t>
                      </a:r>
                      <a:r>
                        <a:rPr lang="en-US" sz="1400" dirty="0" err="1" smtClean="0">
                          <a:solidFill>
                            <a:schemeClr val="bg2"/>
                          </a:solidFill>
                          <a:latin typeface="Times New Roman" panose="02020603050405020304" pitchFamily="18" charset="0"/>
                          <a:cs typeface="Times New Roman" panose="02020603050405020304" pitchFamily="18" charset="0"/>
                        </a:rPr>
                        <a:t>Tác</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dụng</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của</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dấu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hai</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chấm</a:t>
                      </a:r>
                      <a:r>
                        <a:rPr lang="en-US" sz="1400" dirty="0" smtClean="0">
                          <a:solidFill>
                            <a:schemeClr val="bg2"/>
                          </a:solidFill>
                          <a:latin typeface="Times New Roman" panose="02020603050405020304" pitchFamily="18" charset="0"/>
                          <a:cs typeface="Times New Roman" panose="02020603050405020304" pitchFamily="18" charset="0"/>
                        </a:rPr>
                        <a:t>           </a:t>
                      </a:r>
                    </a:p>
                    <a:p>
                      <a:endParaRPr lang="en-US" sz="1400"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2"/>
                          </a:solidFill>
                          <a:latin typeface="Times New Roman" panose="02020603050405020304" pitchFamily="18" charset="0"/>
                          <a:cs typeface="Times New Roman" panose="02020603050405020304" pitchFamily="18" charset="0"/>
                        </a:rPr>
                        <a:t>Câu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có</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dấu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hai</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chấm</a:t>
                      </a:r>
                      <a:endParaRPr lang="en-US" sz="1400" dirty="0" smtClean="0">
                        <a:solidFill>
                          <a:schemeClr val="bg2"/>
                        </a:solidFill>
                        <a:latin typeface="Times New Roman" panose="02020603050405020304" pitchFamily="18" charset="0"/>
                        <a:cs typeface="Times New Roman" panose="02020603050405020304"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smtClean="0">
                          <a:solidFill>
                            <a:schemeClr val="bg2"/>
                          </a:solidFill>
                          <a:latin typeface="Times New Roman" panose="02020603050405020304" pitchFamily="18" charset="0"/>
                          <a:cs typeface="Times New Roman" panose="02020603050405020304" pitchFamily="18" charset="0"/>
                        </a:rPr>
                        <a:t>Báo</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hiệu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bộ</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phận</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đứng</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sau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là</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lời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giải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thích</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cho</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bộ</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phận</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đứng</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trước</a:t>
                      </a:r>
                      <a:endParaRPr lang="en-US" sz="1400" dirty="0">
                        <a:solidFill>
                          <a:srgbClr val="FFFF00"/>
                        </a:solidFill>
                        <a:latin typeface="Times New Roman" panose="02020603050405020304" pitchFamily="18" charset="0"/>
                        <a:cs typeface="Times New Roman" panose="02020603050405020304"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smtClean="0">
                          <a:solidFill>
                            <a:schemeClr val="bg2"/>
                          </a:solidFill>
                          <a:latin typeface="Times New Roman" panose="02020603050405020304" pitchFamily="18" charset="0"/>
                          <a:cs typeface="Times New Roman" panose="02020603050405020304" pitchFamily="18" charset="0"/>
                        </a:rPr>
                        <a:t>Báo</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hiệu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bộ</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phận</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đứng</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sau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là</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lời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nói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của</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nhân</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vật</a:t>
                      </a:r>
                      <a:r>
                        <a:rPr lang="en-US" sz="1400" baseline="0" dirty="0" smtClean="0">
                          <a:solidFill>
                            <a:srgbClr val="FFFF00"/>
                          </a:solidFill>
                          <a:latin typeface="Times New Roman" panose="02020603050405020304" pitchFamily="18" charset="0"/>
                          <a:cs typeface="Times New Roman" panose="02020603050405020304" pitchFamily="18" charset="0"/>
                        </a:rPr>
                        <a:t> ( </a:t>
                      </a:r>
                      <a:r>
                        <a:rPr lang="en-US" sz="1400" baseline="0" dirty="0" err="1" smtClean="0">
                          <a:solidFill>
                            <a:srgbClr val="FFFF00"/>
                          </a:solidFill>
                          <a:latin typeface="Times New Roman" panose="02020603050405020304" pitchFamily="18" charset="0"/>
                          <a:cs typeface="Times New Roman" panose="02020603050405020304" pitchFamily="18" charset="0"/>
                        </a:rPr>
                        <a:t>Dùng</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phối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hợp</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với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dấu</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ngoặc</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kép</a:t>
                      </a:r>
                      <a:r>
                        <a:rPr lang="en-US" sz="1400" baseline="0" dirty="0" smtClean="0">
                          <a:solidFill>
                            <a:srgbClr val="FFFF00"/>
                          </a:solidFill>
                          <a:latin typeface="Times New Roman" panose="02020603050405020304" pitchFamily="18" charset="0"/>
                          <a:cs typeface="Times New Roman" panose="02020603050405020304" pitchFamily="18" charset="0"/>
                        </a:rPr>
                        <a:t>)</a:t>
                      </a:r>
                      <a:endParaRPr lang="en-US" sz="1400" dirty="0">
                        <a:solidFill>
                          <a:srgbClr val="FFFF00"/>
                        </a:solidFill>
                        <a:latin typeface="Times New Roman" panose="02020603050405020304" pitchFamily="18" charset="0"/>
                        <a:cs typeface="Times New Roman" panose="02020603050405020304"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2"/>
                          </a:solidFill>
                          <a:latin typeface="Times New Roman" panose="02020603050405020304" pitchFamily="18" charset="0"/>
                          <a:cs typeface="Times New Roman" panose="02020603050405020304" pitchFamily="18" charset="0"/>
                        </a:rPr>
                        <a:t>Báo</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hiệu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bộ</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phận</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đứng</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chemeClr val="bg2"/>
                          </a:solidFill>
                          <a:latin typeface="Times New Roman" panose="02020603050405020304" pitchFamily="18" charset="0"/>
                          <a:cs typeface="Times New Roman" panose="02020603050405020304" pitchFamily="18" charset="0"/>
                        </a:rPr>
                        <a:t>sau</a:t>
                      </a:r>
                      <a:r>
                        <a:rPr lang="en-US" sz="1400" baseline="0" dirty="0" smtClean="0">
                          <a:solidFill>
                            <a:schemeClr val="bg2"/>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là</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lời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nói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của</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nhân</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vật</a:t>
                      </a:r>
                      <a:r>
                        <a:rPr lang="en-US" sz="1400" baseline="0" dirty="0" smtClean="0">
                          <a:solidFill>
                            <a:srgbClr val="FFFF00"/>
                          </a:solidFill>
                          <a:latin typeface="Times New Roman" panose="02020603050405020304" pitchFamily="18" charset="0"/>
                          <a:cs typeface="Times New Roman" panose="02020603050405020304" pitchFamily="18" charset="0"/>
                        </a:rPr>
                        <a:t> ( </a:t>
                      </a:r>
                      <a:r>
                        <a:rPr lang="en-US" sz="1400" baseline="0" dirty="0" err="1" smtClean="0">
                          <a:solidFill>
                            <a:srgbClr val="FFFF00"/>
                          </a:solidFill>
                          <a:latin typeface="Times New Roman" panose="02020603050405020304" pitchFamily="18" charset="0"/>
                          <a:cs typeface="Times New Roman" panose="02020603050405020304" pitchFamily="18" charset="0"/>
                        </a:rPr>
                        <a:t>Dùng</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phối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hợp</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với</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dấu</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gạch</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đầu</a:t>
                      </a:r>
                      <a:r>
                        <a:rPr lang="en-US" sz="1400" baseline="0" dirty="0" smtClean="0">
                          <a:solidFill>
                            <a:srgbClr val="FFFF00"/>
                          </a:solidFill>
                          <a:latin typeface="Times New Roman" panose="02020603050405020304" pitchFamily="18" charset="0"/>
                          <a:cs typeface="Times New Roman" panose="02020603050405020304" pitchFamily="18" charset="0"/>
                        </a:rPr>
                        <a:t> </a:t>
                      </a:r>
                      <a:r>
                        <a:rPr lang="en-US" sz="1400" baseline="0" dirty="0" err="1" smtClean="0">
                          <a:solidFill>
                            <a:srgbClr val="FFFF00"/>
                          </a:solidFill>
                          <a:latin typeface="Times New Roman" panose="02020603050405020304" pitchFamily="18" charset="0"/>
                          <a:cs typeface="Times New Roman" panose="02020603050405020304" pitchFamily="18" charset="0"/>
                        </a:rPr>
                        <a:t>dòng</a:t>
                      </a:r>
                      <a:r>
                        <a:rPr lang="en-US" sz="1400" baseline="0" dirty="0" smtClean="0">
                          <a:solidFill>
                            <a:srgbClr val="FFFF00"/>
                          </a:solidFill>
                          <a:latin typeface="Times New Roman" panose="02020603050405020304" pitchFamily="18" charset="0"/>
                          <a:cs typeface="Times New Roman" panose="02020603050405020304" pitchFamily="18" charset="0"/>
                        </a:rPr>
                        <a:t>)</a:t>
                      </a:r>
                      <a:endParaRPr lang="en-US" sz="1400" dirty="0" smtClean="0">
                        <a:solidFill>
                          <a:srgbClr val="FFFF00"/>
                        </a:solidFill>
                        <a:latin typeface="Times New Roman" panose="02020603050405020304" pitchFamily="18" charset="0"/>
                        <a:cs typeface="Times New Roman" panose="02020603050405020304" pitchFamily="18" charset="0"/>
                      </a:endParaRPr>
                    </a:p>
                    <a:p>
                      <a:endParaRPr lang="en-US" sz="1400" dirty="0">
                        <a:solidFill>
                          <a:schemeClr val="bg2"/>
                        </a:solidFill>
                        <a:latin typeface="Times New Roman" panose="02020603050405020304" pitchFamily="18" charset="0"/>
                        <a:cs typeface="Times New Roman" panose="02020603050405020304"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65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kern="1200" dirty="0" smtClean="0">
                          <a:solidFill>
                            <a:schemeClr val="dk1"/>
                          </a:solidFill>
                          <a:latin typeface="Times New Roman" panose="02020603050405020304" pitchFamily="18" charset="0"/>
                          <a:ea typeface="+mn-ea"/>
                          <a:cs typeface="Times New Roman" panose="02020603050405020304" pitchFamily="18" charset="0"/>
                        </a:rPr>
                        <a:t>a</a:t>
                      </a:r>
                      <a:r>
                        <a:rPr lang="en-US" sz="1200" b="1" kern="1200" dirty="0" smtClean="0">
                          <a:solidFill>
                            <a:schemeClr val="dk1"/>
                          </a:solidFill>
                          <a:latin typeface="Times New Roman" panose="02020603050405020304" pitchFamily="18" charset="0"/>
                          <a:ea typeface="+mn-ea"/>
                          <a:cs typeface="Times New Roman" panose="02020603050405020304" pitchFamily="18" charset="0"/>
                        </a:rPr>
                        <a:t>. </a:t>
                      </a:r>
                      <a:r>
                        <a:rPr lang="vi-VN" sz="1200" kern="1200" dirty="0" smtClean="0">
                          <a:solidFill>
                            <a:schemeClr val="dk1"/>
                          </a:solidFill>
                          <a:latin typeface="Times New Roman" panose="02020603050405020304" pitchFamily="18" charset="0"/>
                          <a:ea typeface="+mn-ea"/>
                          <a:cs typeface="Times New Roman" panose="02020603050405020304" pitchFamily="18" charset="0"/>
                        </a:rPr>
                        <a:t>Chủ tịch Hồ Chí Minh nói</a:t>
                      </a:r>
                      <a:r>
                        <a:rPr lang="en-US" sz="1200" kern="1200" dirty="0" smtClean="0">
                          <a:solidFill>
                            <a:schemeClr val="dk1"/>
                          </a:solidFill>
                          <a:latin typeface="Times New Roman" panose="02020603050405020304" pitchFamily="18" charset="0"/>
                          <a:ea typeface="+mn-ea"/>
                          <a:cs typeface="Times New Roman" panose="02020603050405020304" pitchFamily="18" charset="0"/>
                        </a:rPr>
                        <a:t>: </a:t>
                      </a:r>
                      <a:r>
                        <a:rPr lang="vi-VN" sz="1200" kern="1200" dirty="0" smtClean="0">
                          <a:solidFill>
                            <a:schemeClr val="dk1"/>
                          </a:solidFill>
                          <a:latin typeface="Times New Roman" panose="02020603050405020304" pitchFamily="18" charset="0"/>
                          <a:ea typeface="+mn-ea"/>
                          <a:cs typeface="Times New Roman" panose="02020603050405020304" pitchFamily="18" charset="0"/>
                        </a:rPr>
                        <a:t> </a:t>
                      </a:r>
                      <a:r>
                        <a:rPr lang="en-US" sz="1200" kern="1200" dirty="0" smtClean="0">
                          <a:solidFill>
                            <a:schemeClr val="dk1"/>
                          </a:solidFill>
                          <a:latin typeface="Times New Roman" panose="02020603050405020304" pitchFamily="18" charset="0"/>
                          <a:ea typeface="+mn-ea"/>
                          <a:cs typeface="Times New Roman" panose="02020603050405020304" pitchFamily="18" charset="0"/>
                        </a:rPr>
                        <a:t>“</a:t>
                      </a:r>
                      <a:r>
                        <a:rPr lang="vi-VN" sz="1200" kern="1200" dirty="0" smtClean="0">
                          <a:solidFill>
                            <a:schemeClr val="dk1"/>
                          </a:solidFill>
                          <a:latin typeface="Times New Roman" panose="02020603050405020304" pitchFamily="18" charset="0"/>
                          <a:ea typeface="+mn-ea"/>
                          <a:cs typeface="Times New Roman" panose="02020603050405020304" pitchFamily="18" charset="0"/>
                        </a:rPr>
                        <a:t>Tôi chỉ có một sự ham muốn, ham muốn tột bậc, là làm sao cho nước ta hoàn toàn độc lập, dân ta được hoàn toàn tự do, đồng bào ai cũng có cơm ăn, áo mặc, ai cũng được học hành.</a:t>
                      </a:r>
                      <a:r>
                        <a:rPr lang="en-US" sz="1200" kern="1200" dirty="0" smtClean="0">
                          <a:solidFill>
                            <a:schemeClr val="dk1"/>
                          </a:solidFill>
                          <a:latin typeface="Times New Roman" panose="02020603050405020304" pitchFamily="18" charset="0"/>
                          <a:ea typeface="+mn-ea"/>
                          <a:cs typeface="Times New Roman" panose="02020603050405020304" pitchFamily="18" charset="0"/>
                        </a:rPr>
                        <a:t>”</a:t>
                      </a:r>
                      <a:endParaRPr lang="en-US" sz="1200" dirty="0" smtClean="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smtClean="0"/>
                    </a:p>
                    <a:p>
                      <a:pPr algn="ctr"/>
                      <a:r>
                        <a:rPr lang="en-US" sz="1400" dirty="0" smtClean="0"/>
                        <a:t>        </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7220">
                <a:tc>
                  <a:txBody>
                    <a:bodyPr/>
                    <a:lstStyle/>
                    <a:p>
                      <a:r>
                        <a:rPr lang="vi-VN" sz="1200" b="1" kern="1200" dirty="0" smtClean="0">
                          <a:solidFill>
                            <a:schemeClr val="dk1"/>
                          </a:solidFill>
                          <a:latin typeface="Times New Roman" panose="02020603050405020304" pitchFamily="18" charset="0"/>
                          <a:ea typeface="+mn-ea"/>
                          <a:cs typeface="Times New Roman" panose="02020603050405020304" pitchFamily="18" charset="0"/>
                        </a:rPr>
                        <a:t>b</a:t>
                      </a:r>
                      <a:r>
                        <a:rPr lang="en-US" sz="1200" b="1" kern="1200" dirty="0" smtClean="0">
                          <a:solidFill>
                            <a:schemeClr val="dk1"/>
                          </a:solidFill>
                          <a:latin typeface="Times New Roman" panose="02020603050405020304" pitchFamily="18" charset="0"/>
                          <a:ea typeface="+mn-ea"/>
                          <a:cs typeface="Times New Roman" panose="02020603050405020304" pitchFamily="18" charset="0"/>
                        </a:rPr>
                        <a:t>.</a:t>
                      </a:r>
                      <a:r>
                        <a:rPr lang="vi-VN" sz="1200" b="1" kern="1200" dirty="0" smtClean="0">
                          <a:solidFill>
                            <a:schemeClr val="dk1"/>
                          </a:solidFill>
                          <a:latin typeface="Times New Roman" panose="02020603050405020304" pitchFamily="18" charset="0"/>
                          <a:ea typeface="+mn-ea"/>
                          <a:cs typeface="Times New Roman" panose="02020603050405020304" pitchFamily="18" charset="0"/>
                        </a:rPr>
                        <a:t> </a:t>
                      </a:r>
                      <a:r>
                        <a:rPr lang="vi-VN" sz="1200" kern="1200" dirty="0" smtClean="0">
                          <a:solidFill>
                            <a:schemeClr val="dk1"/>
                          </a:solidFill>
                          <a:latin typeface="Times New Roman" panose="02020603050405020304" pitchFamily="18" charset="0"/>
                          <a:ea typeface="+mn-ea"/>
                          <a:cs typeface="Times New Roman" panose="02020603050405020304" pitchFamily="18" charset="0"/>
                        </a:rPr>
                        <a:t>Tôi xòe cả hai càng ra, bảo Nhà Trò</a:t>
                      </a:r>
                      <a:r>
                        <a:rPr lang="en-US" sz="1200" kern="1200" dirty="0" smtClean="0">
                          <a:solidFill>
                            <a:schemeClr val="dk1"/>
                          </a:solidFill>
                          <a:latin typeface="Times New Roman" panose="02020603050405020304" pitchFamily="18" charset="0"/>
                          <a:ea typeface="+mn-ea"/>
                          <a:cs typeface="Times New Roman" panose="02020603050405020304" pitchFamily="18" charset="0"/>
                        </a:rPr>
                        <a:t> </a:t>
                      </a:r>
                      <a:r>
                        <a:rPr lang="vi-VN" sz="1200" kern="1200" dirty="0" smtClean="0">
                          <a:solidFill>
                            <a:schemeClr val="dk1"/>
                          </a:solidFill>
                          <a:latin typeface="Times New Roman" panose="02020603050405020304" pitchFamily="18" charset="0"/>
                          <a:ea typeface="+mn-ea"/>
                          <a:cs typeface="Times New Roman" panose="02020603050405020304" pitchFamily="18" charset="0"/>
                        </a:rPr>
                        <a:t>:</a:t>
                      </a:r>
                    </a:p>
                    <a:p>
                      <a:r>
                        <a:rPr lang="en-US" sz="1200" kern="1200" dirty="0" smtClean="0">
                          <a:solidFill>
                            <a:schemeClr val="dk1"/>
                          </a:solidFill>
                          <a:latin typeface="Times New Roman" panose="02020603050405020304" pitchFamily="18" charset="0"/>
                          <a:ea typeface="+mn-ea"/>
                          <a:cs typeface="Times New Roman" panose="02020603050405020304" pitchFamily="18" charset="0"/>
                        </a:rPr>
                        <a:t>     </a:t>
                      </a:r>
                      <a:r>
                        <a:rPr lang="vi-VN" sz="1200" kern="1200" dirty="0" smtClean="0">
                          <a:solidFill>
                            <a:schemeClr val="dk1"/>
                          </a:solidFill>
                          <a:latin typeface="Times New Roman" panose="02020603050405020304" pitchFamily="18" charset="0"/>
                          <a:ea typeface="+mn-ea"/>
                          <a:cs typeface="Times New Roman" panose="02020603050405020304" pitchFamily="18" charset="0"/>
                        </a:rPr>
                        <a:t>- Em đừng sợ. Hãy trở về cùng với tôi đây</a:t>
                      </a:r>
                      <a:r>
                        <a:rPr lang="en-US" sz="1200" kern="1200" dirty="0" smtClean="0">
                          <a:solidFill>
                            <a:schemeClr val="dk1"/>
                          </a:solidFill>
                          <a:latin typeface="Times New Roman" panose="02020603050405020304" pitchFamily="18" charset="0"/>
                          <a:ea typeface="+mn-ea"/>
                          <a:cs typeface="Times New Roman" panose="02020603050405020304" pitchFamily="18" charset="0"/>
                        </a:rPr>
                        <a:t>.</a:t>
                      </a:r>
                      <a:endParaRPr lang="en-US" sz="1200" kern="1200" dirty="0">
                        <a:solidFill>
                          <a:schemeClr val="dk1"/>
                        </a:solidFill>
                        <a:latin typeface="Times New Roman" panose="02020603050405020304" pitchFamily="18" charset="0"/>
                        <a:ea typeface="+mn-ea"/>
                        <a:cs typeface="Times New Roman" panose="02020603050405020304"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14500">
                <a:tc>
                  <a:txBody>
                    <a:bodyPr/>
                    <a:lstStyle/>
                    <a:p>
                      <a:r>
                        <a:rPr lang="vi-VN" sz="1200" b="1" dirty="0" smtClean="0">
                          <a:latin typeface="Times New Roman" pitchFamily="18" charset="0"/>
                          <a:cs typeface="Times New Roman" pitchFamily="18" charset="0"/>
                        </a:rPr>
                        <a:t>c</a:t>
                      </a:r>
                      <a:r>
                        <a:rPr lang="en-US" sz="1200" b="1" dirty="0" smtClean="0">
                          <a:latin typeface="Times New Roman" pitchFamily="18" charset="0"/>
                          <a:cs typeface="Times New Roman" pitchFamily="18" charset="0"/>
                        </a:rPr>
                        <a:t>.</a:t>
                      </a:r>
                      <a:r>
                        <a:rPr lang="vi-VN"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Bà thương không muốn bán</a:t>
                      </a:r>
                    </a:p>
                    <a:p>
                      <a:r>
                        <a:rPr lang="vi-VN" sz="1200" dirty="0" smtClean="0">
                          <a:latin typeface="Times New Roman" pitchFamily="18" charset="0"/>
                          <a:cs typeface="Times New Roman" pitchFamily="18" charset="0"/>
                        </a:rPr>
                        <a:t>            Bèn thả vào trong chum.</a:t>
                      </a:r>
                    </a:p>
                    <a:p>
                      <a:r>
                        <a:rPr lang="vi-VN" sz="1200" dirty="0" smtClean="0">
                          <a:latin typeface="Times New Roman" pitchFamily="18" charset="0"/>
                          <a:cs typeface="Times New Roman" pitchFamily="18" charset="0"/>
                        </a:rPr>
                        <a:t>            Rồi bà lại đi làm</a:t>
                      </a:r>
                    </a:p>
                    <a:p>
                      <a:r>
                        <a:rPr lang="vi-VN" sz="1200" dirty="0" smtClean="0">
                          <a:latin typeface="Times New Roman" pitchFamily="18" charset="0"/>
                          <a:cs typeface="Times New Roman" pitchFamily="18" charset="0"/>
                        </a:rPr>
                        <a:t>            Đến khi về thấy lạ</a:t>
                      </a:r>
                      <a:r>
                        <a:rPr lang="en-US"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a:t>
                      </a:r>
                    </a:p>
                    <a:p>
                      <a:r>
                        <a:rPr lang="vi-VN" sz="1200" dirty="0" smtClean="0">
                          <a:latin typeface="Times New Roman" pitchFamily="18" charset="0"/>
                          <a:cs typeface="Times New Roman" pitchFamily="18" charset="0"/>
                        </a:rPr>
                        <a:t>            Sân nhà sao sạch quá</a:t>
                      </a:r>
                    </a:p>
                    <a:p>
                      <a:r>
                        <a:rPr lang="vi-VN" sz="1200" dirty="0" smtClean="0">
                          <a:latin typeface="Times New Roman" pitchFamily="18" charset="0"/>
                          <a:cs typeface="Times New Roman" pitchFamily="18" charset="0"/>
                        </a:rPr>
                        <a:t>            Đàn lợn đã được ăn</a:t>
                      </a:r>
                    </a:p>
                    <a:p>
                      <a:r>
                        <a:rPr lang="vi-VN" sz="1200" dirty="0" smtClean="0">
                          <a:latin typeface="Times New Roman" pitchFamily="18" charset="0"/>
                          <a:cs typeface="Times New Roman" pitchFamily="18" charset="0"/>
                        </a:rPr>
                        <a:t>            Cơm nước nấu tinh tươm</a:t>
                      </a:r>
                    </a:p>
                    <a:p>
                      <a:r>
                        <a:rPr lang="vi-VN" sz="1200" dirty="0" smtClean="0">
                          <a:latin typeface="Times New Roman" pitchFamily="18" charset="0"/>
                          <a:cs typeface="Times New Roman" pitchFamily="18" charset="0"/>
                        </a:rPr>
                        <a:t>            Vườn rau tươi sạch cỏ.</a:t>
                      </a:r>
                    </a:p>
                    <a:p>
                      <a:endParaRPr lang="en-US" sz="12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7" name="Straight Connector 6"/>
          <p:cNvCxnSpPr/>
          <p:nvPr/>
        </p:nvCxnSpPr>
        <p:spPr>
          <a:xfrm>
            <a:off x="0" y="303498"/>
            <a:ext cx="3743400" cy="1434619"/>
          </a:xfrm>
          <a:prstGeom prst="line">
            <a:avLst/>
          </a:prstGeom>
        </p:spPr>
        <p:style>
          <a:lnRef idx="1">
            <a:schemeClr val="dk1"/>
          </a:lnRef>
          <a:fillRef idx="0">
            <a:schemeClr val="dk1"/>
          </a:fillRef>
          <a:effectRef idx="0">
            <a:schemeClr val="dk1"/>
          </a:effectRef>
          <a:fontRef idx="minor">
            <a:schemeClr val="tx1"/>
          </a:fontRef>
        </p:style>
      </p:cxnSp>
      <p:sp>
        <p:nvSpPr>
          <p:cNvPr id="10" name="Oval 9"/>
          <p:cNvSpPr/>
          <p:nvPr/>
        </p:nvSpPr>
        <p:spPr>
          <a:xfrm>
            <a:off x="2411760" y="1815666"/>
            <a:ext cx="144016" cy="231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03848" y="2949792"/>
            <a:ext cx="144016" cy="231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96136" y="2193709"/>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668344" y="3065786"/>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211960" y="4245937"/>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2195736" y="4129942"/>
            <a:ext cx="144016" cy="231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942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2050" name="Picture 2" descr="https://f30-zpg.zdn.vn/5969845647167497549/a1595afdfa8a06d45f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73528"/>
            <a:ext cx="8820472" cy="4569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1476" y="2193708"/>
            <a:ext cx="5184576"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1.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chấm</a:t>
            </a:r>
            <a:r>
              <a:rPr lang="en-US" sz="2800" i="1"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kép</a:t>
            </a:r>
            <a:r>
              <a:rPr lang="en-US" sz="2800" i="1" dirty="0">
                <a:latin typeface="Times New Roman" pitchFamily="18" charset="0"/>
                <a:cs typeface="Times New Roman" pitchFamily="18" charset="0"/>
              </a:rPr>
              <a:t> </a:t>
            </a:r>
            <a:r>
              <a:rPr lang="en-US" sz="2800" dirty="0">
                <a:latin typeface="Times New Roman" pitchFamily="18" charset="0"/>
                <a:cs typeface="Times New Roman" pitchFamily="18" charset="0"/>
              </a:rPr>
              <a:t>hay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gạch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đầu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dòng</a:t>
            </a:r>
            <a:r>
              <a:rPr lang="en-US" sz="2800" i="1" dirty="0">
                <a:latin typeface="Times New Roman" pitchFamily="18" charset="0"/>
                <a:cs typeface="Times New Roman" pitchFamily="18" charset="0"/>
              </a:rPr>
              <a:t>. </a:t>
            </a:r>
          </a:p>
        </p:txBody>
      </p:sp>
      <p:sp>
        <p:nvSpPr>
          <p:cNvPr id="4" name="Rectangle 3"/>
          <p:cNvSpPr/>
          <p:nvPr/>
        </p:nvSpPr>
        <p:spPr>
          <a:xfrm>
            <a:off x="899593" y="343131"/>
            <a:ext cx="8028925" cy="523220"/>
          </a:xfrm>
          <a:prstGeom prst="rect">
            <a:avLst/>
          </a:prstGeom>
        </p:spPr>
        <p:txBody>
          <a:bodyPr wrap="square">
            <a:spAutoFit/>
          </a:bodyPr>
          <a:lstStyle/>
          <a:p>
            <a:pPr algn="just"/>
            <a:r>
              <a:rPr lang="en-US" sz="2800" b="1" dirty="0" smtClean="0">
                <a:solidFill>
                  <a:srgbClr val="FF3300"/>
                </a:solidFill>
                <a:latin typeface="Times New Roman" pitchFamily="18" charset="0"/>
                <a:cs typeface="Times New Roman" pitchFamily="18" charset="0"/>
              </a:rPr>
              <a:t>II. GHI NHỚ:</a:t>
            </a:r>
            <a:endParaRPr lang="en-US" sz="2800" b="1" dirty="0">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8969922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642938"/>
            <a:ext cx="9140694" cy="3857626"/>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2707481"/>
            <a:ext cx="1643062" cy="742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5" y="2572576"/>
            <a:ext cx="3057525" cy="684803"/>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58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1107</TotalTime>
  <Words>1003</Words>
  <Application>Microsoft Office PowerPoint</Application>
  <PresentationFormat>On-screen Show (16:9)</PresentationFormat>
  <Paragraphs>135</Paragraphs>
  <Slides>14</Slides>
  <Notes>3</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340</cp:revision>
  <dcterms:created xsi:type="dcterms:W3CDTF">2013-03-12T11:38:33Z</dcterms:created>
  <dcterms:modified xsi:type="dcterms:W3CDTF">2022-09-15T08:31:38Z</dcterms:modified>
</cp:coreProperties>
</file>