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6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944" autoAdjust="0"/>
  </p:normalViewPr>
  <p:slideViewPr>
    <p:cSldViewPr snapToGrid="0">
      <p:cViewPr varScale="1">
        <p:scale>
          <a:sx n="26" d="100"/>
          <a:sy n="26" d="100"/>
        </p:scale>
        <p:origin x="66" y="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4E5CC-B6E3-4C7A-B53A-9452235E6A39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5CCB-B5A1-45DF-94A5-274E81CD43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809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58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Muốn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trừ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PS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ta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đồng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9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Nêu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 PS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mẫu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khác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MS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ở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kq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Rút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gọn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tối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này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đạt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01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Chốt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Trong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một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biểu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PS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ngoặc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đơn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thực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hiện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thứ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tự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tính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thế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  <a:p>
            <a:pPr marL="171450" indent="-171450">
              <a:buFontTx/>
              <a:buChar char="-"/>
            </a:pP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Khi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cộng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trừ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với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cần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lưu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(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đưa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STN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đó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thành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phân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62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Chốt</a:t>
            </a:r>
            <a:r>
              <a:rPr lang="en-US" dirty="0"/>
              <a:t>:</a:t>
            </a:r>
            <a:r>
              <a:rPr lang="en-US" baseline="0" dirty="0"/>
              <a:t> GV </a:t>
            </a:r>
            <a:r>
              <a:rPr lang="en-US" baseline="0" dirty="0" err="1"/>
              <a:t>chú</a:t>
            </a:r>
            <a:r>
              <a:rPr lang="en-US" baseline="0" dirty="0"/>
              <a:t> ý HS </a:t>
            </a:r>
            <a:r>
              <a:rPr lang="en-US" baseline="0" dirty="0" err="1"/>
              <a:t>đơn</a:t>
            </a:r>
            <a:r>
              <a:rPr lang="en-US" baseline="0" dirty="0"/>
              <a:t> </a:t>
            </a:r>
            <a:r>
              <a:rPr lang="en-US" baseline="0" dirty="0" err="1"/>
              <a:t>vị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361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85CCB-B5A1-45DF-94A5-274E81CD436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725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8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8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61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74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23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78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72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643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25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13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31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03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76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719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080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817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341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733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735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813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36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3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2349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4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139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417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7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88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5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53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04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7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C0CD-6289-461F-A4D9-81308817EA5F}" type="datetimeFigureOut">
              <a:rPr lang="en-US" smtClean="0"/>
              <a:t>14/9/2021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E5B4B-FF1F-494C-A435-67DABD1393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14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  <p:sldLayoutId id="2147483673" r:id="rId12"/>
    <p:sldLayoutId id="2147483672" r:id="rId13"/>
    <p:sldLayoutId id="2147483671" r:id="rId14"/>
    <p:sldLayoutId id="2147483670" r:id="rId15"/>
    <p:sldLayoutId id="2147483669" r:id="rId16"/>
    <p:sldLayoutId id="2147483668" r:id="rId17"/>
    <p:sldLayoutId id="2147483667" r:id="rId18"/>
    <p:sldLayoutId id="2147483666" r:id="rId19"/>
    <p:sldLayoutId id="2147483665" r:id="rId20"/>
    <p:sldLayoutId id="2147483664" r:id="rId21"/>
    <p:sldLayoutId id="2147483663" r:id="rId22"/>
    <p:sldLayoutId id="2147483662" r:id="rId23"/>
    <p:sldLayoutId id="2147483661" r:id="rId24"/>
    <p:sldLayoutId id="2147483660" r:id="rId25"/>
    <p:sldLayoutId id="2147483651" r:id="rId26"/>
    <p:sldLayoutId id="2147483652" r:id="rId27"/>
    <p:sldLayoutId id="2147483653" r:id="rId28"/>
    <p:sldLayoutId id="2147483654" r:id="rId29"/>
    <p:sldLayoutId id="2147483655" r:id="rId30"/>
    <p:sldLayoutId id="2147483656" r:id="rId31"/>
    <p:sldLayoutId id="2147483657" r:id="rId32"/>
    <p:sldLayoutId id="2147483658" r:id="rId33"/>
    <p:sldLayoutId id="2147483659" r:id="rId3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4.wmf"/><Relationship Id="rId26" Type="http://schemas.openxmlformats.org/officeDocument/2006/relationships/oleObject" Target="../embeddings/oleObject35.bin"/><Relationship Id="rId3" Type="http://schemas.openxmlformats.org/officeDocument/2006/relationships/image" Target="../media/image3.jpeg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0.bin"/><Relationship Id="rId25" Type="http://schemas.openxmlformats.org/officeDocument/2006/relationships/image" Target="../media/image37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image" Target="../media/image3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gif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34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oleObject" Target="../embeddings/oleObject36.bin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1.bin"/><Relationship Id="rId31" Type="http://schemas.openxmlformats.org/officeDocument/2006/relationships/image" Target="../media/image40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image" Target="../media/image38.wmf"/><Relationship Id="rId30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2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36.png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89014" y="2539816"/>
            <a:ext cx="9602309" cy="2567702"/>
            <a:chOff x="1689014" y="2539816"/>
            <a:chExt cx="9602309" cy="2567702"/>
          </a:xfrm>
        </p:grpSpPr>
        <p:sp>
          <p:nvSpPr>
            <p:cNvPr id="5" name="TextBox 4"/>
            <p:cNvSpPr txBox="1"/>
            <p:nvPr/>
          </p:nvSpPr>
          <p:spPr>
            <a:xfrm>
              <a:off x="5077792" y="2539816"/>
              <a:ext cx="239411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14" y="3784079"/>
              <a:ext cx="960230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cộng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4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 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7767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6330526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lnSpc>
                    <a:spcPct val="114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alt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thành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tổng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đều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tử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400" b="1" dirty="0" err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4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</p:txBody>
          </p:sp>
        </mc:Choice>
        <mc:Fallback xmlns="">
          <p:sp>
            <p:nvSpPr>
              <p:cNvPr id="8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72147" y="1230397"/>
                <a:ext cx="10598223" cy="8979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" y="1132053"/>
            <a:ext cx="680741" cy="1139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8" name="Group 37"/>
          <p:cNvGrpSpPr/>
          <p:nvPr/>
        </p:nvGrpSpPr>
        <p:grpSpPr>
          <a:xfrm>
            <a:off x="1515655" y="2476891"/>
            <a:ext cx="3272815" cy="1685533"/>
            <a:chOff x="1515655" y="2476891"/>
            <a:chExt cx="3272815" cy="1685533"/>
          </a:xfrm>
          <a:solidFill>
            <a:srgbClr val="FFFFCC"/>
          </a:solidFill>
        </p:grpSpPr>
        <p:sp>
          <p:nvSpPr>
            <p:cNvPr id="35" name="Rounded Rectangle 34"/>
            <p:cNvSpPr/>
            <p:nvPr/>
          </p:nvSpPr>
          <p:spPr>
            <a:xfrm>
              <a:off x="1515655" y="2476891"/>
              <a:ext cx="3272815" cy="1685533"/>
            </a:xfrm>
            <a:prstGeom prst="roundRect">
              <a:avLst>
                <a:gd name="adj" fmla="val 23556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1976038" y="2660605"/>
              <a:ext cx="2354744" cy="1190625"/>
              <a:chOff x="2182939" y="3205161"/>
              <a:chExt cx="2354744" cy="1190625"/>
            </a:xfrm>
            <a:grpFill/>
          </p:grpSpPr>
          <p:graphicFrame>
            <p:nvGraphicFramePr>
              <p:cNvPr id="10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4433555"/>
                  </p:ext>
                </p:extLst>
              </p:nvPr>
            </p:nvGraphicFramePr>
            <p:xfrm>
              <a:off x="2182939" y="3205161"/>
              <a:ext cx="685800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330120" imgH="393480" progId="Equation.3">
                      <p:embed/>
                    </p:oleObj>
                  </mc:Choice>
                  <mc:Fallback>
                    <p:oleObj name="Equation" r:id="rId7" imgW="330120" imgH="393480" progId="Equation.3">
                      <p:embed/>
                      <p:pic>
                        <p:nvPicPr>
                          <p:cNvPr id="16392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82939" y="3205161"/>
                            <a:ext cx="685800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39629845"/>
                  </p:ext>
                </p:extLst>
              </p:nvPr>
            </p:nvGraphicFramePr>
            <p:xfrm>
              <a:off x="3072421" y="3205161"/>
              <a:ext cx="573087" cy="11826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203040" imgH="393480" progId="Equation.3">
                      <p:embed/>
                    </p:oleObj>
                  </mc:Choice>
                  <mc:Fallback>
                    <p:oleObj name="Equation" r:id="rId9" imgW="203040" imgH="393480" progId="Equation.3">
                      <p:embed/>
                      <p:pic>
                        <p:nvPicPr>
                          <p:cNvPr id="16393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072421" y="3205161"/>
                            <a:ext cx="573087" cy="11826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" name="Text Box 13"/>
              <p:cNvSpPr txBox="1">
                <a:spLocks noChangeArrowheads="1"/>
              </p:cNvSpPr>
              <p:nvPr/>
            </p:nvSpPr>
            <p:spPr bwMode="auto">
              <a:xfrm>
                <a:off x="3526446" y="3494086"/>
                <a:ext cx="533400" cy="5842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GB" alt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</a:p>
            </p:txBody>
          </p:sp>
          <p:graphicFrame>
            <p:nvGraphicFramePr>
              <p:cNvPr id="13" name="Object 1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97047206"/>
                  </p:ext>
                </p:extLst>
              </p:nvPr>
            </p:nvGraphicFramePr>
            <p:xfrm>
              <a:off x="3964596" y="3213098"/>
              <a:ext cx="573087" cy="11826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203040" imgH="393480" progId="Equation.3">
                      <p:embed/>
                    </p:oleObj>
                  </mc:Choice>
                  <mc:Fallback>
                    <p:oleObj name="Equation" r:id="rId11" imgW="203040" imgH="393480" progId="Equation.3">
                      <p:embed/>
                      <p:pic>
                        <p:nvPicPr>
                          <p:cNvPr id="16395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964596" y="3213098"/>
                            <a:ext cx="573087" cy="118268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36" name="Group 35"/>
          <p:cNvGrpSpPr/>
          <p:nvPr/>
        </p:nvGrpSpPr>
        <p:grpSpPr>
          <a:xfrm>
            <a:off x="6443647" y="2475096"/>
            <a:ext cx="2006600" cy="1726921"/>
            <a:chOff x="5523521" y="2920998"/>
            <a:chExt cx="2006600" cy="1726921"/>
          </a:xfrm>
        </p:grpSpPr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5523521" y="3503641"/>
              <a:ext cx="2006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4 + 3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5523521" y="2920998"/>
              <a:ext cx="20066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6 + 1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566991" y="4063144"/>
              <a:ext cx="19514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 = 5 + 2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155555" y="4573358"/>
            <a:ext cx="2208213" cy="1192213"/>
            <a:chOff x="1270608" y="4622798"/>
            <a:chExt cx="2208213" cy="1192213"/>
          </a:xfrm>
        </p:grpSpPr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4295738"/>
                </p:ext>
              </p:extLst>
            </p:nvPr>
          </p:nvGraphicFramePr>
          <p:xfrm>
            <a:off x="1270608" y="462279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330120" imgH="393480" progId="Equation.3">
                    <p:embed/>
                  </p:oleObj>
                </mc:Choice>
                <mc:Fallback>
                  <p:oleObj name="Equation" r:id="rId13" imgW="330120" imgH="393480" progId="Equation.3">
                    <p:embed/>
                    <p:pic>
                      <p:nvPicPr>
                        <p:cNvPr id="1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70608" y="462279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59006293"/>
                </p:ext>
              </p:extLst>
            </p:nvPr>
          </p:nvGraphicFramePr>
          <p:xfrm>
            <a:off x="2013558" y="4624386"/>
            <a:ext cx="573088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203040" imgH="393480" progId="Equation.3">
                    <p:embed/>
                  </p:oleObj>
                </mc:Choice>
                <mc:Fallback>
                  <p:oleObj name="Equation" r:id="rId15" imgW="203040" imgH="393480" progId="Equation.3">
                    <p:embed/>
                    <p:pic>
                      <p:nvPicPr>
                        <p:cNvPr id="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3558" y="4624386"/>
                          <a:ext cx="573088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Text Box 13"/>
            <p:cNvSpPr txBox="1">
              <a:spLocks noChangeArrowheads="1"/>
            </p:cNvSpPr>
            <p:nvPr/>
          </p:nvSpPr>
          <p:spPr bwMode="auto">
            <a:xfrm>
              <a:off x="2467583" y="4913311"/>
              <a:ext cx="5318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0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4114721"/>
                </p:ext>
              </p:extLst>
            </p:nvPr>
          </p:nvGraphicFramePr>
          <p:xfrm>
            <a:off x="2905733" y="4632323"/>
            <a:ext cx="573088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203040" imgH="393480" progId="Equation.3">
                    <p:embed/>
                  </p:oleObj>
                </mc:Choice>
                <mc:Fallback>
                  <p:oleObj name="Equation" r:id="rId17" imgW="203040" imgH="393480" progId="Equation.3">
                    <p:embed/>
                    <p:pic>
                      <p:nvPicPr>
                        <p:cNvPr id="2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05733" y="4632323"/>
                          <a:ext cx="573088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Group 39"/>
          <p:cNvGrpSpPr/>
          <p:nvPr/>
        </p:nvGrpSpPr>
        <p:grpSpPr>
          <a:xfrm>
            <a:off x="3301330" y="4603537"/>
            <a:ext cx="1801813" cy="1190625"/>
            <a:chOff x="3388333" y="4633911"/>
            <a:chExt cx="1801813" cy="1190625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388333" y="4943473"/>
              <a:ext cx="531813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22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2080764"/>
                </p:ext>
              </p:extLst>
            </p:nvPr>
          </p:nvGraphicFramePr>
          <p:xfrm>
            <a:off x="3886808" y="4633911"/>
            <a:ext cx="393700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139680" imgH="393480" progId="Equation.3">
                    <p:embed/>
                  </p:oleObj>
                </mc:Choice>
                <mc:Fallback>
                  <p:oleObj name="Equation" r:id="rId19" imgW="139680" imgH="393480" progId="Equation.3">
                    <p:embed/>
                    <p:pic>
                      <p:nvPicPr>
                        <p:cNvPr id="2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808" y="4633911"/>
                          <a:ext cx="393700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 Box 13"/>
            <p:cNvSpPr txBox="1">
              <a:spLocks noChangeArrowheads="1"/>
            </p:cNvSpPr>
            <p:nvPr/>
          </p:nvSpPr>
          <p:spPr bwMode="auto">
            <a:xfrm>
              <a:off x="4251933" y="4921248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4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63816602"/>
                </p:ext>
              </p:extLst>
            </p:nvPr>
          </p:nvGraphicFramePr>
          <p:xfrm>
            <a:off x="4761521" y="4641848"/>
            <a:ext cx="428625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52280" imgH="393480" progId="Equation.3">
                    <p:embed/>
                  </p:oleObj>
                </mc:Choice>
                <mc:Fallback>
                  <p:oleObj name="Equation" r:id="rId21" imgW="152280" imgH="393480" progId="Equation.3">
                    <p:embed/>
                    <p:pic>
                      <p:nvPicPr>
                        <p:cNvPr id="29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1521" y="4641848"/>
                          <a:ext cx="428625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5789994" y="4913099"/>
            <a:ext cx="533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7059994" y="4546370"/>
            <a:ext cx="2209800" cy="1190625"/>
            <a:chOff x="5855308" y="4616448"/>
            <a:chExt cx="2209800" cy="1190625"/>
          </a:xfrm>
        </p:grpSpPr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8227688"/>
                </p:ext>
              </p:extLst>
            </p:nvPr>
          </p:nvGraphicFramePr>
          <p:xfrm>
            <a:off x="5855308" y="4616448"/>
            <a:ext cx="6858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3" imgW="330120" imgH="393480" progId="Equation.3">
                    <p:embed/>
                  </p:oleObj>
                </mc:Choice>
                <mc:Fallback>
                  <p:oleObj name="Equation" r:id="rId23" imgW="330120" imgH="393480" progId="Equation.3">
                    <p:embed/>
                    <p:pic>
                      <p:nvPicPr>
                        <p:cNvPr id="31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55308" y="4616448"/>
                          <a:ext cx="6858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0183298"/>
                </p:ext>
              </p:extLst>
            </p:nvPr>
          </p:nvGraphicFramePr>
          <p:xfrm>
            <a:off x="6599846" y="4616448"/>
            <a:ext cx="573087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03040" imgH="393480" progId="Equation.3">
                    <p:embed/>
                  </p:oleObj>
                </mc:Choice>
                <mc:Fallback>
                  <p:oleObj name="Equation" r:id="rId24" imgW="203040" imgH="393480" progId="Equation.3">
                    <p:embed/>
                    <p:pic>
                      <p:nvPicPr>
                        <p:cNvPr id="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99846" y="4616448"/>
                          <a:ext cx="573087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7053871" y="4905373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29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52079780"/>
                </p:ext>
              </p:extLst>
            </p:nvPr>
          </p:nvGraphicFramePr>
          <p:xfrm>
            <a:off x="7492021" y="4624386"/>
            <a:ext cx="573087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03040" imgH="393480" progId="Equation.3">
                    <p:embed/>
                  </p:oleObj>
                </mc:Choice>
                <mc:Fallback>
                  <p:oleObj name="Equation" r:id="rId26" imgW="203040" imgH="393480" progId="Equation.3">
                    <p:embed/>
                    <p:pic>
                      <p:nvPicPr>
                        <p:cNvPr id="34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2021" y="4624386"/>
                          <a:ext cx="573087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Group 41"/>
          <p:cNvGrpSpPr/>
          <p:nvPr/>
        </p:nvGrpSpPr>
        <p:grpSpPr>
          <a:xfrm>
            <a:off x="9195182" y="4573358"/>
            <a:ext cx="1822450" cy="1190625"/>
            <a:chOff x="7990496" y="4643436"/>
            <a:chExt cx="1822450" cy="1190625"/>
          </a:xfrm>
        </p:grpSpPr>
        <p:sp>
          <p:nvSpPr>
            <p:cNvPr id="30" name="Text Box 13"/>
            <p:cNvSpPr txBox="1">
              <a:spLocks noChangeArrowheads="1"/>
            </p:cNvSpPr>
            <p:nvPr/>
          </p:nvSpPr>
          <p:spPr bwMode="auto">
            <a:xfrm>
              <a:off x="7990496" y="4921248"/>
              <a:ext cx="531812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aphicFrame>
          <p:nvGraphicFramePr>
            <p:cNvPr id="31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54838299"/>
                </p:ext>
              </p:extLst>
            </p:nvPr>
          </p:nvGraphicFramePr>
          <p:xfrm>
            <a:off x="8420708" y="4643436"/>
            <a:ext cx="430213" cy="11826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152280" imgH="393480" progId="Equation.3">
                    <p:embed/>
                  </p:oleObj>
                </mc:Choice>
                <mc:Fallback>
                  <p:oleObj name="Equation" r:id="rId28" imgW="152280" imgH="393480" progId="Equation.3">
                    <p:embed/>
                    <p:pic>
                      <p:nvPicPr>
                        <p:cNvPr id="36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0708" y="4643436"/>
                          <a:ext cx="430213" cy="11826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803296" y="4930773"/>
              <a:ext cx="533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</a:p>
          </p:txBody>
        </p:sp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0415834"/>
                </p:ext>
              </p:extLst>
            </p:nvPr>
          </p:nvGraphicFramePr>
          <p:xfrm>
            <a:off x="9241446" y="4651373"/>
            <a:ext cx="571500" cy="1182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03040" imgH="393480" progId="Equation.3">
                    <p:embed/>
                  </p:oleObj>
                </mc:Choice>
                <mc:Fallback>
                  <p:oleObj name="Equation" r:id="rId30" imgW="203040" imgH="393480" progId="Equation.3">
                    <p:embed/>
                    <p:pic>
                      <p:nvPicPr>
                        <p:cNvPr id="38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41446" y="4651373"/>
                          <a:ext cx="571500" cy="1182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" name="TextBox 36"/>
          <p:cNvSpPr txBox="1"/>
          <p:nvPr/>
        </p:nvSpPr>
        <p:spPr>
          <a:xfrm>
            <a:off x="5136122" y="2498435"/>
            <a:ext cx="1208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06647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1457" y="2378756"/>
            <a:ext cx="97209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600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nb-NO" altLang="en-US" sz="3600" dirty="0">
                <a:cs typeface="Times New Roman" panose="02020603050405020304" pitchFamily="18" charset="0"/>
              </a:rPr>
              <a:t>Em hãy tìm hiểu thêm về phép trừ phân số cho 1 số tự nhiên.</a:t>
            </a:r>
            <a:endParaRPr lang="en-US" altLang="en-US" sz="36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61456" y="3683681"/>
            <a:ext cx="97209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600" b="1" dirty="0">
                <a:cs typeface="Times New Roman" panose="02020603050405020304" pitchFamily="18" charset="0"/>
              </a:rPr>
              <a:t>Chuẩn bị bài sau: </a:t>
            </a:r>
          </a:p>
          <a:p>
            <a:r>
              <a:rPr lang="nb-NO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      Ôn tập phép nhân và phép chia hai phân số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4474" y="302537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7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8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57644" y="51864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22963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1B9FC8E-6445-42BF-964E-7EDE831E6AD7}"/>
              </a:ext>
            </a:extLst>
          </p:cNvPr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id="{0E4499F9-35AA-4032-861C-AA9C00F1A7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6" name="Picture 2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E9BF641-8229-4BD1-A876-2F290B3B79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ext Box 6">
            <a:extLst>
              <a:ext uri="{FF2B5EF4-FFF2-40B4-BE49-F238E27FC236}">
                <a16:creationId xmlns:a16="http://schemas.microsoft.com/office/drawing/2014/main" id="{345321DE-221F-4941-A099-7DFC06DA6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668" y="1370624"/>
            <a:ext cx="7097713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76F7E47-23DD-445E-A8F9-74D4F944BBDA}"/>
              </a:ext>
            </a:extLst>
          </p:cNvPr>
          <p:cNvGrpSpPr>
            <a:grpSpLocks/>
          </p:cNvGrpSpPr>
          <p:nvPr/>
        </p:nvGrpSpPr>
        <p:grpSpPr bwMode="auto">
          <a:xfrm>
            <a:off x="5962650" y="3095384"/>
            <a:ext cx="2076450" cy="2011618"/>
            <a:chOff x="3901177" y="2237360"/>
            <a:chExt cx="2966583" cy="2875348"/>
          </a:xfrm>
        </p:grpSpPr>
        <p:pic>
          <p:nvPicPr>
            <p:cNvPr id="9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C221E7A9-2F83-4960-95B8-27FF410452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" name="Group 2">
              <a:extLst>
                <a:ext uri="{FF2B5EF4-FFF2-40B4-BE49-F238E27FC236}">
                  <a16:creationId xmlns:a16="http://schemas.microsoft.com/office/drawing/2014/main" id="{9D954220-D081-43B3-8418-263EE45A41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01177" y="4036778"/>
              <a:ext cx="2819161" cy="1075930"/>
              <a:chOff x="5158477" y="3512904"/>
              <a:chExt cx="2819161" cy="1075930"/>
            </a:xfrm>
          </p:grpSpPr>
          <p:sp>
            <p:nvSpPr>
              <p:cNvPr id="11" name="Rounded Rectangle 2">
                <a:extLst>
                  <a:ext uri="{FF2B5EF4-FFF2-40B4-BE49-F238E27FC236}">
                    <a16:creationId xmlns:a16="http://schemas.microsoft.com/office/drawing/2014/main" id="{C6617206-C3F3-4534-BB4A-6C3C60E107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2072" y="3512904"/>
                <a:ext cx="995750" cy="1075930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>
                    <a:extLst>
                      <a:ext uri="{FF2B5EF4-FFF2-40B4-BE49-F238E27FC236}">
                        <a16:creationId xmlns:a16="http://schemas.microsoft.com/office/drawing/2014/main" id="{6156AF05-F935-4B28-B556-2550183FAD1B}"/>
                      </a:ext>
                    </a:extLst>
                  </p:cNvPr>
                  <p:cNvSpPr txBox="1"/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:r>
                      <a:rPr lang="en-US" b="1" dirty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a14:m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58477" y="3512904"/>
                    <a:ext cx="2819161" cy="1021548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86AB2C9-7960-4F9D-A6F3-557DB4A6CDAB}"/>
              </a:ext>
            </a:extLst>
          </p:cNvPr>
          <p:cNvGrpSpPr>
            <a:grpSpLocks/>
          </p:cNvGrpSpPr>
          <p:nvPr/>
        </p:nvGrpSpPr>
        <p:grpSpPr bwMode="auto">
          <a:xfrm>
            <a:off x="5450329" y="1490418"/>
            <a:ext cx="1782642" cy="1994147"/>
            <a:chOff x="4197702" y="2237360"/>
            <a:chExt cx="2670059" cy="2986721"/>
          </a:xfrm>
        </p:grpSpPr>
        <p:pic>
          <p:nvPicPr>
            <p:cNvPr id="14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ED383B7E-1600-4388-92C8-AC97DABDDD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9" y="2284404"/>
              <a:ext cx="2634456" cy="2540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" name="Group 27">
              <a:extLst>
                <a:ext uri="{FF2B5EF4-FFF2-40B4-BE49-F238E27FC236}">
                  <a16:creationId xmlns:a16="http://schemas.microsoft.com/office/drawing/2014/main" id="{E3625981-A5A1-4BE4-934A-C08DDF3490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7702" y="4116120"/>
              <a:ext cx="1160890" cy="1107961"/>
              <a:chOff x="5455002" y="3592246"/>
              <a:chExt cx="1160890" cy="1107961"/>
            </a:xfrm>
          </p:grpSpPr>
          <p:sp>
            <p:nvSpPr>
              <p:cNvPr id="16" name="Rounded Rectangle 2">
                <a:extLst>
                  <a:ext uri="{FF2B5EF4-FFF2-40B4-BE49-F238E27FC236}">
                    <a16:creationId xmlns:a16="http://schemas.microsoft.com/office/drawing/2014/main" id="{11678B67-BB37-4CD0-8648-76F2617F9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5002" y="3620011"/>
                <a:ext cx="1160890" cy="1012415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>
                    <a:extLst>
                      <a:ext uri="{FF2B5EF4-FFF2-40B4-BE49-F238E27FC236}">
                        <a16:creationId xmlns:a16="http://schemas.microsoft.com/office/drawing/2014/main" id="{E885F79C-A2BC-45FC-B9E3-CE449273A587}"/>
                      </a:ext>
                    </a:extLst>
                  </p:cNvPr>
                  <p:cNvSpPr txBox="1"/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95332" y="3592246"/>
                    <a:ext cx="849363" cy="110796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64F133E-A89C-4975-BFCA-B8F5F9671BEA}"/>
              </a:ext>
            </a:extLst>
          </p:cNvPr>
          <p:cNvGrpSpPr>
            <a:grpSpLocks/>
          </p:cNvGrpSpPr>
          <p:nvPr/>
        </p:nvGrpSpPr>
        <p:grpSpPr bwMode="auto">
          <a:xfrm>
            <a:off x="1268263" y="2524184"/>
            <a:ext cx="2466975" cy="1760538"/>
            <a:chOff x="495300" y="1990725"/>
            <a:chExt cx="2838450" cy="2026443"/>
          </a:xfrm>
          <a:solidFill>
            <a:schemeClr val="bg1"/>
          </a:solidFill>
        </p:grpSpPr>
        <p:pic>
          <p:nvPicPr>
            <p:cNvPr id="19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2DFB1F8E-D172-44B9-95CC-BE0218AB6A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Rounded Rectangle 2">
              <a:extLst>
                <a:ext uri="{FF2B5EF4-FFF2-40B4-BE49-F238E27FC236}">
                  <a16:creationId xmlns:a16="http://schemas.microsoft.com/office/drawing/2014/main" id="{6C0C725D-0F7A-4ABB-8FE7-F63DFFDE3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1993302"/>
              <a:ext cx="2819400" cy="52387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8AB3A9D-9C3A-4638-8F42-038EF47D9359}"/>
                </a:ext>
              </a:extLst>
            </p:cNvPr>
            <p:cNvSpPr txBox="1"/>
            <p:nvPr/>
          </p:nvSpPr>
          <p:spPr>
            <a:xfrm>
              <a:off x="495300" y="1990725"/>
              <a:ext cx="2820185" cy="602245"/>
            </a:xfrm>
            <a:prstGeom prst="rect">
              <a:avLst/>
            </a:prstGeom>
            <a:grpFill/>
            <a:ln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/>
                <a:t>Viết</a:t>
              </a:r>
              <a:r>
                <a:rPr lang="en-US" b="1" dirty="0"/>
                <a:t> </a:t>
              </a:r>
              <a:r>
                <a:rPr lang="en-US" b="1" dirty="0" err="1"/>
                <a:t>được</a:t>
              </a:r>
              <a:r>
                <a:rPr lang="en-US" b="1" dirty="0"/>
                <a:t> </a:t>
              </a:r>
              <a:r>
                <a:rPr lang="en-US" b="1" dirty="0" err="1"/>
                <a:t>thành</a:t>
              </a:r>
              <a:r>
                <a:rPr lang="en-US" b="1" dirty="0"/>
                <a:t> PSTP</a:t>
              </a:r>
              <a:endParaRPr lang="en-US" b="1" dirty="0">
                <a:latin typeface="+mn-lt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C7C8F99-C726-448E-B228-51A6D47E9956}"/>
              </a:ext>
            </a:extLst>
          </p:cNvPr>
          <p:cNvGrpSpPr>
            <a:grpSpLocks/>
          </p:cNvGrpSpPr>
          <p:nvPr/>
        </p:nvGrpSpPr>
        <p:grpSpPr bwMode="auto">
          <a:xfrm>
            <a:off x="6931025" y="4432059"/>
            <a:ext cx="2166815" cy="1986271"/>
            <a:chOff x="3771811" y="2237360"/>
            <a:chExt cx="3095949" cy="2836677"/>
          </a:xfrm>
        </p:grpSpPr>
        <p:pic>
          <p:nvPicPr>
            <p:cNvPr id="23" name="Picture 20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BCF87878-7ED0-4803-BB45-16F0053277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2870497">
              <a:off x="4280348" y="2284405"/>
              <a:ext cx="2634457" cy="2540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70951224-D626-45C0-BF1A-727F564626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71811" y="3872575"/>
              <a:ext cx="1120503" cy="1201462"/>
              <a:chOff x="5029111" y="3348701"/>
              <a:chExt cx="1120503" cy="1201462"/>
            </a:xfrm>
          </p:grpSpPr>
          <p:sp>
            <p:nvSpPr>
              <p:cNvPr id="25" name="Rounded Rectangle 2">
                <a:extLst>
                  <a:ext uri="{FF2B5EF4-FFF2-40B4-BE49-F238E27FC236}">
                    <a16:creationId xmlns:a16="http://schemas.microsoft.com/office/drawing/2014/main" id="{224F0FA6-52E6-49EC-BCEE-399865E96C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29200" y="3348701"/>
                <a:ext cx="1120414" cy="1201461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 algn="ctr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>
                    <a:extLst>
                      <a:ext uri="{FF2B5EF4-FFF2-40B4-BE49-F238E27FC236}">
                        <a16:creationId xmlns:a16="http://schemas.microsoft.com/office/drawing/2014/main" id="{8422382C-A654-42A9-B348-CC484853E3D9}"/>
                      </a:ext>
                    </a:extLst>
                  </p:cNvPr>
                  <p:cNvSpPr txBox="1"/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en-US" sz="2800" b="1" dirty="0">
                        <a:latin typeface="+mn-lt"/>
                      </a:rPr>
                      <a:t> 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US" sz="2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𝟖𝟏</m:t>
                            </m:r>
                          </m:den>
                        </m:f>
                      </m:oMath>
                    </a14:m>
                    <a:endParaRPr lang="en-US" b="1" dirty="0"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9111" y="3529494"/>
                    <a:ext cx="1120502" cy="1020669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cxnSp>
        <p:nvCxnSpPr>
          <p:cNvPr id="27" name="Curved Connector 32">
            <a:extLst>
              <a:ext uri="{FF2B5EF4-FFF2-40B4-BE49-F238E27FC236}">
                <a16:creationId xmlns:a16="http://schemas.microsoft.com/office/drawing/2014/main" id="{B09A1225-EFA9-4609-BD97-9B9AC6ECC45A}"/>
              </a:ext>
            </a:extLst>
          </p:cNvPr>
          <p:cNvCxnSpPr>
            <a:cxnSpLocks noChangeShapeType="1"/>
            <a:endCxn id="32" idx="3"/>
          </p:cNvCxnSpPr>
          <p:nvPr/>
        </p:nvCxnSpPr>
        <p:spPr bwMode="auto">
          <a:xfrm rot="10800000" flipV="1">
            <a:off x="2977929" y="3357442"/>
            <a:ext cx="2392380" cy="231530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urved Connector 33">
            <a:extLst>
              <a:ext uri="{FF2B5EF4-FFF2-40B4-BE49-F238E27FC236}">
                <a16:creationId xmlns:a16="http://schemas.microsoft.com/office/drawing/2014/main" id="{8C1B88F8-2420-4170-AC83-DFDA27D42095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213100" y="3922472"/>
            <a:ext cx="2659063" cy="828675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/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solidFill>
                <a:schemeClr val="bg1"/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just">
                  <a:spcBef>
                    <a:spcPct val="50000"/>
                  </a:spcBef>
                  <a:defRPr/>
                </a:pP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thành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PSTP?</a:t>
                </a:r>
              </a:p>
            </p:txBody>
          </p:sp>
        </mc:Choice>
        <mc:Fallback xmlns="">
          <p:sp>
            <p:nvSpPr>
              <p:cNvPr id="29" name="Oval Callout 35">
                <a:extLst>
                  <a:ext uri="{FF2B5EF4-FFF2-40B4-BE49-F238E27FC236}">
                    <a16:creationId xmlns:a16="http://schemas.microsoft.com/office/drawing/2014/main" id="{0585CFC9-FD9D-489F-BFFC-AA34277C1D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381" y="1617542"/>
                <a:ext cx="3722350" cy="1739900"/>
              </a:xfrm>
              <a:prstGeom prst="wedgeEllipseCallout">
                <a:avLst>
                  <a:gd name="adj1" fmla="val -55501"/>
                  <a:gd name="adj2" fmla="val 66471"/>
                </a:avLst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itle 1">
            <a:extLst>
              <a:ext uri="{FF2B5EF4-FFF2-40B4-BE49-F238E27FC236}">
                <a16:creationId xmlns:a16="http://schemas.microsoft.com/office/drawing/2014/main" id="{215D33D5-86E6-404F-9328-8F5AEB41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5245" y="130527"/>
            <a:ext cx="4322373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8DE50BE-4886-4908-B988-9D70EE6C435B}"/>
              </a:ext>
            </a:extLst>
          </p:cNvPr>
          <p:cNvGrpSpPr>
            <a:grpSpLocks/>
          </p:cNvGrpSpPr>
          <p:nvPr/>
        </p:nvGrpSpPr>
        <p:grpSpPr bwMode="auto">
          <a:xfrm>
            <a:off x="762705" y="4699798"/>
            <a:ext cx="3231494" cy="1852101"/>
            <a:chOff x="118210" y="1885333"/>
            <a:chExt cx="3718088" cy="2131835"/>
          </a:xfrm>
          <a:solidFill>
            <a:schemeClr val="bg1"/>
          </a:solidFill>
        </p:grpSpPr>
        <p:pic>
          <p:nvPicPr>
            <p:cNvPr id="32" name="Picture 21" descr="C:\Users\Administrator\Application Data\Zamaan's Software\psc\screenshot.JPG">
              <a:extLst>
                <a:ext uri="{FF2B5EF4-FFF2-40B4-BE49-F238E27FC236}">
                  <a16:creationId xmlns:a16="http://schemas.microsoft.com/office/drawing/2014/main" id="{49C1D8A1-B665-41A5-8FC5-E71EF20F7B2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91"/>
            <a:stretch>
              <a:fillRect/>
            </a:stretch>
          </p:blipFill>
          <p:spPr bwMode="auto">
            <a:xfrm>
              <a:off x="750888" y="1993302"/>
              <a:ext cx="1916112" cy="20238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Rounded Rectangle 2">
              <a:extLst>
                <a:ext uri="{FF2B5EF4-FFF2-40B4-BE49-F238E27FC236}">
                  <a16:creationId xmlns:a16="http://schemas.microsoft.com/office/drawing/2014/main" id="{BC541DDB-A5FE-4260-B68B-C12ECC5E2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10" y="2013428"/>
              <a:ext cx="3688662" cy="408778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78601B5-DAF0-406B-91FA-E1BAE6CD475F}"/>
                </a:ext>
              </a:extLst>
            </p:cNvPr>
            <p:cNvSpPr txBox="1"/>
            <p:nvPr/>
          </p:nvSpPr>
          <p:spPr>
            <a:xfrm>
              <a:off x="128586" y="1885333"/>
              <a:ext cx="3707712" cy="6022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Không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viết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được</a:t>
              </a:r>
              <a:r>
                <a:rPr lang="en-US" b="1" dirty="0">
                  <a:latin typeface="+mn-lt"/>
                </a:rPr>
                <a:t> </a:t>
              </a:r>
              <a:r>
                <a:rPr lang="en-US" b="1" dirty="0" err="1">
                  <a:latin typeface="+mn-lt"/>
                </a:rPr>
                <a:t>thành</a:t>
              </a:r>
              <a:r>
                <a:rPr lang="en-US" b="1" dirty="0">
                  <a:latin typeface="+mn-lt"/>
                </a:rPr>
                <a:t> PSTP</a:t>
              </a:r>
            </a:p>
          </p:txBody>
        </p:sp>
      </p:grpSp>
      <p:cxnSp>
        <p:nvCxnSpPr>
          <p:cNvPr id="35" name="Curved Connector 47">
            <a:extLst>
              <a:ext uri="{FF2B5EF4-FFF2-40B4-BE49-F238E27FC236}">
                <a16:creationId xmlns:a16="http://schemas.microsoft.com/office/drawing/2014/main" id="{3360ED72-73B3-45DC-8558-2D29576ACE41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>
            <a:off x="3167706" y="5831618"/>
            <a:ext cx="3249121" cy="362368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000099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31200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3372" y="1221014"/>
            <a:ext cx="6858000" cy="8117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MỤC TIÊU</a:t>
            </a:r>
          </a:p>
        </p:txBody>
      </p:sp>
      <p:sp>
        <p:nvSpPr>
          <p:cNvPr id="14" name="Freeform 13"/>
          <p:cNvSpPr/>
          <p:nvPr/>
        </p:nvSpPr>
        <p:spPr>
          <a:xfrm>
            <a:off x="1026004" y="2465519"/>
            <a:ext cx="763991" cy="58404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994667" y="2526343"/>
            <a:ext cx="92370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1026004" y="3888189"/>
            <a:ext cx="743100" cy="584348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92D050"/>
          </a:solidFill>
          <a:ln w="31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94667" y="3678639"/>
            <a:ext cx="8768583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bài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9358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52450" y="520096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552450" y="828756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32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716" y="1147451"/>
                <a:ext cx="3387146" cy="9333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52450" y="2712453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0 −3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8697" y="3554552"/>
                <a:ext cx="4387420" cy="9251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/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4234E92-4CDA-4185-8B95-A91074C40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642334"/>
                <a:ext cx="1830437" cy="9333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/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A36EC00-0B1C-4880-AC93-9796B3D1B6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433" y="2571605"/>
                <a:ext cx="2195922" cy="92519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688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4588" y="4981878"/>
            <a:ext cx="11087100" cy="1123950"/>
          </a:xfrm>
          <a:prstGeom prst="roundRect">
            <a:avLst>
              <a:gd name="adj" fmla="val 268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27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97</m:t>
                          </m:r>
                        </m:num>
                        <m:den>
                          <m:r>
                            <a:rPr lang="en-US" sz="32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vi-VN" sz="1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1513831"/>
                <a:ext cx="5605662" cy="9251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/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 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A20EC5-01F9-4117-ADFA-485537109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5828" y="2594803"/>
                <a:ext cx="3290512" cy="9351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8">
            <a:extLst>
              <a:ext uri="{FF2B5EF4-FFF2-40B4-BE49-F238E27FC236}">
                <a16:creationId xmlns:a16="http://schemas.microsoft.com/office/drawing/2014/main" id="{14520B16-82BE-43A3-8BFD-110C547E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808715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EB394E00-EF54-4D2F-9CFB-96CFC41DF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356" y="2743231"/>
            <a:ext cx="1596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/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32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vi-VN" sz="3200" i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?</m:t>
                      </m:r>
                    </m:oMath>
                  </m:oMathPara>
                </a14:m>
                <a:endParaRPr lang="vi-VN" sz="16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04ABDD3-A943-4249-A832-09D29838A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049" y="638507"/>
                <a:ext cx="3082291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/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vi-VN" sz="3200" i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  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56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  <m:r>
                        <a:rPr lang="vi-VN" sz="320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32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vi-VN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EBA0ED1-7F69-4E37-9FF2-2CFFAE08B9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3339" y="3429000"/>
                <a:ext cx="5605662" cy="9351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006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42075" y="-85583"/>
            <a:ext cx="10787925" cy="1329614"/>
            <a:chOff x="681750" y="976767"/>
            <a:chExt cx="11224499" cy="1776639"/>
          </a:xfrm>
          <a:solidFill>
            <a:schemeClr val="bg1"/>
          </a:solidFill>
        </p:grpSpPr>
        <p:sp>
          <p:nvSpPr>
            <p:cNvPr id="9" name="Rounded Rectangle 1"/>
            <p:cNvSpPr>
              <a:spLocks noChangeArrowheads="1"/>
            </p:cNvSpPr>
            <p:nvPr/>
          </p:nvSpPr>
          <p:spPr bwMode="auto">
            <a:xfrm>
              <a:off x="703262" y="1391984"/>
              <a:ext cx="11202987" cy="1332195"/>
            </a:xfrm>
            <a:prstGeom prst="roundRect">
              <a:avLst>
                <a:gd name="adj" fmla="val 16667"/>
              </a:avLst>
            </a:prstGeom>
            <a:grpFill/>
            <a:ln w="9525" algn="ctr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10" name="Picture 2" descr="C:\Users\Administrator\Application Data\Zamaan's Software\psc\screenshot.JPG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750" y="976767"/>
              <a:ext cx="1811337" cy="177663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105245" y="130527"/>
            <a:ext cx="4676805" cy="1172325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172492" y="1397485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54599"/>
              </p:ext>
            </p:extLst>
          </p:nvPr>
        </p:nvGraphicFramePr>
        <p:xfrm>
          <a:off x="3267674" y="1953511"/>
          <a:ext cx="2208213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393529" progId="Equation.DSMT4">
                  <p:embed/>
                </p:oleObj>
              </mc:Choice>
              <mc:Fallback>
                <p:oleObj name="Equation" r:id="rId4" imgW="799753" imgH="393529" progId="Equation.DSMT4">
                  <p:embed/>
                  <p:pic>
                    <p:nvPicPr>
                      <p:cNvPr id="65571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1953511"/>
                        <a:ext cx="2208213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857768"/>
              </p:ext>
            </p:extLst>
          </p:nvPr>
        </p:nvGraphicFramePr>
        <p:xfrm>
          <a:off x="3267674" y="3070185"/>
          <a:ext cx="2068512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48975" imgH="393529" progId="Equation.DSMT4">
                  <p:embed/>
                </p:oleObj>
              </mc:Choice>
              <mc:Fallback>
                <p:oleObj name="Equation" r:id="rId6" imgW="748975" imgH="393529" progId="Equation.DSMT4">
                  <p:embed/>
                  <p:pic>
                    <p:nvPicPr>
                      <p:cNvPr id="6557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674" y="3070185"/>
                        <a:ext cx="2068512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930227"/>
              </p:ext>
            </p:extLst>
          </p:nvPr>
        </p:nvGraphicFramePr>
        <p:xfrm>
          <a:off x="3269262" y="4168073"/>
          <a:ext cx="2206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753" imgH="393529" progId="Equation.DSMT4">
                  <p:embed/>
                </p:oleObj>
              </mc:Choice>
              <mc:Fallback>
                <p:oleObj name="Equation" r:id="rId8" imgW="799753" imgH="393529" progId="Equation.DSMT4">
                  <p:embed/>
                  <p:pic>
                    <p:nvPicPr>
                      <p:cNvPr id="6557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262" y="4168073"/>
                        <a:ext cx="2206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618798"/>
              </p:ext>
            </p:extLst>
          </p:nvPr>
        </p:nvGraphicFramePr>
        <p:xfrm>
          <a:off x="3300218" y="5268210"/>
          <a:ext cx="213995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4" imgH="393529" progId="Equation.DSMT4">
                  <p:embed/>
                </p:oleObj>
              </mc:Choice>
              <mc:Fallback>
                <p:oleObj name="Equation" r:id="rId10" imgW="774364" imgH="393529" progId="Equation.DSMT4">
                  <p:embed/>
                  <p:pic>
                    <p:nvPicPr>
                      <p:cNvPr id="6557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0218" y="5268210"/>
                        <a:ext cx="213995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251989"/>
              </p:ext>
            </p:extLst>
          </p:nvPr>
        </p:nvGraphicFramePr>
        <p:xfrm>
          <a:off x="5717186" y="1920705"/>
          <a:ext cx="2700338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476" imgH="393529" progId="Equation.DSMT4">
                  <p:embed/>
                </p:oleObj>
              </mc:Choice>
              <mc:Fallback>
                <p:oleObj name="Equation" r:id="rId12" imgW="977476" imgH="393529" progId="Equation.DSMT4">
                  <p:embed/>
                  <p:pic>
                    <p:nvPicPr>
                      <p:cNvPr id="6557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1920705"/>
                        <a:ext cx="2700338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422979"/>
              </p:ext>
            </p:extLst>
          </p:nvPr>
        </p:nvGraphicFramePr>
        <p:xfrm>
          <a:off x="5522841" y="3035130"/>
          <a:ext cx="2841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254" imgH="393529" progId="Equation.DSMT4">
                  <p:embed/>
                </p:oleObj>
              </mc:Choice>
              <mc:Fallback>
                <p:oleObj name="Equation" r:id="rId14" imgW="1028254" imgH="393529" progId="Equation.DSMT4">
                  <p:embed/>
                  <p:pic>
                    <p:nvPicPr>
                      <p:cNvPr id="6557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2841" y="3035130"/>
                        <a:ext cx="284162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009701"/>
              </p:ext>
            </p:extLst>
          </p:nvPr>
        </p:nvGraphicFramePr>
        <p:xfrm>
          <a:off x="5717186" y="4097167"/>
          <a:ext cx="259397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392" imgH="393529" progId="Equation.DSMT4">
                  <p:embed/>
                </p:oleObj>
              </mc:Choice>
              <mc:Fallback>
                <p:oleObj name="Equation" r:id="rId16" imgW="939392" imgH="393529" progId="Equation.DSMT4">
                  <p:embed/>
                  <p:pic>
                    <p:nvPicPr>
                      <p:cNvPr id="65577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6" y="4097167"/>
                        <a:ext cx="2593975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312039"/>
              </p:ext>
            </p:extLst>
          </p:nvPr>
        </p:nvGraphicFramePr>
        <p:xfrm>
          <a:off x="5568466" y="5254454"/>
          <a:ext cx="2667000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65200" imgH="393700" progId="Equation.DSMT4">
                  <p:embed/>
                </p:oleObj>
              </mc:Choice>
              <mc:Fallback>
                <p:oleObj name="Equation" r:id="rId18" imgW="965200" imgH="393700" progId="Equation.DSMT4">
                  <p:embed/>
                  <p:pic>
                    <p:nvPicPr>
                      <p:cNvPr id="65578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466" y="5254454"/>
                        <a:ext cx="2667000" cy="111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208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0963501"/>
              </p:ext>
            </p:extLst>
          </p:nvPr>
        </p:nvGraphicFramePr>
        <p:xfrm>
          <a:off x="992188" y="1027113"/>
          <a:ext cx="228441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280" imgH="393529" progId="Equation.DSMT4">
                  <p:embed/>
                </p:oleObj>
              </mc:Choice>
              <mc:Fallback>
                <p:oleObj name="Equation" r:id="rId3" imgW="736280" imgH="393529" progId="Equation.DSMT4">
                  <p:embed/>
                  <p:pic>
                    <p:nvPicPr>
                      <p:cNvPr id="7168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1027113"/>
                        <a:ext cx="228441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56499"/>
              </p:ext>
            </p:extLst>
          </p:nvPr>
        </p:nvGraphicFramePr>
        <p:xfrm>
          <a:off x="992188" y="2455862"/>
          <a:ext cx="2163762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197" imgH="393529" progId="Equation.DSMT4">
                  <p:embed/>
                </p:oleObj>
              </mc:Choice>
              <mc:Fallback>
                <p:oleObj name="Equation" r:id="rId5" imgW="698197" imgH="393529" progId="Equation.DSMT4">
                  <p:embed/>
                  <p:pic>
                    <p:nvPicPr>
                      <p:cNvPr id="7168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2455862"/>
                        <a:ext cx="2163762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847143"/>
              </p:ext>
            </p:extLst>
          </p:nvPr>
        </p:nvGraphicFramePr>
        <p:xfrm>
          <a:off x="3297238" y="1058863"/>
          <a:ext cx="2755900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614" imgH="393529" progId="Equation.DSMT4">
                  <p:embed/>
                </p:oleObj>
              </mc:Choice>
              <mc:Fallback>
                <p:oleObj name="Equation" r:id="rId7" imgW="888614" imgH="393529" progId="Equation.DSMT4">
                  <p:embed/>
                  <p:pic>
                    <p:nvPicPr>
                      <p:cNvPr id="7169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8" y="1058863"/>
                        <a:ext cx="2755900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475356"/>
              </p:ext>
            </p:extLst>
          </p:nvPr>
        </p:nvGraphicFramePr>
        <p:xfrm>
          <a:off x="2986088" y="2397125"/>
          <a:ext cx="2913062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392" imgH="393529" progId="Equation.DSMT4">
                  <p:embed/>
                </p:oleObj>
              </mc:Choice>
              <mc:Fallback>
                <p:oleObj name="Equation" r:id="rId9" imgW="939392" imgH="393529" progId="Equation.DSMT4">
                  <p:embed/>
                  <p:pic>
                    <p:nvPicPr>
                      <p:cNvPr id="7169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397125"/>
                        <a:ext cx="2913062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371600" y="425450"/>
            <a:ext cx="449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143000" y="5886450"/>
            <a:ext cx="2486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en-US" sz="1800"/>
          </a:p>
        </p:txBody>
      </p:sp>
      <p:graphicFrame>
        <p:nvGraphicFramePr>
          <p:cNvPr id="10" name="Object 30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125559290"/>
              </p:ext>
            </p:extLst>
          </p:nvPr>
        </p:nvGraphicFramePr>
        <p:xfrm>
          <a:off x="3952875" y="3848098"/>
          <a:ext cx="27749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66337" imgH="393529" progId="Equation.3">
                  <p:embed/>
                </p:oleObj>
              </mc:Choice>
              <mc:Fallback>
                <p:oleObj name="Equation" r:id="rId11" imgW="1066337" imgH="393529" progId="Equation.3">
                  <p:embed/>
                  <p:pic>
                    <p:nvPicPr>
                      <p:cNvPr id="7171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3848098"/>
                        <a:ext cx="27749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3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225607541"/>
              </p:ext>
            </p:extLst>
          </p:nvPr>
        </p:nvGraphicFramePr>
        <p:xfrm>
          <a:off x="457200" y="4791075"/>
          <a:ext cx="98425" cy="16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51" imgH="215619" progId="Equation.3">
                  <p:embed/>
                </p:oleObj>
              </mc:Choice>
              <mc:Fallback>
                <p:oleObj name="Equation" r:id="rId13" imgW="114151" imgH="215619" progId="Equation.3">
                  <p:embed/>
                  <p:pic>
                    <p:nvPicPr>
                      <p:cNvPr id="512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791075"/>
                        <a:ext cx="98425" cy="16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59428737"/>
              </p:ext>
            </p:extLst>
          </p:nvPr>
        </p:nvGraphicFramePr>
        <p:xfrm>
          <a:off x="6869113" y="3857623"/>
          <a:ext cx="9493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80" imgH="393480" progId="Equation.DSMT4">
                  <p:embed/>
                </p:oleObj>
              </mc:Choice>
              <mc:Fallback>
                <p:oleObj name="Equation" r:id="rId15" imgW="380880" imgH="393480" progId="Equation.DSMT4">
                  <p:embed/>
                  <p:pic>
                    <p:nvPicPr>
                      <p:cNvPr id="7171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9113" y="3857623"/>
                        <a:ext cx="949325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425822"/>
              </p:ext>
            </p:extLst>
          </p:nvPr>
        </p:nvGraphicFramePr>
        <p:xfrm>
          <a:off x="7959726" y="3903661"/>
          <a:ext cx="2433638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27000" imgH="393480" progId="Equation.DSMT4">
                  <p:embed/>
                </p:oleObj>
              </mc:Choice>
              <mc:Fallback>
                <p:oleObj name="Equation" r:id="rId17" imgW="927000" imgH="393480" progId="Equation.DSMT4">
                  <p:embed/>
                  <p:pic>
                    <p:nvPicPr>
                      <p:cNvPr id="717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9726" y="3903661"/>
                        <a:ext cx="2433638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729074"/>
              </p:ext>
            </p:extLst>
          </p:nvPr>
        </p:nvGraphicFramePr>
        <p:xfrm>
          <a:off x="992188" y="3848098"/>
          <a:ext cx="2960687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66680" imgH="393480" progId="Equation.3">
                  <p:embed/>
                </p:oleObj>
              </mc:Choice>
              <mc:Fallback>
                <p:oleObj name="Equation" r:id="rId19" imgW="1066680" imgH="393480" progId="Equation.3">
                  <p:embed/>
                  <p:pic>
                    <p:nvPicPr>
                      <p:cNvPr id="7172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848098"/>
                        <a:ext cx="2960687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094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973372" y="2666240"/>
            <a:ext cx="13981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b="1" i="1" u="sng" dirty="0" err="1"/>
              <a:t>Tóm</a:t>
            </a:r>
            <a:r>
              <a:rPr lang="en-US" altLang="en-US" sz="2400" b="1" i="1" u="sng" dirty="0"/>
              <a:t> </a:t>
            </a:r>
            <a:r>
              <a:rPr lang="en-US" altLang="en-US" sz="2400" b="1" i="1" u="sng" dirty="0" err="1"/>
              <a:t>tắt</a:t>
            </a:r>
            <a:r>
              <a:rPr lang="en-US" altLang="en-US" sz="2400" b="1" i="1" u="sng" dirty="0"/>
              <a:t>:</a:t>
            </a:r>
          </a:p>
        </p:txBody>
      </p:sp>
      <p:grpSp>
        <p:nvGrpSpPr>
          <p:cNvPr id="12" name="Group 31"/>
          <p:cNvGrpSpPr>
            <a:grpSpLocks/>
          </p:cNvGrpSpPr>
          <p:nvPr/>
        </p:nvGrpSpPr>
        <p:grpSpPr bwMode="auto">
          <a:xfrm>
            <a:off x="2672442" y="3583940"/>
            <a:ext cx="6858000" cy="228600"/>
            <a:chOff x="528" y="2312"/>
            <a:chExt cx="4320" cy="144"/>
          </a:xfrm>
        </p:grpSpPr>
        <p:grpSp>
          <p:nvGrpSpPr>
            <p:cNvPr id="13" name="Group 22"/>
            <p:cNvGrpSpPr>
              <a:grpSpLocks/>
            </p:cNvGrpSpPr>
            <p:nvPr/>
          </p:nvGrpSpPr>
          <p:grpSpPr bwMode="auto">
            <a:xfrm>
              <a:off x="528" y="2352"/>
              <a:ext cx="4320" cy="96"/>
              <a:chOff x="528" y="2304"/>
              <a:chExt cx="4320" cy="9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528" y="2304"/>
                <a:ext cx="2160" cy="96"/>
                <a:chOff x="528" y="2304"/>
                <a:chExt cx="2160" cy="96"/>
              </a:xfrm>
            </p:grpSpPr>
            <p:sp>
              <p:nvSpPr>
                <p:cNvPr id="20" name="Line 14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Line 15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6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" name="Group 18"/>
              <p:cNvGrpSpPr>
                <a:grpSpLocks/>
              </p:cNvGrpSpPr>
              <p:nvPr/>
            </p:nvGrpSpPr>
            <p:grpSpPr bwMode="auto">
              <a:xfrm>
                <a:off x="2688" y="2304"/>
                <a:ext cx="2160" cy="96"/>
                <a:chOff x="528" y="2304"/>
                <a:chExt cx="2160" cy="96"/>
              </a:xfrm>
            </p:grpSpPr>
            <p:sp>
              <p:nvSpPr>
                <p:cNvPr id="17" name="Line 19"/>
                <p:cNvSpPr>
                  <a:spLocks noChangeShapeType="1"/>
                </p:cNvSpPr>
                <p:nvPr/>
              </p:nvSpPr>
              <p:spPr bwMode="auto">
                <a:xfrm>
                  <a:off x="528" y="2352"/>
                  <a:ext cx="216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0"/>
                <p:cNvSpPr>
                  <a:spLocks noChangeShapeType="1"/>
                </p:cNvSpPr>
                <p:nvPr/>
              </p:nvSpPr>
              <p:spPr bwMode="auto">
                <a:xfrm>
                  <a:off x="52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>
                  <a:off x="2688" y="230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>
              <a:off x="4032" y="2312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659742" y="2804478"/>
            <a:ext cx="3441700" cy="2138362"/>
            <a:chOff x="1135742" y="2255838"/>
            <a:chExt cx="3441700" cy="2138362"/>
          </a:xfrm>
        </p:grpSpPr>
        <p:sp>
          <p:nvSpPr>
            <p:cNvPr id="6" name="Text Box 23"/>
            <p:cNvSpPr txBox="1">
              <a:spLocks noChangeArrowheads="1"/>
            </p:cNvSpPr>
            <p:nvPr/>
          </p:nvSpPr>
          <p:spPr bwMode="auto">
            <a:xfrm>
              <a:off x="2300967" y="2255838"/>
              <a:ext cx="12985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</a:rPr>
                <a:t>bóng đỏ</a:t>
              </a:r>
            </a:p>
          </p:txBody>
        </p:sp>
        <p:graphicFrame>
          <p:nvGraphicFramePr>
            <p:cNvPr id="9" name="Object 3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22353540"/>
                </p:ext>
              </p:extLst>
            </p:nvPr>
          </p:nvGraphicFramePr>
          <p:xfrm>
            <a:off x="2608942" y="3467100"/>
            <a:ext cx="488950" cy="927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52334" imgH="393529" progId="Equation.DSMT4">
                    <p:embed/>
                  </p:oleObj>
                </mc:Choice>
                <mc:Fallback>
                  <p:oleObj name="Equation" r:id="rId2" imgW="152334" imgH="393529" progId="Equation.DSMT4">
                    <p:embed/>
                    <p:pic>
                      <p:nvPicPr>
                        <p:cNvPr id="73764" name="Object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08942" y="3467100"/>
                          <a:ext cx="488950" cy="927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AutoShape 27"/>
            <p:cNvSpPr>
              <a:spLocks/>
            </p:cNvSpPr>
            <p:nvPr/>
          </p:nvSpPr>
          <p:spPr bwMode="auto">
            <a:xfrm rot="16200000">
              <a:off x="2697842" y="1193800"/>
              <a:ext cx="304800" cy="3429000"/>
            </a:xfrm>
            <a:prstGeom prst="rightBrace">
              <a:avLst>
                <a:gd name="adj1" fmla="val 9375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5" name="AutoShape 34"/>
            <p:cNvSpPr>
              <a:spLocks/>
            </p:cNvSpPr>
            <p:nvPr/>
          </p:nvSpPr>
          <p:spPr bwMode="auto">
            <a:xfrm rot="5400000">
              <a:off x="2767692" y="1670050"/>
              <a:ext cx="190500" cy="3429000"/>
            </a:xfrm>
            <a:prstGeom prst="rightBrace">
              <a:avLst>
                <a:gd name="adj1" fmla="val 1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096000" y="2804478"/>
            <a:ext cx="2139042" cy="2214562"/>
            <a:chOff x="4572000" y="2255838"/>
            <a:chExt cx="2139042" cy="221456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42542" y="2255838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FF"/>
                  </a:solidFill>
                </a:rPr>
                <a:t>bóng xanh</a:t>
              </a:r>
            </a:p>
          </p:txBody>
        </p:sp>
        <p:graphicFrame>
          <p:nvGraphicFramePr>
            <p:cNvPr id="10" name="Object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77552360"/>
                </p:ext>
              </p:extLst>
            </p:nvPr>
          </p:nvGraphicFramePr>
          <p:xfrm>
            <a:off x="5504542" y="3479800"/>
            <a:ext cx="393700" cy="990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39" imgH="393529" progId="Equation.DSMT4">
                    <p:embed/>
                  </p:oleObj>
                </mc:Choice>
                <mc:Fallback>
                  <p:oleObj name="Equation" r:id="rId4" imgW="139639" imgH="393529" progId="Equation.DSMT4">
                    <p:embed/>
                    <p:pic>
                      <p:nvPicPr>
                        <p:cNvPr id="73766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04542" y="3479800"/>
                          <a:ext cx="393700" cy="990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AutoShape 29"/>
            <p:cNvSpPr>
              <a:spLocks/>
            </p:cNvSpPr>
            <p:nvPr/>
          </p:nvSpPr>
          <p:spPr bwMode="auto">
            <a:xfrm rot="16200000">
              <a:off x="5491842" y="1816100"/>
              <a:ext cx="304800" cy="2133600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  <p:sp>
          <p:nvSpPr>
            <p:cNvPr id="26" name="AutoShape 37"/>
            <p:cNvSpPr>
              <a:spLocks/>
            </p:cNvSpPr>
            <p:nvPr/>
          </p:nvSpPr>
          <p:spPr bwMode="auto">
            <a:xfrm rot="5400000">
              <a:off x="5432878" y="2201636"/>
              <a:ext cx="417286" cy="2139042"/>
            </a:xfrm>
            <a:prstGeom prst="rightBrace">
              <a:avLst>
                <a:gd name="adj1" fmla="val 58333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070735" y="2798128"/>
            <a:ext cx="1624013" cy="779462"/>
            <a:chOff x="8196942" y="1900499"/>
            <a:chExt cx="1624013" cy="779462"/>
          </a:xfrm>
        </p:grpSpPr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8196942" y="1900499"/>
              <a:ext cx="162401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/>
                <a:t>bóng vàng</a:t>
              </a:r>
            </a:p>
          </p:txBody>
        </p:sp>
        <p:sp>
          <p:nvSpPr>
            <p:cNvPr id="24" name="AutoShape 32"/>
            <p:cNvSpPr>
              <a:spLocks/>
            </p:cNvSpPr>
            <p:nvPr/>
          </p:nvSpPr>
          <p:spPr bwMode="auto">
            <a:xfrm rot="16200000">
              <a:off x="8831942" y="1879861"/>
              <a:ext cx="304800" cy="1295400"/>
            </a:xfrm>
            <a:prstGeom prst="rightBrace">
              <a:avLst>
                <a:gd name="adj1" fmla="val 35417"/>
                <a:gd name="adj2" fmla="val 50000"/>
              </a:avLst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endParaRPr lang="vi-VN" altLang="en-US" sz="240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235041" y="3723640"/>
            <a:ext cx="1295400" cy="762000"/>
            <a:chOff x="6711042" y="3175000"/>
            <a:chExt cx="1295400" cy="762000"/>
          </a:xfrm>
        </p:grpSpPr>
        <p:grpSp>
          <p:nvGrpSpPr>
            <p:cNvPr id="34" name="Group 33"/>
            <p:cNvGrpSpPr/>
            <p:nvPr/>
          </p:nvGrpSpPr>
          <p:grpSpPr>
            <a:xfrm>
              <a:off x="6711042" y="3175000"/>
              <a:ext cx="1295400" cy="762000"/>
              <a:chOff x="6711042" y="3175000"/>
              <a:chExt cx="1295400" cy="762000"/>
            </a:xfrm>
          </p:grpSpPr>
          <p:sp>
            <p:nvSpPr>
              <p:cNvPr id="27" name="AutoShape 39"/>
              <p:cNvSpPr>
                <a:spLocks/>
              </p:cNvSpPr>
              <p:nvPr/>
            </p:nvSpPr>
            <p:spPr bwMode="auto">
              <a:xfrm rot="5400000">
                <a:off x="7206342" y="2679700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28" name="Text Box 40"/>
              <p:cNvSpPr txBox="1">
                <a:spLocks noChangeArrowheads="1"/>
              </p:cNvSpPr>
              <p:nvPr/>
            </p:nvSpPr>
            <p:spPr bwMode="auto">
              <a:xfrm>
                <a:off x="7193642" y="3479800"/>
                <a:ext cx="306388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?</a:t>
                </a:r>
              </a:p>
            </p:txBody>
          </p:sp>
        </p:grpSp>
        <p:sp>
          <p:nvSpPr>
            <p:cNvPr id="29" name="Line 41"/>
            <p:cNvSpPr>
              <a:spLocks noChangeShapeType="1"/>
            </p:cNvSpPr>
            <p:nvPr/>
          </p:nvSpPr>
          <p:spPr bwMode="auto">
            <a:xfrm>
              <a:off x="6711042" y="3175000"/>
              <a:ext cx="1295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14"/>
              <p:cNvSpPr>
                <a:spLocks noChangeArrowheads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just"/>
                <a:r>
                  <a:rPr lang="en-US" altLang="en-US" sz="2800" b="1" u="sng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đỏ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xanh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còn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lại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chỉ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bóng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màu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vàng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</a:p>
            </p:txBody>
          </p:sp>
        </mc:Choice>
        <mc:Fallback xmlns="">
          <p:sp>
            <p:nvSpPr>
              <p:cNvPr id="30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63171" y="718058"/>
                <a:ext cx="10065657" cy="1232197"/>
              </a:xfrm>
              <a:prstGeom prst="rect">
                <a:avLst/>
              </a:prstGeom>
              <a:blipFill>
                <a:blip r:embed="rId7"/>
                <a:stretch>
                  <a:fillRect l="-1211" r="-1211" b="-1336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43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4779963" y="2473201"/>
            <a:ext cx="1350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1719263" y="3109056"/>
            <a:ext cx="10064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đỏ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45"/>
          <p:cNvSpPr txBox="1">
            <a:spLocks noChangeArrowheads="1"/>
          </p:cNvSpPr>
          <p:nvPr/>
        </p:nvSpPr>
        <p:spPr bwMode="auto">
          <a:xfrm>
            <a:off x="1516856" y="4677506"/>
            <a:ext cx="6276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thị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màu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vàng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48"/>
          <p:cNvGrpSpPr>
            <a:grpSpLocks/>
          </p:cNvGrpSpPr>
          <p:nvPr/>
        </p:nvGrpSpPr>
        <p:grpSpPr bwMode="auto">
          <a:xfrm>
            <a:off x="4278313" y="3764694"/>
            <a:ext cx="3767138" cy="966787"/>
            <a:chOff x="2098" y="3057"/>
            <a:chExt cx="1511" cy="609"/>
          </a:xfrm>
        </p:grpSpPr>
        <p:graphicFrame>
          <p:nvGraphicFramePr>
            <p:cNvPr id="32" name="Object 46"/>
            <p:cNvGraphicFramePr>
              <a:graphicFrameLocks noChangeAspect="1"/>
            </p:cNvGraphicFramePr>
            <p:nvPr/>
          </p:nvGraphicFramePr>
          <p:xfrm>
            <a:off x="2098" y="3057"/>
            <a:ext cx="952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825500" imgH="393700" progId="Equation.DSMT4">
                    <p:embed/>
                  </p:oleObj>
                </mc:Choice>
                <mc:Fallback>
                  <p:oleObj name="Equation" r:id="rId3" imgW="825500" imgH="393700" progId="Equation.DSMT4">
                    <p:embed/>
                    <p:pic>
                      <p:nvPicPr>
                        <p:cNvPr id="12314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8" y="3057"/>
                          <a:ext cx="952" cy="6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47"/>
            <p:cNvSpPr txBox="1">
              <a:spLocks noChangeArrowheads="1"/>
            </p:cNvSpPr>
            <p:nvPr/>
          </p:nvSpPr>
          <p:spPr bwMode="auto">
            <a:xfrm>
              <a:off x="2970" y="3155"/>
              <a:ext cx="639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4" name="Group 49"/>
          <p:cNvGrpSpPr>
            <a:grpSpLocks/>
          </p:cNvGrpSpPr>
          <p:nvPr/>
        </p:nvGrpSpPr>
        <p:grpSpPr bwMode="auto">
          <a:xfrm>
            <a:off x="4314825" y="5147406"/>
            <a:ext cx="2803524" cy="1082675"/>
            <a:chOff x="2156" y="3057"/>
            <a:chExt cx="1766" cy="454"/>
          </a:xfrm>
        </p:grpSpPr>
        <p:graphicFrame>
          <p:nvGraphicFramePr>
            <p:cNvPr id="35" name="Object 50"/>
            <p:cNvGraphicFramePr>
              <a:graphicFrameLocks noChangeAspect="1"/>
            </p:cNvGraphicFramePr>
            <p:nvPr/>
          </p:nvGraphicFramePr>
          <p:xfrm>
            <a:off x="2156" y="3057"/>
            <a:ext cx="835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23586" imgH="393529" progId="Equation.DSMT4">
                    <p:embed/>
                  </p:oleObj>
                </mc:Choice>
                <mc:Fallback>
                  <p:oleObj name="Equation" r:id="rId5" imgW="723586" imgH="393529" progId="Equation.DSMT4">
                    <p:embed/>
                    <p:pic>
                      <p:nvPicPr>
                        <p:cNvPr id="12312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6" y="3057"/>
                          <a:ext cx="835" cy="45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Text Box 51"/>
            <p:cNvSpPr txBox="1">
              <a:spLocks noChangeArrowheads="1"/>
            </p:cNvSpPr>
            <p:nvPr/>
          </p:nvSpPr>
          <p:spPr bwMode="auto">
            <a:xfrm>
              <a:off x="2918" y="3155"/>
              <a:ext cx="100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bóng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37" name="Group 55"/>
          <p:cNvGrpSpPr>
            <a:grpSpLocks/>
          </p:cNvGrpSpPr>
          <p:nvPr/>
        </p:nvGrpSpPr>
        <p:grpSpPr bwMode="auto">
          <a:xfrm>
            <a:off x="7351713" y="5544281"/>
            <a:ext cx="3149600" cy="841375"/>
            <a:chOff x="4144" y="3836"/>
            <a:chExt cx="1984" cy="530"/>
          </a:xfrm>
        </p:grpSpPr>
        <p:sp>
          <p:nvSpPr>
            <p:cNvPr id="38" name="Text Box 52"/>
            <p:cNvSpPr txBox="1">
              <a:spLocks noChangeArrowheads="1"/>
            </p:cNvSpPr>
            <p:nvPr/>
          </p:nvSpPr>
          <p:spPr bwMode="auto">
            <a:xfrm>
              <a:off x="4144" y="3944"/>
              <a:ext cx="198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 err="1">
                  <a:latin typeface="Times New Roman" panose="02020603050405020304" pitchFamily="18" charset="0"/>
                </a:rPr>
                <a:t>Đáp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:     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bóng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9" name="Object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43416109"/>
                </p:ext>
              </p:extLst>
            </p:nvPr>
          </p:nvGraphicFramePr>
          <p:xfrm>
            <a:off x="5023" y="3836"/>
            <a:ext cx="220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39639" imgH="393529" progId="Equation.DSMT4">
                    <p:embed/>
                  </p:oleObj>
                </mc:Choice>
                <mc:Fallback>
                  <p:oleObj name="Equation" r:id="rId7" imgW="139639" imgH="393529" progId="Equation.DSMT4">
                    <p:embed/>
                    <p:pic>
                      <p:nvPicPr>
                        <p:cNvPr id="12311" name="Object 5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3" y="3836"/>
                          <a:ext cx="220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Group 69"/>
          <p:cNvGrpSpPr/>
          <p:nvPr/>
        </p:nvGrpSpPr>
        <p:grpSpPr>
          <a:xfrm>
            <a:off x="1696468" y="451457"/>
            <a:ext cx="7721376" cy="2352800"/>
            <a:chOff x="1696468" y="451457"/>
            <a:chExt cx="7721376" cy="2352800"/>
          </a:xfrm>
        </p:grpSpPr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1696468" y="451457"/>
              <a:ext cx="1398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 b="1" i="1" u="sng" dirty="0" err="1"/>
                <a:t>Tóm</a:t>
              </a:r>
              <a:r>
                <a:rPr lang="en-US" altLang="en-US" sz="2400" b="1" i="1" u="sng" dirty="0"/>
                <a:t> </a:t>
              </a:r>
              <a:r>
                <a:rPr lang="en-US" altLang="en-US" sz="2400" b="1" i="1" u="sng" dirty="0" err="1"/>
                <a:t>tắt</a:t>
              </a:r>
              <a:r>
                <a:rPr lang="en-US" altLang="en-US" sz="2400" b="1" i="1" u="sng" dirty="0"/>
                <a:t>:</a:t>
              </a:r>
            </a:p>
          </p:txBody>
        </p:sp>
        <p:grpSp>
          <p:nvGrpSpPr>
            <p:cNvPr id="41" name="Group 31"/>
            <p:cNvGrpSpPr>
              <a:grpSpLocks/>
            </p:cNvGrpSpPr>
            <p:nvPr/>
          </p:nvGrpSpPr>
          <p:grpSpPr bwMode="auto">
            <a:xfrm>
              <a:off x="2395538" y="1369157"/>
              <a:ext cx="6858000" cy="228600"/>
              <a:chOff x="528" y="2312"/>
              <a:chExt cx="4320" cy="144"/>
            </a:xfrm>
          </p:grpSpPr>
          <p:grpSp>
            <p:nvGrpSpPr>
              <p:cNvPr id="42" name="Group 22"/>
              <p:cNvGrpSpPr>
                <a:grpSpLocks/>
              </p:cNvGrpSpPr>
              <p:nvPr/>
            </p:nvGrpSpPr>
            <p:grpSpPr bwMode="auto">
              <a:xfrm>
                <a:off x="528" y="2352"/>
                <a:ext cx="4320" cy="96"/>
                <a:chOff x="528" y="2304"/>
                <a:chExt cx="4320" cy="96"/>
              </a:xfrm>
            </p:grpSpPr>
            <p:grpSp>
              <p:nvGrpSpPr>
                <p:cNvPr id="44" name="Group 17"/>
                <p:cNvGrpSpPr>
                  <a:grpSpLocks/>
                </p:cNvGrpSpPr>
                <p:nvPr/>
              </p:nvGrpSpPr>
              <p:grpSpPr bwMode="auto">
                <a:xfrm>
                  <a:off x="52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5" name="Group 18"/>
                <p:cNvGrpSpPr>
                  <a:grpSpLocks/>
                </p:cNvGrpSpPr>
                <p:nvPr/>
              </p:nvGrpSpPr>
              <p:grpSpPr bwMode="auto">
                <a:xfrm>
                  <a:off x="2688" y="2304"/>
                  <a:ext cx="2160" cy="96"/>
                  <a:chOff x="528" y="2304"/>
                  <a:chExt cx="2160" cy="96"/>
                </a:xfrm>
              </p:grpSpPr>
              <p:sp>
                <p:nvSpPr>
                  <p:cNvPr id="46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52"/>
                    <a:ext cx="216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52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2688" y="2304"/>
                    <a:ext cx="0" cy="96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28"/>
              <p:cNvSpPr>
                <a:spLocks noChangeShapeType="1"/>
              </p:cNvSpPr>
              <p:nvPr/>
            </p:nvSpPr>
            <p:spPr bwMode="auto">
              <a:xfrm>
                <a:off x="4032" y="2312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2838" y="589695"/>
              <a:ext cx="3441700" cy="2138362"/>
              <a:chOff x="1135742" y="2255838"/>
              <a:chExt cx="3441700" cy="2138362"/>
            </a:xfrm>
          </p:grpSpPr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2300967" y="2255838"/>
                <a:ext cx="1298575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FF0000"/>
                    </a:solidFill>
                  </a:rPr>
                  <a:t>bóng đỏ</a:t>
                </a:r>
              </a:p>
            </p:txBody>
          </p:sp>
          <p:graphicFrame>
            <p:nvGraphicFramePr>
              <p:cNvPr id="54" name="Object 3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68142387"/>
                  </p:ext>
                </p:extLst>
              </p:nvPr>
            </p:nvGraphicFramePr>
            <p:xfrm>
              <a:off x="2608942" y="3467100"/>
              <a:ext cx="488950" cy="9271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9" imgW="152334" imgH="393529" progId="Equation.DSMT4">
                      <p:embed/>
                    </p:oleObj>
                  </mc:Choice>
                  <mc:Fallback>
                    <p:oleObj name="Equation" r:id="rId9" imgW="152334" imgH="393529" progId="Equation.DSMT4">
                      <p:embed/>
                      <p:pic>
                        <p:nvPicPr>
                          <p:cNvPr id="9" name="Object 3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608942" y="3467100"/>
                            <a:ext cx="488950" cy="9271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5" name="AutoShape 27"/>
              <p:cNvSpPr>
                <a:spLocks/>
              </p:cNvSpPr>
              <p:nvPr/>
            </p:nvSpPr>
            <p:spPr bwMode="auto">
              <a:xfrm rot="16200000">
                <a:off x="2697842" y="1193800"/>
                <a:ext cx="304800" cy="3429000"/>
              </a:xfrm>
              <a:prstGeom prst="rightBrace">
                <a:avLst>
                  <a:gd name="adj1" fmla="val 9375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56" name="AutoShape 34"/>
              <p:cNvSpPr>
                <a:spLocks/>
              </p:cNvSpPr>
              <p:nvPr/>
            </p:nvSpPr>
            <p:spPr bwMode="auto">
              <a:xfrm rot="5400000">
                <a:off x="2767692" y="1670050"/>
                <a:ext cx="190500" cy="3429000"/>
              </a:xfrm>
              <a:prstGeom prst="rightBrace">
                <a:avLst>
                  <a:gd name="adj1" fmla="val 150000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819096" y="589695"/>
              <a:ext cx="2139042" cy="2214562"/>
              <a:chOff x="4572000" y="2255838"/>
              <a:chExt cx="2139042" cy="2214562"/>
            </a:xfrm>
          </p:grpSpPr>
          <p:sp>
            <p:nvSpPr>
              <p:cNvPr id="58" name="Text Box 33"/>
              <p:cNvSpPr txBox="1">
                <a:spLocks noChangeArrowheads="1"/>
              </p:cNvSpPr>
              <p:nvPr/>
            </p:nvSpPr>
            <p:spPr bwMode="auto">
              <a:xfrm>
                <a:off x="4742542" y="2255838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>
                    <a:solidFill>
                      <a:srgbClr val="0000FF"/>
                    </a:solidFill>
                  </a:rPr>
                  <a:t>bóng xanh</a:t>
                </a:r>
              </a:p>
            </p:txBody>
          </p:sp>
          <p:graphicFrame>
            <p:nvGraphicFramePr>
              <p:cNvPr id="59" name="Object 3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63796685"/>
                  </p:ext>
                </p:extLst>
              </p:nvPr>
            </p:nvGraphicFramePr>
            <p:xfrm>
              <a:off x="5504542" y="3479800"/>
              <a:ext cx="393700" cy="990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1" imgW="139639" imgH="393529" progId="Equation.DSMT4">
                      <p:embed/>
                    </p:oleObj>
                  </mc:Choice>
                  <mc:Fallback>
                    <p:oleObj name="Equation" r:id="rId11" imgW="139639" imgH="393529" progId="Equation.DSMT4">
                      <p:embed/>
                      <p:pic>
                        <p:nvPicPr>
                          <p:cNvPr id="10" name="Object 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504542" y="3479800"/>
                            <a:ext cx="393700" cy="99060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AutoShape 29"/>
              <p:cNvSpPr>
                <a:spLocks/>
              </p:cNvSpPr>
              <p:nvPr/>
            </p:nvSpPr>
            <p:spPr bwMode="auto">
              <a:xfrm rot="16200000">
                <a:off x="5491842" y="1816100"/>
                <a:ext cx="304800" cy="2133600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  <p:sp>
            <p:nvSpPr>
              <p:cNvPr id="61" name="AutoShape 37"/>
              <p:cNvSpPr>
                <a:spLocks/>
              </p:cNvSpPr>
              <p:nvPr/>
            </p:nvSpPr>
            <p:spPr bwMode="auto">
              <a:xfrm rot="5400000">
                <a:off x="5432878" y="2201636"/>
                <a:ext cx="417286" cy="2139042"/>
              </a:xfrm>
              <a:prstGeom prst="rightBrace">
                <a:avLst>
                  <a:gd name="adj1" fmla="val 58333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7793831" y="583345"/>
              <a:ext cx="1624013" cy="779462"/>
              <a:chOff x="8196942" y="1900499"/>
              <a:chExt cx="1624013" cy="779462"/>
            </a:xfrm>
          </p:grpSpPr>
          <p:sp>
            <p:nvSpPr>
              <p:cNvPr id="63" name="Text Box 25"/>
              <p:cNvSpPr txBox="1">
                <a:spLocks noChangeArrowheads="1"/>
              </p:cNvSpPr>
              <p:nvPr/>
            </p:nvSpPr>
            <p:spPr bwMode="auto">
              <a:xfrm>
                <a:off x="8196942" y="1900499"/>
                <a:ext cx="1624013" cy="4619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r>
                  <a:rPr lang="en-US" altLang="en-US" sz="2400"/>
                  <a:t>bóng vàng</a:t>
                </a:r>
              </a:p>
            </p:txBody>
          </p:sp>
          <p:sp>
            <p:nvSpPr>
              <p:cNvPr id="64" name="AutoShape 32"/>
              <p:cNvSpPr>
                <a:spLocks/>
              </p:cNvSpPr>
              <p:nvPr/>
            </p:nvSpPr>
            <p:spPr bwMode="auto">
              <a:xfrm rot="16200000">
                <a:off x="8831942" y="1879861"/>
                <a:ext cx="304800" cy="1295400"/>
              </a:xfrm>
              <a:prstGeom prst="rightBrace">
                <a:avLst>
                  <a:gd name="adj1" fmla="val 35417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endParaRPr lang="vi-VN" altLang="en-US" sz="2400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7958137" y="1508857"/>
              <a:ext cx="1295400" cy="762000"/>
              <a:chOff x="6711042" y="3175000"/>
              <a:chExt cx="1295400" cy="762000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6711042" y="3175000"/>
                <a:ext cx="1295400" cy="762000"/>
                <a:chOff x="6711042" y="3175000"/>
                <a:chExt cx="1295400" cy="762000"/>
              </a:xfrm>
            </p:grpSpPr>
            <p:sp>
              <p:nvSpPr>
                <p:cNvPr id="68" name="AutoShape 39"/>
                <p:cNvSpPr>
                  <a:spLocks/>
                </p:cNvSpPr>
                <p:nvPr/>
              </p:nvSpPr>
              <p:spPr bwMode="auto">
                <a:xfrm rot="5400000">
                  <a:off x="7206342" y="2679700"/>
                  <a:ext cx="304800" cy="1295400"/>
                </a:xfrm>
                <a:prstGeom prst="rightBrace">
                  <a:avLst>
                    <a:gd name="adj1" fmla="val 35417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endParaRPr lang="vi-VN" altLang="en-US" sz="2400"/>
                </a:p>
              </p:txBody>
            </p:sp>
            <p:sp>
              <p:nvSpPr>
                <p:cNvPr id="6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7193642" y="3479800"/>
                  <a:ext cx="306388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r>
                    <a:rPr lang="en-US" altLang="en-US" sz="2400"/>
                    <a:t>?</a:t>
                  </a:r>
                </a:p>
              </p:txBody>
            </p:sp>
          </p:grpSp>
          <p:sp>
            <p:nvSpPr>
              <p:cNvPr id="67" name="Line 41"/>
              <p:cNvSpPr>
                <a:spLocks noChangeShapeType="1"/>
              </p:cNvSpPr>
              <p:nvPr/>
            </p:nvSpPr>
            <p:spPr bwMode="auto">
              <a:xfrm>
                <a:off x="6711042" y="3175000"/>
                <a:ext cx="1295400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001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21184889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563</Words>
  <Application>Microsoft Office PowerPoint</Application>
  <PresentationFormat>Widescreen</PresentationFormat>
  <Paragraphs>82</Paragraphs>
  <Slides>11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Office Theme</vt:lpstr>
      <vt:lpstr>Equation</vt:lpstr>
      <vt:lpstr>PowerPoint Presentation</vt:lpstr>
      <vt:lpstr>KHỞI ĐỘNG</vt:lpstr>
      <vt:lpstr>PowerPoint Presentation</vt:lpstr>
      <vt:lpstr>PowerPoint Presentation</vt:lpstr>
      <vt:lpstr>PowerPoint Presentation</vt:lpstr>
      <vt:lpstr>THỰC HÀNH</vt:lpstr>
      <vt:lpstr>PowerPoint Presentation</vt:lpstr>
      <vt:lpstr>PowerPoint Presentation</vt:lpstr>
      <vt:lpstr>PowerPoint Presentation</vt:lpstr>
      <vt:lpstr>Ai thông minh hơn?</vt:lpstr>
      <vt:lpstr>VẬN DỤNG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 TOÁN 5</dc:title>
  <dc:creator>Admin</dc:creator>
  <cp:lastModifiedBy>Admin</cp:lastModifiedBy>
  <cp:revision>19</cp:revision>
  <dcterms:created xsi:type="dcterms:W3CDTF">2021-08-20T15:11:32Z</dcterms:created>
  <dcterms:modified xsi:type="dcterms:W3CDTF">2021-09-14T08:30:33Z</dcterms:modified>
</cp:coreProperties>
</file>