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3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8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8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9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6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4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2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5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8A4C9-6475-47F5-92BA-FF239C9E43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GUYEN THI MINH\Desktop\Nền P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1905000"/>
            <a:ext cx="6553200" cy="2514600"/>
          </a:xfrm>
          <a:prstGeom prst="rect">
            <a:avLst/>
          </a:prstGeom>
          <a:noFill/>
        </p:spPr>
        <p:txBody>
          <a:bodyPr wrap="none">
            <a:prstTxWarp prst="textCanUp">
              <a:avLst>
                <a:gd name="adj" fmla="val 92974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CÁC </a:t>
            </a:r>
            <a:r>
              <a:rPr lang="en-US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 </a:t>
            </a:r>
            <a:endParaRPr lang="en-US" sz="2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VỚI TIẾT </a:t>
            </a:r>
            <a:r>
              <a:rPr lang="en-US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 ĐỨC</a:t>
            </a:r>
            <a:endParaRPr lang="en-US" sz="2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23215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9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Vertical Scroll 2"/>
          <p:cNvSpPr/>
          <p:nvPr/>
        </p:nvSpPr>
        <p:spPr>
          <a:xfrm>
            <a:off x="3733800" y="1828800"/>
            <a:ext cx="2895600" cy="838200"/>
          </a:xfrm>
          <a:prstGeom prst="vertic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00200" y="2971800"/>
            <a:ext cx="7162800" cy="8763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2) 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25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1143000"/>
            <a:ext cx="7772400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04800" y="457200"/>
            <a:ext cx="5029200" cy="8763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344087"/>
            <a:ext cx="8458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vi.</a:t>
            </a:r>
          </a:p>
          <a:p>
            <a:pPr algn="just">
              <a:lnSpc>
                <a:spcPct val="150000"/>
              </a:lnSpc>
            </a:pP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010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rapezoid 2"/>
          <p:cNvSpPr/>
          <p:nvPr/>
        </p:nvSpPr>
        <p:spPr>
          <a:xfrm rot="16200000">
            <a:off x="957812" y="-796593"/>
            <a:ext cx="1056176" cy="2971797"/>
          </a:xfrm>
          <a:prstGeom prst="trapezoid">
            <a:avLst/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" y="390260"/>
            <a:ext cx="3714750" cy="598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noProof="1" smtClean="0">
                <a:solidFill>
                  <a:srgbClr val="FF0000"/>
                </a:solidFill>
                <a:latin typeface="Times New Roman" pitchFamily="18" charset="0"/>
                <a:ea typeface="Helvetica-Narrow" pitchFamily="34" charset="0"/>
                <a:cs typeface="Times New Roman" pitchFamily="18" charset="0"/>
              </a:rPr>
              <a:t>LUYỆN TẬP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" y="1244026"/>
            <a:ext cx="79438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2" name="Oval 1"/>
          <p:cNvSpPr/>
          <p:nvPr/>
        </p:nvSpPr>
        <p:spPr>
          <a:xfrm>
            <a:off x="285750" y="1295400"/>
            <a:ext cx="400049" cy="457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F6CC4D-1E7B-4096-8DA0-B08D5E734DF8}"/>
              </a:ext>
            </a:extLst>
          </p:cNvPr>
          <p:cNvSpPr txBox="1"/>
          <p:nvPr/>
        </p:nvSpPr>
        <p:spPr>
          <a:xfrm>
            <a:off x="685800" y="2187714"/>
            <a:ext cx="457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CF6CC4D-1E7B-4096-8DA0-B08D5E734DF8}"/>
              </a:ext>
            </a:extLst>
          </p:cNvPr>
          <p:cNvSpPr txBox="1"/>
          <p:nvPr/>
        </p:nvSpPr>
        <p:spPr>
          <a:xfrm>
            <a:off x="742951" y="2797314"/>
            <a:ext cx="8039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C2475AD-677D-4352-81E8-4E8C679C2BCC}"/>
              </a:ext>
            </a:extLst>
          </p:cNvPr>
          <p:cNvSpPr txBox="1"/>
          <p:nvPr/>
        </p:nvSpPr>
        <p:spPr>
          <a:xfrm>
            <a:off x="695325" y="3406914"/>
            <a:ext cx="826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9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228600" y="533400"/>
            <a:ext cx="400049" cy="457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491840"/>
            <a:ext cx="5010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2EE0D6A-8DF5-4F11-A254-3CD915F33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1371600"/>
            <a:ext cx="88011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2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rapezoid 2"/>
          <p:cNvSpPr/>
          <p:nvPr/>
        </p:nvSpPr>
        <p:spPr>
          <a:xfrm rot="16200000">
            <a:off x="843514" y="-682294"/>
            <a:ext cx="1056176" cy="2743200"/>
          </a:xfrm>
          <a:prstGeom prst="trapezoid">
            <a:avLst/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" y="390260"/>
            <a:ext cx="2781300" cy="598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noProof="1" smtClean="0">
                <a:solidFill>
                  <a:srgbClr val="FF0000"/>
                </a:solidFill>
                <a:latin typeface="Times New Roman" pitchFamily="18" charset="0"/>
                <a:ea typeface="Helvetica-Narrow" pitchFamily="34" charset="0"/>
                <a:cs typeface="Times New Roman" pitchFamily="18" charset="0"/>
              </a:rPr>
              <a:t>VẬN DỤNG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B59C923-0F41-4EF6-B297-FDD7CA6A141C}"/>
              </a:ext>
            </a:extLst>
          </p:cNvPr>
          <p:cNvSpPr txBox="1"/>
          <p:nvPr/>
        </p:nvSpPr>
        <p:spPr>
          <a:xfrm>
            <a:off x="571500" y="1668959"/>
            <a:ext cx="891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" y="3178314"/>
            <a:ext cx="8401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 flipH="1" flipV="1">
            <a:off x="540066" y="2007960"/>
            <a:ext cx="145734" cy="1933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flipH="1">
            <a:off x="602617" y="3486609"/>
            <a:ext cx="140333" cy="179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9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vely_illustration_of_Happy_family_behide_a_star_wallcoo_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3" t="7408" r="10358" b="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77635" y="2438400"/>
            <a:ext cx="6858000" cy="14478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2286000"/>
            <a:ext cx="71627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Tình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quê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mọi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nẻo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3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79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2224208"/>
            <a:ext cx="828674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Chào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tạm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biệt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úc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con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chăm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ngoan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tốt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4838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203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THI MINH</dc:creator>
  <cp:lastModifiedBy>NGUYEN THI MINH</cp:lastModifiedBy>
  <cp:revision>15</cp:revision>
  <dcterms:created xsi:type="dcterms:W3CDTF">2021-09-03T08:58:25Z</dcterms:created>
  <dcterms:modified xsi:type="dcterms:W3CDTF">2021-09-04T07:22:45Z</dcterms:modified>
</cp:coreProperties>
</file>