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5"/>
  </p:notesMasterIdLst>
  <p:sldIdLst>
    <p:sldId id="352" r:id="rId3"/>
    <p:sldId id="334" r:id="rId4"/>
    <p:sldId id="353" r:id="rId5"/>
    <p:sldId id="326" r:id="rId6"/>
    <p:sldId id="356" r:id="rId7"/>
    <p:sldId id="318" r:id="rId8"/>
    <p:sldId id="345" r:id="rId9"/>
    <p:sldId id="354" r:id="rId10"/>
    <p:sldId id="357" r:id="rId11"/>
    <p:sldId id="347" r:id="rId12"/>
    <p:sldId id="348" r:id="rId13"/>
    <p:sldId id="33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0E70A-1674-4582-8DDF-6C7AA1805C34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D2056-83CA-4532-811D-505216411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6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75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12816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D2056-83CA-4532-811D-505216411A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1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32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43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6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3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800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223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24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232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38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889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808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47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62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939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023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207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60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177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69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4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3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5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4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DB4C-9D7B-40CE-A38E-F8C64BBD940F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3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3DB4C-9D7B-40CE-A38E-F8C64BBD940F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E249A-CE96-4B28-A52A-C70BE4FA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2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69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58837" y="351763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37C397C-C20B-45CA-9772-06C22B9DA5AC}"/>
              </a:ext>
            </a:extLst>
          </p:cNvPr>
          <p:cNvGrpSpPr/>
          <p:nvPr/>
        </p:nvGrpSpPr>
        <p:grpSpPr>
          <a:xfrm>
            <a:off x="2403514" y="1089937"/>
            <a:ext cx="915778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3FC2F2F-3C6C-44F0-8C48-049F643EF50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5C6FD919-79BA-4162-B430-FC921F1AB432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D1BED3D0-72E0-4D07-97B9-7F41DBBD30A1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1F61C1-4F0F-428E-8737-BB9AD5B2E1C9}"/>
              </a:ext>
            </a:extLst>
          </p:cNvPr>
          <p:cNvGrpSpPr/>
          <p:nvPr/>
        </p:nvGrpSpPr>
        <p:grpSpPr>
          <a:xfrm>
            <a:off x="1352611" y="851944"/>
            <a:ext cx="1593890" cy="156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99E8A5-5F83-48F6-B207-DF5A5AB22806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F18D1D9-17A7-478D-9688-B2233C56C8E6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4BF438F-4EDE-4C2F-A135-3FC2C125FF3C}"/>
              </a:ext>
            </a:extLst>
          </p:cNvPr>
          <p:cNvSpPr txBox="1"/>
          <p:nvPr/>
        </p:nvSpPr>
        <p:spPr>
          <a:xfrm>
            <a:off x="852558" y="1320274"/>
            <a:ext cx="259399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16226C-66DF-4FC2-B66E-F0CE41D9A96A}"/>
              </a:ext>
            </a:extLst>
          </p:cNvPr>
          <p:cNvSpPr txBox="1"/>
          <p:nvPr/>
        </p:nvSpPr>
        <p:spPr>
          <a:xfrm>
            <a:off x="2817420" y="1303371"/>
            <a:ext cx="7804626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VIỆC  THẬT LÀ VUI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658271" y="2218877"/>
            <a:ext cx="5717111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501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A76B35-C53E-4365-88B0-78505D3005E0}"/>
              </a:ext>
            </a:extLst>
          </p:cNvPr>
          <p:cNvSpPr txBox="1"/>
          <p:nvPr/>
        </p:nvSpPr>
        <p:spPr>
          <a:xfrm>
            <a:off x="232229" y="222448"/>
            <a:ext cx="11785599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2.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chữ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cái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thiếu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bảng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 Học thuộc tên các chữ cái.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90483"/>
              </p:ext>
            </p:extLst>
          </p:nvPr>
        </p:nvGraphicFramePr>
        <p:xfrm>
          <a:off x="1326363" y="1358277"/>
          <a:ext cx="4611603" cy="5116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giê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hát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3200" spc="-15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– lờ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3352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23323"/>
              </p:ext>
            </p:extLst>
          </p:nvPr>
        </p:nvGraphicFramePr>
        <p:xfrm>
          <a:off x="6354375" y="1454493"/>
          <a:ext cx="5363997" cy="4553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999">
                  <a:extLst>
                    <a:ext uri="{9D8B030D-6E8A-4147-A177-3AD203B41FA5}">
                      <a16:colId xmlns:a16="http://schemas.microsoft.com/office/drawing/2014/main" val="245313428"/>
                    </a:ext>
                  </a:extLst>
                </a:gridCol>
                <a:gridCol w="1787999">
                  <a:extLst>
                    <a:ext uri="{9D8B030D-6E8A-4147-A177-3AD203B41FA5}">
                      <a16:colId xmlns:a16="http://schemas.microsoft.com/office/drawing/2014/main" val="2687566283"/>
                    </a:ext>
                  </a:extLst>
                </a:gridCol>
                <a:gridCol w="1787999">
                  <a:extLst>
                    <a:ext uri="{9D8B030D-6E8A-4147-A177-3AD203B41FA5}">
                      <a16:colId xmlns:a16="http://schemas.microsoft.com/office/drawing/2014/main" val="1615209565"/>
                    </a:ext>
                  </a:extLst>
                </a:gridCol>
              </a:tblGrid>
              <a:tr h="7359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319990"/>
                  </a:ext>
                </a:extLst>
              </a:tr>
              <a:tr h="763547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em-mờ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440451"/>
                  </a:ext>
                </a:extLst>
              </a:tr>
              <a:tr h="763547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en-nờ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871777"/>
                  </a:ext>
                </a:extLst>
              </a:tr>
              <a:tr h="763547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462052"/>
                  </a:ext>
                </a:extLst>
              </a:tr>
              <a:tr h="763547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894435"/>
                  </a:ext>
                </a:extLst>
              </a:tr>
              <a:tr h="763547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Rectangle: Rounded Corners 20"/>
          <p:cNvSpPr/>
          <p:nvPr/>
        </p:nvSpPr>
        <p:spPr>
          <a:xfrm>
            <a:off x="3365465" y="419786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0"/>
          <p:cNvSpPr/>
          <p:nvPr/>
        </p:nvSpPr>
        <p:spPr>
          <a:xfrm>
            <a:off x="3415954" y="577641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8838910" y="3042811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821463" y="378684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3373732" y="3443623"/>
            <a:ext cx="584069" cy="4841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842895" y="3012275"/>
            <a:ext cx="533400" cy="4841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9" name="Rectangle: Rounded Corners 20"/>
          <p:cNvSpPr/>
          <p:nvPr/>
        </p:nvSpPr>
        <p:spPr>
          <a:xfrm>
            <a:off x="3456592" y="5757574"/>
            <a:ext cx="512709" cy="4841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0" name="Rectangle: Rounded Corners 20"/>
          <p:cNvSpPr/>
          <p:nvPr/>
        </p:nvSpPr>
        <p:spPr>
          <a:xfrm>
            <a:off x="3388955" y="4215620"/>
            <a:ext cx="533400" cy="4841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1" name="Rectangle: Rounded Corners 20"/>
          <p:cNvSpPr/>
          <p:nvPr/>
        </p:nvSpPr>
        <p:spPr>
          <a:xfrm>
            <a:off x="3365465" y="342900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Rectangle: Rounded Corners 20"/>
          <p:cNvSpPr/>
          <p:nvPr/>
        </p:nvSpPr>
        <p:spPr>
          <a:xfrm>
            <a:off x="8838910" y="538813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3" name="Rectangle: Rounded Corners 20"/>
          <p:cNvSpPr/>
          <p:nvPr/>
        </p:nvSpPr>
        <p:spPr>
          <a:xfrm>
            <a:off x="8838910" y="3764985"/>
            <a:ext cx="554857" cy="5279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4" name="Rectangle: Rounded Corners 20"/>
          <p:cNvSpPr/>
          <p:nvPr/>
        </p:nvSpPr>
        <p:spPr>
          <a:xfrm>
            <a:off x="8838910" y="5403010"/>
            <a:ext cx="533400" cy="4841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28029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501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61072" y="326083"/>
            <a:ext cx="1203092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</a:t>
            </a:r>
            <a:r>
              <a:rPr lang="vi-VN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</a:t>
            </a: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 </a:t>
            </a:r>
            <a:r>
              <a:rPr lang="vi-VN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Dựa vào chữ cái đầu tiên, sắp xếp tên các cuốn sách theo thứ tự bảng chữ cái.</a:t>
            </a:r>
            <a:endParaRPr lang="en-US" sz="32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4C7FE-A097-4B86-8754-FA8DC5A5ED06}"/>
              </a:ext>
            </a:extLst>
          </p:cNvPr>
          <p:cNvSpPr txBox="1"/>
          <p:nvPr/>
        </p:nvSpPr>
        <p:spPr>
          <a:xfrm>
            <a:off x="3587260" y="3963375"/>
            <a:ext cx="57355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à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trống nhanh trí.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2. </a:t>
            </a:r>
            <a:r>
              <a:rPr lang="vi-V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oa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o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gà.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iến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và chim bồ câu.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4. </a:t>
            </a:r>
            <a:r>
              <a:rPr lang="vi-V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àng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tiên Ốc.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5. </a:t>
            </a:r>
            <a:r>
              <a:rPr lang="vi-V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Cản Ngũ.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77F197-934F-4B60-9CED-F553C57AD363}"/>
              </a:ext>
            </a:extLst>
          </p:cNvPr>
          <p:cNvGrpSpPr/>
          <p:nvPr/>
        </p:nvGrpSpPr>
        <p:grpSpPr>
          <a:xfrm>
            <a:off x="1600200" y="1613408"/>
            <a:ext cx="8991600" cy="2151051"/>
            <a:chOff x="2036300" y="1341746"/>
            <a:chExt cx="8991600" cy="24227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8FB103-6794-4B66-8CDE-710A33CC3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6300" y="1554659"/>
              <a:ext cx="8991600" cy="22098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4BEAE3-6091-4980-BA1C-194F264B3749}"/>
                </a:ext>
              </a:extLst>
            </p:cNvPr>
            <p:cNvSpPr/>
            <p:nvPr/>
          </p:nvSpPr>
          <p:spPr>
            <a:xfrm>
              <a:off x="2152357" y="1341746"/>
              <a:ext cx="1871003" cy="543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90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0" y="-18447"/>
            <a:ext cx="12453099" cy="62020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8" y="3779363"/>
            <a:ext cx="1981337" cy="2674269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540698" y="1250883"/>
            <a:ext cx="351540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Vận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dụng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endParaRPr kumimoji="0" lang="tr-TR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3223" y="2084029"/>
            <a:ext cx="9593284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Lan, Mai,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4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50176"/>
          </a:xfrm>
          <a:prstGeom prst="rect">
            <a:avLst/>
          </a:prstGeom>
        </p:spPr>
      </p:pic>
      <p:sp>
        <p:nvSpPr>
          <p:cNvPr id="12" name="文本框 22">
            <a:extLst>
              <a:ext uri="{FF2B5EF4-FFF2-40B4-BE49-F238E27FC236}">
                <a16:creationId xmlns:a16="http://schemas.microsoft.com/office/drawing/2014/main" id="{D99B5E4A-659D-42C9-ADD5-70F2733C129D}"/>
              </a:ext>
            </a:extLst>
          </p:cNvPr>
          <p:cNvSpPr txBox="1"/>
          <p:nvPr/>
        </p:nvSpPr>
        <p:spPr>
          <a:xfrm>
            <a:off x="1700710" y="1317467"/>
            <a:ext cx="817643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altLang="zh-CN" sz="4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endParaRPr lang="en-US" altLang="zh-CN" sz="44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 việc thật là vui</a:t>
            </a:r>
            <a:endParaRPr lang="zh-CN" altLang="en-US" sz="5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929239" y="227587"/>
            <a:ext cx="8176438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đạt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492" y="1381619"/>
            <a:ext cx="1148541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trích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thật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vui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Hiểu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xuôi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bắt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vần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(l/n;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uân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thuộc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0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40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– viết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58210" y="1085000"/>
            <a:ext cx="521334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241288" y="1823599"/>
            <a:ext cx="11239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ta,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Cái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hồ báo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út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, báo 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ờ.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gáy vang báo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sắp sáng.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hú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vải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ín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đào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sắc xuân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rỡ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gày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xuân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bừng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378"/>
            <a:ext cx="12192000" cy="675017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892405" y="4101"/>
            <a:ext cx="738180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4FA3A-110B-41DD-B49C-D4C7966CF3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81" y="902570"/>
            <a:ext cx="383479" cy="615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1563" y="881755"/>
            <a:ext cx="92825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981" y="1639179"/>
            <a:ext cx="87505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con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D5574C-E251-4CFC-970A-46A4FEDC60D8}"/>
              </a:ext>
            </a:extLst>
          </p:cNvPr>
          <p:cNvSpPr txBox="1"/>
          <p:nvPr/>
        </p:nvSpPr>
        <p:spPr>
          <a:xfrm>
            <a:off x="1551563" y="2390946"/>
            <a:ext cx="806349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gà trống có nhiệm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4FA3A-110B-41DD-B49C-D4C7966CF3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7" y="2394213"/>
            <a:ext cx="383479" cy="615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9C188C-90A4-4B41-8ACF-E366595D4EF2}"/>
              </a:ext>
            </a:extLst>
          </p:cNvPr>
          <p:cNvSpPr txBox="1"/>
          <p:nvPr/>
        </p:nvSpPr>
        <p:spPr>
          <a:xfrm>
            <a:off x="1258720" y="3248625"/>
            <a:ext cx="84059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gà trống gáy vang báo trời sắp sáng.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211476-871A-4274-BEFB-3836BB254891}"/>
              </a:ext>
            </a:extLst>
          </p:cNvPr>
          <p:cNvSpPr txBox="1"/>
          <p:nvPr/>
        </p:nvSpPr>
        <p:spPr>
          <a:xfrm>
            <a:off x="1551563" y="4041972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tu hú có nhiệm vụ gì?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0DA5C4-2C33-4CB4-B172-5B342096879A}"/>
              </a:ext>
            </a:extLst>
          </p:cNvPr>
          <p:cNvSpPr txBox="1"/>
          <p:nvPr/>
        </p:nvSpPr>
        <p:spPr>
          <a:xfrm>
            <a:off x="1258720" y="4858071"/>
            <a:ext cx="713516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tu hú gọi mùa vải chín.</a:t>
            </a:r>
          </a:p>
        </p:txBody>
      </p:sp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4FA3A-110B-41DD-B49C-D4C7966CF3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81" y="4003659"/>
            <a:ext cx="383479" cy="61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7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4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50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6926" y="2945461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8737" y="1590283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4867" y="4259574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bài: 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sắp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rực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80953" y="2269026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Viết hoa những chữ cái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56926" y="3616027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lui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ô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lề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3A44D4CC-8ACA-45BC-AF79-94BE2CFFB0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47" y="1519201"/>
            <a:ext cx="383479" cy="615489"/>
          </a:xfrm>
          <a:prstGeom prst="rect">
            <a:avLst/>
          </a:prstGeom>
        </p:spPr>
      </p:pic>
      <p:pic>
        <p:nvPicPr>
          <p:cNvPr id="43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39A21602-C58E-4B7F-9655-B297CD8E1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74" y="2835298"/>
            <a:ext cx="383479" cy="615489"/>
          </a:xfrm>
          <a:prstGeom prst="rect">
            <a:avLst/>
          </a:prstGeom>
        </p:spPr>
      </p:pic>
      <p:pic>
        <p:nvPicPr>
          <p:cNvPr id="44" name="Picture 43" descr="A picture containing clipart&#10;&#10;Description automatically generated">
            <a:extLst>
              <a:ext uri="{FF2B5EF4-FFF2-40B4-BE49-F238E27FC236}">
                <a16:creationId xmlns:a16="http://schemas.microsoft.com/office/drawing/2014/main" id="{B1D07582-F036-470E-ADED-0CE00538C1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88" y="4242942"/>
            <a:ext cx="383479" cy="615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C5F21F-0CDB-462C-9B27-CDFC7F7B5B3F}"/>
              </a:ext>
            </a:extLst>
          </p:cNvPr>
          <p:cNvSpPr txBox="1"/>
          <p:nvPr/>
        </p:nvSpPr>
        <p:spPr>
          <a:xfrm>
            <a:off x="2798617" y="543054"/>
            <a:ext cx="5749637" cy="67704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0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501" y="2174938"/>
            <a:ext cx="3284120" cy="347996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396517" y="718170"/>
            <a:ext cx="539896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 thế ngồi viết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0865" y="1754024"/>
            <a:ext cx="7273498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50176"/>
          </a:xfrm>
          <a:prstGeom prst="rect">
            <a:avLst/>
          </a:prstGeom>
        </p:spPr>
      </p:pic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28" y="835662"/>
            <a:ext cx="10901179" cy="54681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1444" y="1262128"/>
            <a:ext cx="521334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vui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577529" y="2000727"/>
            <a:ext cx="106420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mọi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mọi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hồ báo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báo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ờ.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gà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trống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gáy vang báo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trời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sắp sáng.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hú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mùa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vải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Cà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đào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ở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sắc xuân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thêm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rực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rỡ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gày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xuân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thêm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tưng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bừng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8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399920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15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9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3701144" y="1780182"/>
            <a:ext cx="65894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Làm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việc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thật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là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vui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1494980" y="2471283"/>
            <a:ext cx="10697020" cy="64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Quanh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ta,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mọi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vật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mọi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người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đều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làm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việc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8" name="Text Box 133"/>
          <p:cNvSpPr txBox="1">
            <a:spLocks noChangeArrowheads="1"/>
          </p:cNvSpPr>
          <p:nvPr/>
        </p:nvSpPr>
        <p:spPr bwMode="auto">
          <a:xfrm>
            <a:off x="1494980" y="3173593"/>
            <a:ext cx="10667990" cy="64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Cái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hồ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báo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phút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báo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giờ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. Con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gà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trống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gáy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1546653" y="3840146"/>
            <a:ext cx="106168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vang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báo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trời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sắp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sáng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 Con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hú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gọi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mùa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vải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0" name="Text Box 133"/>
          <p:cNvSpPr txBox="1">
            <a:spLocks noChangeArrowheads="1"/>
          </p:cNvSpPr>
          <p:nvPr/>
        </p:nvSpPr>
        <p:spPr bwMode="auto">
          <a:xfrm>
            <a:off x="1524010" y="4521213"/>
            <a:ext cx="10667990" cy="64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chín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Cành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đào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nở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hoa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cho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sắc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xuân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rực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rỡ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3" name="Text Box 133"/>
          <p:cNvSpPr txBox="1">
            <a:spLocks noChangeArrowheads="1"/>
          </p:cNvSpPr>
          <p:nvPr/>
        </p:nvSpPr>
        <p:spPr bwMode="auto">
          <a:xfrm>
            <a:off x="1494980" y="5213180"/>
            <a:ext cx="77487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n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xuân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thêm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tưng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bừng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29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695</Words>
  <Application>Microsoft Office PowerPoint</Application>
  <PresentationFormat>Widescreen</PresentationFormat>
  <Paragraphs>107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Courier New</vt:lpstr>
      <vt:lpstr>等线</vt:lpstr>
      <vt:lpstr>HP001 4 hàng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41</cp:revision>
  <dcterms:created xsi:type="dcterms:W3CDTF">2021-07-07T15:05:52Z</dcterms:created>
  <dcterms:modified xsi:type="dcterms:W3CDTF">2022-08-27T09:39:21Z</dcterms:modified>
</cp:coreProperties>
</file>