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  <p:sldMasterId id="2147483679" r:id="rId2"/>
  </p:sldMasterIdLst>
  <p:notesMasterIdLst>
    <p:notesMasterId r:id="rId19"/>
  </p:notesMasterIdLst>
  <p:sldIdLst>
    <p:sldId id="321" r:id="rId3"/>
    <p:sldId id="312" r:id="rId4"/>
    <p:sldId id="324" r:id="rId5"/>
    <p:sldId id="317" r:id="rId6"/>
    <p:sldId id="318" r:id="rId7"/>
    <p:sldId id="322" r:id="rId8"/>
    <p:sldId id="325" r:id="rId9"/>
    <p:sldId id="326" r:id="rId10"/>
    <p:sldId id="264" r:id="rId11"/>
    <p:sldId id="332" r:id="rId12"/>
    <p:sldId id="279" r:id="rId13"/>
    <p:sldId id="280" r:id="rId14"/>
    <p:sldId id="328" r:id="rId15"/>
    <p:sldId id="327" r:id="rId16"/>
    <p:sldId id="329" r:id="rId17"/>
    <p:sldId id="3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9AEEA"/>
    <a:srgbClr val="E080CE"/>
    <a:srgbClr val="3E28E0"/>
    <a:srgbClr val="137B82"/>
    <a:srgbClr val="5FB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5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9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12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91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7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4" r:id="rId12"/>
    <p:sldLayoutId id="2147483656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608446" y="3436220"/>
            <a:ext cx="6958410" cy="146685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29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867159" y="2362862"/>
            <a:ext cx="9400428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</a:t>
            </a:r>
            <a:r>
              <a:rPr kumimoji="0" lang="en-US" altLang="zh-CN" sz="6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uyện</a:t>
            </a:r>
            <a:r>
              <a:rPr kumimoji="0" lang="en-US" altLang="zh-CN" sz="6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r>
              <a:rPr kumimoji="0" lang="en-US" altLang="zh-CN" sz="6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- </a:t>
            </a:r>
            <a:r>
              <a:rPr kumimoji="0" lang="en-US" altLang="zh-CN" sz="6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6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6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3061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26296" r="10972" b="25556"/>
          <a:stretch/>
        </p:blipFill>
        <p:spPr>
          <a:xfrm>
            <a:off x="-10304" y="1011003"/>
            <a:ext cx="12202304" cy="4953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8400" y="6838950"/>
            <a:ext cx="27432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6195" y="4878272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49968" y="4876830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33741" y="4876829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1593" y="4860415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50434" y="4891622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5831" y="4895161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621" y="4898618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99130" y="4911215"/>
            <a:ext cx="577733" cy="5573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959"/>
            <a:ext cx="12191999" cy="62028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19" name="Rounded Rectangle 18"/>
          <p:cNvSpPr/>
          <p:nvPr/>
        </p:nvSpPr>
        <p:spPr>
          <a:xfrm>
            <a:off x="3091542" y="1474675"/>
            <a:ext cx="746663" cy="63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1687" y="1474675"/>
            <a:ext cx="698317" cy="63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90004" y="1474675"/>
            <a:ext cx="651799" cy="63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41803" y="1474674"/>
            <a:ext cx="651799" cy="63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0323" y="1513186"/>
            <a:ext cx="659577" cy="595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43718" y="1494121"/>
            <a:ext cx="659577" cy="6111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52669" y="1474675"/>
            <a:ext cx="651799" cy="6306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56267" y="1474675"/>
            <a:ext cx="659577" cy="6306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78636" y="2823969"/>
            <a:ext cx="719605" cy="68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49364" y="2868396"/>
            <a:ext cx="719606" cy="68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17755" y="2868396"/>
            <a:ext cx="719605" cy="68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237360" y="2868396"/>
            <a:ext cx="716469" cy="68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094637" y="2837642"/>
            <a:ext cx="873983" cy="68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09991" y="4595541"/>
            <a:ext cx="900334" cy="5958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99997" y="5393043"/>
            <a:ext cx="1161980" cy="5958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49797" y="2180973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09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43" y="435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57" r="1142" b="47056"/>
          <a:stretch/>
        </p:blipFill>
        <p:spPr>
          <a:xfrm>
            <a:off x="1148210" y="1874560"/>
            <a:ext cx="10628233" cy="2021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3900" y="2743200"/>
            <a:ext cx="5207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9400" y="2743200"/>
            <a:ext cx="5207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900" y="2743200"/>
            <a:ext cx="5207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8799" y="2743200"/>
            <a:ext cx="6531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2657" y="4565950"/>
            <a:ext cx="6566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2850" y="3655905"/>
            <a:ext cx="7089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7959" y="3732585"/>
            <a:ext cx="769932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2136" y="4596728"/>
            <a:ext cx="769932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4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604" r="1142" b="15703"/>
          <a:stretch/>
        </p:blipFill>
        <p:spPr>
          <a:xfrm>
            <a:off x="1021210" y="2019300"/>
            <a:ext cx="10648462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500" y="2832100"/>
            <a:ext cx="6829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9691" y="2832100"/>
            <a:ext cx="6829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5991" y="2865110"/>
            <a:ext cx="6829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02831" y="2832100"/>
            <a:ext cx="6829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1210" y="3963389"/>
            <a:ext cx="1046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136" y="4373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1210" y="4786564"/>
            <a:ext cx="1046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438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739"/>
            <a:ext cx="12192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1546225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08000" y="2641599"/>
            <a:ext cx="11176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10)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28" y="74128"/>
            <a:ext cx="2096378" cy="200141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315245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8549" y="2421816"/>
            <a:ext cx="8929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-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861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5229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2590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700"/>
            <a:ext cx="1236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216"/>
          <a:stretch/>
        </p:blipFill>
        <p:spPr>
          <a:xfrm>
            <a:off x="85908" y="2040437"/>
            <a:ext cx="12020181" cy="55297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673601" y="6030470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11643355" y="2879331"/>
            <a:ext cx="120318" cy="120315"/>
          </a:xfrm>
          <a:prstGeom prst="triangle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703515" y="3185169"/>
            <a:ext cx="16845" cy="144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84473" y="480529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Phía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mũi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8" name="Arc 17"/>
          <p:cNvSpPr/>
          <p:nvPr/>
        </p:nvSpPr>
        <p:spPr>
          <a:xfrm rot="19353801">
            <a:off x="1270534" y="2731545"/>
            <a:ext cx="1520792" cy="1337912"/>
          </a:xfrm>
          <a:prstGeom prst="arc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9353801">
            <a:off x="2337337" y="2731546"/>
            <a:ext cx="1520792" cy="1337912"/>
          </a:xfrm>
          <a:prstGeom prst="arc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19353801">
            <a:off x="3384889" y="2747765"/>
            <a:ext cx="1520792" cy="1337912"/>
          </a:xfrm>
          <a:prstGeom prst="arc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129235" y="2024981"/>
            <a:ext cx="11256" cy="618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35581" y="1175404"/>
            <a:ext cx="528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9882" y="1944695"/>
            <a:ext cx="760626" cy="72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5908" y="3893124"/>
            <a:ext cx="6242908" cy="250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 animBg="1"/>
      <p:bldP spid="19" grpId="0" animBg="1"/>
      <p:bldP spid="20" grpId="0" animBg="1"/>
      <p:bldP spid="25" grpId="0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207</Words>
  <Application>Microsoft Office PowerPoint</Application>
  <PresentationFormat>Widescreen</PresentationFormat>
  <Paragraphs>61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SimSun</vt:lpstr>
      <vt:lpstr>Arial</vt:lpstr>
      <vt:lpstr>Calibri</vt:lpstr>
      <vt:lpstr>Calibri Light</vt:lpstr>
      <vt:lpstr>Times New Roman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Điền số còn thiếu vào chỗ trống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Admin</cp:lastModifiedBy>
  <cp:revision>56</cp:revision>
  <dcterms:created xsi:type="dcterms:W3CDTF">2021-05-04T09:55:00Z</dcterms:created>
  <dcterms:modified xsi:type="dcterms:W3CDTF">2022-08-27T15:09:51Z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