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83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4" r:id="rId16"/>
    <p:sldId id="273" r:id="rId17"/>
    <p:sldId id="278" r:id="rId18"/>
    <p:sldId id="27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6EC43-E773-45F4-B316-58BF0B3E7AF1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F225-90D4-415B-858D-E9202A5E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7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75"/>
          <p:cNvGrpSpPr>
            <a:grpSpLocks noChangeAspect="1"/>
          </p:cNvGrpSpPr>
          <p:nvPr userDrawn="1"/>
        </p:nvGrpSpPr>
        <p:grpSpPr bwMode="auto">
          <a:xfrm rot="21392674">
            <a:off x="8570668" y="4513567"/>
            <a:ext cx="2784309" cy="1521205"/>
            <a:chOff x="3188" y="899"/>
            <a:chExt cx="1219" cy="666"/>
          </a:xfrm>
          <a:effectLst/>
        </p:grpSpPr>
        <p:sp>
          <p:nvSpPr>
            <p:cNvPr id="7" name="Freeform 1576"/>
            <p:cNvSpPr/>
            <p:nvPr/>
          </p:nvSpPr>
          <p:spPr bwMode="auto">
            <a:xfrm>
              <a:off x="3188" y="899"/>
              <a:ext cx="1219" cy="664"/>
            </a:xfrm>
            <a:custGeom>
              <a:avLst/>
              <a:gdLst>
                <a:gd name="T0" fmla="*/ 85 w 5305"/>
                <a:gd name="T1" fmla="*/ 2565 h 2874"/>
                <a:gd name="T2" fmla="*/ 211 w 5305"/>
                <a:gd name="T3" fmla="*/ 2570 h 2874"/>
                <a:gd name="T4" fmla="*/ 2091 w 5305"/>
                <a:gd name="T5" fmla="*/ 211 h 2874"/>
                <a:gd name="T6" fmla="*/ 2597 w 5305"/>
                <a:gd name="T7" fmla="*/ 160 h 2874"/>
                <a:gd name="T8" fmla="*/ 4395 w 5305"/>
                <a:gd name="T9" fmla="*/ 772 h 2874"/>
                <a:gd name="T10" fmla="*/ 5171 w 5305"/>
                <a:gd name="T11" fmla="*/ 2253 h 2874"/>
                <a:gd name="T12" fmla="*/ 5298 w 5305"/>
                <a:gd name="T13" fmla="*/ 2257 h 2874"/>
                <a:gd name="T14" fmla="*/ 2586 w 5305"/>
                <a:gd name="T15" fmla="*/ 18 h 2874"/>
                <a:gd name="T16" fmla="*/ 85 w 5305"/>
                <a:gd name="T17" fmla="*/ 2565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5" h="2874">
                  <a:moveTo>
                    <a:pt x="85" y="2565"/>
                  </a:moveTo>
                  <a:cubicBezTo>
                    <a:pt x="107" y="2874"/>
                    <a:pt x="215" y="2657"/>
                    <a:pt x="211" y="2570"/>
                  </a:cubicBezTo>
                  <a:cubicBezTo>
                    <a:pt x="158" y="1515"/>
                    <a:pt x="952" y="429"/>
                    <a:pt x="2091" y="211"/>
                  </a:cubicBezTo>
                  <a:cubicBezTo>
                    <a:pt x="2254" y="180"/>
                    <a:pt x="2423" y="162"/>
                    <a:pt x="2597" y="160"/>
                  </a:cubicBezTo>
                  <a:cubicBezTo>
                    <a:pt x="3293" y="151"/>
                    <a:pt x="3931" y="389"/>
                    <a:pt x="4395" y="772"/>
                  </a:cubicBezTo>
                  <a:cubicBezTo>
                    <a:pt x="4858" y="1155"/>
                    <a:pt x="5149" y="1675"/>
                    <a:pt x="5171" y="2253"/>
                  </a:cubicBezTo>
                  <a:cubicBezTo>
                    <a:pt x="5179" y="2455"/>
                    <a:pt x="5305" y="2470"/>
                    <a:pt x="5298" y="2257"/>
                  </a:cubicBezTo>
                  <a:cubicBezTo>
                    <a:pt x="5246" y="1003"/>
                    <a:pt x="4031" y="0"/>
                    <a:pt x="2586" y="18"/>
                  </a:cubicBezTo>
                  <a:cubicBezTo>
                    <a:pt x="1140" y="36"/>
                    <a:pt x="0" y="1176"/>
                    <a:pt x="85" y="2565"/>
                  </a:cubicBezTo>
                  <a:close/>
                </a:path>
              </a:pathLst>
            </a:custGeom>
            <a:solidFill>
              <a:srgbClr val="FF7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1577"/>
            <p:cNvSpPr/>
            <p:nvPr/>
          </p:nvSpPr>
          <p:spPr bwMode="auto">
            <a:xfrm>
              <a:off x="3212" y="927"/>
              <a:ext cx="1173" cy="635"/>
            </a:xfrm>
            <a:custGeom>
              <a:avLst/>
              <a:gdLst>
                <a:gd name="T0" fmla="*/ 81 w 5106"/>
                <a:gd name="T1" fmla="*/ 2450 h 2746"/>
                <a:gd name="T2" fmla="*/ 225 w 5106"/>
                <a:gd name="T3" fmla="*/ 2449 h 2746"/>
                <a:gd name="T4" fmla="*/ 2031 w 5106"/>
                <a:gd name="T5" fmla="*/ 224 h 2746"/>
                <a:gd name="T6" fmla="*/ 2518 w 5106"/>
                <a:gd name="T7" fmla="*/ 175 h 2746"/>
                <a:gd name="T8" fmla="*/ 4236 w 5106"/>
                <a:gd name="T9" fmla="*/ 792 h 2746"/>
                <a:gd name="T10" fmla="*/ 4983 w 5106"/>
                <a:gd name="T11" fmla="*/ 2206 h 2746"/>
                <a:gd name="T12" fmla="*/ 5099 w 5106"/>
                <a:gd name="T13" fmla="*/ 2156 h 2746"/>
                <a:gd name="T14" fmla="*/ 2490 w 5106"/>
                <a:gd name="T15" fmla="*/ 18 h 2746"/>
                <a:gd name="T16" fmla="*/ 81 w 5106"/>
                <a:gd name="T17" fmla="*/ 245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6" h="2746">
                  <a:moveTo>
                    <a:pt x="81" y="2450"/>
                  </a:moveTo>
                  <a:cubicBezTo>
                    <a:pt x="103" y="2746"/>
                    <a:pt x="230" y="2532"/>
                    <a:pt x="225" y="2449"/>
                  </a:cubicBezTo>
                  <a:cubicBezTo>
                    <a:pt x="175" y="1442"/>
                    <a:pt x="935" y="433"/>
                    <a:pt x="2031" y="224"/>
                  </a:cubicBezTo>
                  <a:cubicBezTo>
                    <a:pt x="2188" y="194"/>
                    <a:pt x="2351" y="177"/>
                    <a:pt x="2518" y="175"/>
                  </a:cubicBezTo>
                  <a:cubicBezTo>
                    <a:pt x="3189" y="167"/>
                    <a:pt x="3790" y="426"/>
                    <a:pt x="4236" y="792"/>
                  </a:cubicBezTo>
                  <a:cubicBezTo>
                    <a:pt x="4682" y="1157"/>
                    <a:pt x="4961" y="1654"/>
                    <a:pt x="4983" y="2206"/>
                  </a:cubicBezTo>
                  <a:cubicBezTo>
                    <a:pt x="4990" y="2399"/>
                    <a:pt x="5106" y="2358"/>
                    <a:pt x="5099" y="2156"/>
                  </a:cubicBezTo>
                  <a:cubicBezTo>
                    <a:pt x="5050" y="958"/>
                    <a:pt x="3882" y="0"/>
                    <a:pt x="2490" y="18"/>
                  </a:cubicBezTo>
                  <a:cubicBezTo>
                    <a:pt x="1099" y="35"/>
                    <a:pt x="0" y="1124"/>
                    <a:pt x="81" y="2450"/>
                  </a:cubicBezTo>
                  <a:close/>
                </a:path>
              </a:pathLst>
            </a:custGeom>
            <a:solidFill>
              <a:srgbClr val="FF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8"/>
            <p:cNvSpPr/>
            <p:nvPr/>
          </p:nvSpPr>
          <p:spPr bwMode="auto">
            <a:xfrm>
              <a:off x="3245" y="957"/>
              <a:ext cx="1113" cy="605"/>
            </a:xfrm>
            <a:custGeom>
              <a:avLst/>
              <a:gdLst>
                <a:gd name="T0" fmla="*/ 77 w 4848"/>
                <a:gd name="T1" fmla="*/ 2334 h 2616"/>
                <a:gd name="T2" fmla="*/ 215 w 4848"/>
                <a:gd name="T3" fmla="*/ 2333 h 2616"/>
                <a:gd name="T4" fmla="*/ 1928 w 4848"/>
                <a:gd name="T5" fmla="*/ 214 h 2616"/>
                <a:gd name="T6" fmla="*/ 2390 w 4848"/>
                <a:gd name="T7" fmla="*/ 167 h 2616"/>
                <a:gd name="T8" fmla="*/ 4022 w 4848"/>
                <a:gd name="T9" fmla="*/ 755 h 2616"/>
                <a:gd name="T10" fmla="*/ 4731 w 4848"/>
                <a:gd name="T11" fmla="*/ 2102 h 2616"/>
                <a:gd name="T12" fmla="*/ 4841 w 4848"/>
                <a:gd name="T13" fmla="*/ 2054 h 2616"/>
                <a:gd name="T14" fmla="*/ 2364 w 4848"/>
                <a:gd name="T15" fmla="*/ 17 h 2616"/>
                <a:gd name="T16" fmla="*/ 77 w 4848"/>
                <a:gd name="T17" fmla="*/ 2334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8" h="2616">
                  <a:moveTo>
                    <a:pt x="77" y="2334"/>
                  </a:moveTo>
                  <a:cubicBezTo>
                    <a:pt x="98" y="2616"/>
                    <a:pt x="219" y="2412"/>
                    <a:pt x="215" y="2333"/>
                  </a:cubicBezTo>
                  <a:cubicBezTo>
                    <a:pt x="167" y="1374"/>
                    <a:pt x="887" y="412"/>
                    <a:pt x="1928" y="214"/>
                  </a:cubicBezTo>
                  <a:cubicBezTo>
                    <a:pt x="2077" y="185"/>
                    <a:pt x="2231" y="169"/>
                    <a:pt x="2390" y="167"/>
                  </a:cubicBezTo>
                  <a:cubicBezTo>
                    <a:pt x="3027" y="159"/>
                    <a:pt x="3598" y="407"/>
                    <a:pt x="4022" y="755"/>
                  </a:cubicBezTo>
                  <a:cubicBezTo>
                    <a:pt x="4445" y="1103"/>
                    <a:pt x="4710" y="1576"/>
                    <a:pt x="4731" y="2102"/>
                  </a:cubicBezTo>
                  <a:cubicBezTo>
                    <a:pt x="4738" y="2286"/>
                    <a:pt x="4848" y="2247"/>
                    <a:pt x="4841" y="2054"/>
                  </a:cubicBezTo>
                  <a:cubicBezTo>
                    <a:pt x="4794" y="913"/>
                    <a:pt x="3685" y="0"/>
                    <a:pt x="2364" y="17"/>
                  </a:cubicBezTo>
                  <a:cubicBezTo>
                    <a:pt x="1043" y="34"/>
                    <a:pt x="0" y="1071"/>
                    <a:pt x="77" y="2334"/>
                  </a:cubicBezTo>
                  <a:close/>
                </a:path>
              </a:pathLst>
            </a:custGeom>
            <a:solidFill>
              <a:srgbClr val="FFF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1579"/>
            <p:cNvSpPr/>
            <p:nvPr/>
          </p:nvSpPr>
          <p:spPr bwMode="auto">
            <a:xfrm>
              <a:off x="3276" y="989"/>
              <a:ext cx="1058" cy="576"/>
            </a:xfrm>
            <a:custGeom>
              <a:avLst/>
              <a:gdLst>
                <a:gd name="T0" fmla="*/ 73 w 4605"/>
                <a:gd name="T1" fmla="*/ 2222 h 2490"/>
                <a:gd name="T2" fmla="*/ 204 w 4605"/>
                <a:gd name="T3" fmla="*/ 2220 h 2490"/>
                <a:gd name="T4" fmla="*/ 1831 w 4605"/>
                <a:gd name="T5" fmla="*/ 203 h 2490"/>
                <a:gd name="T6" fmla="*/ 2270 w 4605"/>
                <a:gd name="T7" fmla="*/ 159 h 2490"/>
                <a:gd name="T8" fmla="*/ 3820 w 4605"/>
                <a:gd name="T9" fmla="*/ 718 h 2490"/>
                <a:gd name="T10" fmla="*/ 4494 w 4605"/>
                <a:gd name="T11" fmla="*/ 2000 h 2490"/>
                <a:gd name="T12" fmla="*/ 4599 w 4605"/>
                <a:gd name="T13" fmla="*/ 1955 h 2490"/>
                <a:gd name="T14" fmla="*/ 2245 w 4605"/>
                <a:gd name="T15" fmla="*/ 16 h 2490"/>
                <a:gd name="T16" fmla="*/ 73 w 4605"/>
                <a:gd name="T17" fmla="*/ 2222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5" h="2490">
                  <a:moveTo>
                    <a:pt x="73" y="2222"/>
                  </a:moveTo>
                  <a:cubicBezTo>
                    <a:pt x="93" y="2490"/>
                    <a:pt x="207" y="2296"/>
                    <a:pt x="204" y="2220"/>
                  </a:cubicBezTo>
                  <a:cubicBezTo>
                    <a:pt x="158" y="1307"/>
                    <a:pt x="842" y="392"/>
                    <a:pt x="1831" y="203"/>
                  </a:cubicBezTo>
                  <a:cubicBezTo>
                    <a:pt x="1972" y="176"/>
                    <a:pt x="2119" y="161"/>
                    <a:pt x="2270" y="159"/>
                  </a:cubicBezTo>
                  <a:cubicBezTo>
                    <a:pt x="2875" y="151"/>
                    <a:pt x="3417" y="387"/>
                    <a:pt x="3820" y="718"/>
                  </a:cubicBezTo>
                  <a:cubicBezTo>
                    <a:pt x="4222" y="1050"/>
                    <a:pt x="4474" y="1500"/>
                    <a:pt x="4494" y="2000"/>
                  </a:cubicBezTo>
                  <a:cubicBezTo>
                    <a:pt x="4500" y="2176"/>
                    <a:pt x="4605" y="2139"/>
                    <a:pt x="4599" y="1955"/>
                  </a:cubicBezTo>
                  <a:cubicBezTo>
                    <a:pt x="4554" y="869"/>
                    <a:pt x="3500" y="0"/>
                    <a:pt x="2245" y="16"/>
                  </a:cubicBezTo>
                  <a:cubicBezTo>
                    <a:pt x="990" y="32"/>
                    <a:pt x="0" y="1019"/>
                    <a:pt x="73" y="2222"/>
                  </a:cubicBezTo>
                  <a:close/>
                </a:path>
              </a:pathLst>
            </a:custGeom>
            <a:solidFill>
              <a:srgbClr val="ABF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1580"/>
            <p:cNvSpPr/>
            <p:nvPr/>
          </p:nvSpPr>
          <p:spPr bwMode="auto">
            <a:xfrm>
              <a:off x="3307" y="1021"/>
              <a:ext cx="1003" cy="541"/>
            </a:xfrm>
            <a:custGeom>
              <a:avLst/>
              <a:gdLst>
                <a:gd name="T0" fmla="*/ 68 w 4369"/>
                <a:gd name="T1" fmla="*/ 2087 h 2339"/>
                <a:gd name="T2" fmla="*/ 192 w 4369"/>
                <a:gd name="T3" fmla="*/ 2086 h 2339"/>
                <a:gd name="T4" fmla="*/ 1738 w 4369"/>
                <a:gd name="T5" fmla="*/ 191 h 2339"/>
                <a:gd name="T6" fmla="*/ 2155 w 4369"/>
                <a:gd name="T7" fmla="*/ 149 h 2339"/>
                <a:gd name="T8" fmla="*/ 3625 w 4369"/>
                <a:gd name="T9" fmla="*/ 674 h 2339"/>
                <a:gd name="T10" fmla="*/ 4263 w 4369"/>
                <a:gd name="T11" fmla="*/ 1878 h 2339"/>
                <a:gd name="T12" fmla="*/ 4363 w 4369"/>
                <a:gd name="T13" fmla="*/ 1836 h 2339"/>
                <a:gd name="T14" fmla="*/ 2131 w 4369"/>
                <a:gd name="T15" fmla="*/ 15 h 2339"/>
                <a:gd name="T16" fmla="*/ 68 w 4369"/>
                <a:gd name="T17" fmla="*/ 2087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9" h="2339">
                  <a:moveTo>
                    <a:pt x="68" y="2087"/>
                  </a:moveTo>
                  <a:cubicBezTo>
                    <a:pt x="87" y="2339"/>
                    <a:pt x="195" y="2157"/>
                    <a:pt x="192" y="2086"/>
                  </a:cubicBezTo>
                  <a:cubicBezTo>
                    <a:pt x="149" y="1228"/>
                    <a:pt x="799" y="369"/>
                    <a:pt x="1738" y="191"/>
                  </a:cubicBezTo>
                  <a:cubicBezTo>
                    <a:pt x="1872" y="165"/>
                    <a:pt x="2012" y="151"/>
                    <a:pt x="2155" y="149"/>
                  </a:cubicBezTo>
                  <a:cubicBezTo>
                    <a:pt x="2728" y="142"/>
                    <a:pt x="3243" y="363"/>
                    <a:pt x="3625" y="674"/>
                  </a:cubicBezTo>
                  <a:cubicBezTo>
                    <a:pt x="4006" y="985"/>
                    <a:pt x="4245" y="1408"/>
                    <a:pt x="4263" y="1878"/>
                  </a:cubicBezTo>
                  <a:cubicBezTo>
                    <a:pt x="4269" y="2043"/>
                    <a:pt x="4369" y="2008"/>
                    <a:pt x="4363" y="1836"/>
                  </a:cubicBezTo>
                  <a:cubicBezTo>
                    <a:pt x="4322" y="815"/>
                    <a:pt x="3322" y="0"/>
                    <a:pt x="2131" y="15"/>
                  </a:cubicBezTo>
                  <a:cubicBezTo>
                    <a:pt x="940" y="30"/>
                    <a:pt x="0" y="958"/>
                    <a:pt x="68" y="2087"/>
                  </a:cubicBezTo>
                  <a:close/>
                </a:path>
              </a:pathLst>
            </a:custGeom>
            <a:solidFill>
              <a:srgbClr val="8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581"/>
            <p:cNvSpPr/>
            <p:nvPr/>
          </p:nvSpPr>
          <p:spPr bwMode="auto">
            <a:xfrm>
              <a:off x="3333" y="1050"/>
              <a:ext cx="957" cy="515"/>
            </a:xfrm>
            <a:custGeom>
              <a:avLst/>
              <a:gdLst>
                <a:gd name="T0" fmla="*/ 65 w 4169"/>
                <a:gd name="T1" fmla="*/ 1990 h 2230"/>
                <a:gd name="T2" fmla="*/ 183 w 4169"/>
                <a:gd name="T3" fmla="*/ 1989 h 2230"/>
                <a:gd name="T4" fmla="*/ 1659 w 4169"/>
                <a:gd name="T5" fmla="*/ 182 h 2230"/>
                <a:gd name="T6" fmla="*/ 2057 w 4169"/>
                <a:gd name="T7" fmla="*/ 142 h 2230"/>
                <a:gd name="T8" fmla="*/ 3460 w 4169"/>
                <a:gd name="T9" fmla="*/ 643 h 2230"/>
                <a:gd name="T10" fmla="*/ 4068 w 4169"/>
                <a:gd name="T11" fmla="*/ 1790 h 2230"/>
                <a:gd name="T12" fmla="*/ 4164 w 4169"/>
                <a:gd name="T13" fmla="*/ 1750 h 2230"/>
                <a:gd name="T14" fmla="*/ 2034 w 4169"/>
                <a:gd name="T15" fmla="*/ 14 h 2230"/>
                <a:gd name="T16" fmla="*/ 65 w 4169"/>
                <a:gd name="T17" fmla="*/ 199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9" h="2230">
                  <a:moveTo>
                    <a:pt x="65" y="1990"/>
                  </a:moveTo>
                  <a:cubicBezTo>
                    <a:pt x="83" y="2230"/>
                    <a:pt x="187" y="2056"/>
                    <a:pt x="183" y="1989"/>
                  </a:cubicBezTo>
                  <a:cubicBezTo>
                    <a:pt x="143" y="1171"/>
                    <a:pt x="763" y="352"/>
                    <a:pt x="1659" y="182"/>
                  </a:cubicBezTo>
                  <a:cubicBezTo>
                    <a:pt x="1787" y="158"/>
                    <a:pt x="1920" y="144"/>
                    <a:pt x="2057" y="142"/>
                  </a:cubicBezTo>
                  <a:cubicBezTo>
                    <a:pt x="2604" y="135"/>
                    <a:pt x="3095" y="346"/>
                    <a:pt x="3460" y="643"/>
                  </a:cubicBezTo>
                  <a:cubicBezTo>
                    <a:pt x="3824" y="939"/>
                    <a:pt x="4051" y="1343"/>
                    <a:pt x="4068" y="1790"/>
                  </a:cubicBezTo>
                  <a:cubicBezTo>
                    <a:pt x="4074" y="1948"/>
                    <a:pt x="4169" y="1915"/>
                    <a:pt x="4164" y="1750"/>
                  </a:cubicBezTo>
                  <a:cubicBezTo>
                    <a:pt x="4124" y="778"/>
                    <a:pt x="3170" y="0"/>
                    <a:pt x="2034" y="14"/>
                  </a:cubicBezTo>
                  <a:cubicBezTo>
                    <a:pt x="898" y="29"/>
                    <a:pt x="0" y="913"/>
                    <a:pt x="65" y="1990"/>
                  </a:cubicBezTo>
                  <a:close/>
                </a:path>
              </a:pathLst>
            </a:custGeom>
            <a:solidFill>
              <a:srgbClr val="E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10840244" y="4869160"/>
            <a:ext cx="768085" cy="864096"/>
            <a:chOff x="4427984" y="894134"/>
            <a:chExt cx="576064" cy="648072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10994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493019" y="5157192"/>
            <a:ext cx="682743" cy="768085"/>
            <a:chOff x="4427984" y="894134"/>
            <a:chExt cx="576064" cy="648072"/>
          </a:xfrm>
          <a:effectLst/>
        </p:grpSpPr>
        <p:sp>
          <p:nvSpPr>
            <p:cNvPr id="49" name="椭圆 48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1099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0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8239324" y="5253203"/>
            <a:ext cx="768085" cy="864096"/>
            <a:chOff x="4427984" y="894134"/>
            <a:chExt cx="576064" cy="648072"/>
          </a:xfrm>
          <a:effectLst/>
        </p:grpSpPr>
        <p:sp>
          <p:nvSpPr>
            <p:cNvPr id="84" name="椭圆 8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 userDrawn="1"/>
        </p:nvGrpSpPr>
        <p:grpSpPr>
          <a:xfrm>
            <a:off x="7759271" y="5445224"/>
            <a:ext cx="768085" cy="864096"/>
            <a:chOff x="4427984" y="894134"/>
            <a:chExt cx="576064" cy="648072"/>
          </a:xfrm>
          <a:effectLst/>
        </p:grpSpPr>
        <p:sp>
          <p:nvSpPr>
            <p:cNvPr id="119" name="椭圆 118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3" name="组合 152"/>
          <p:cNvGrpSpPr/>
          <p:nvPr userDrawn="1"/>
        </p:nvGrpSpPr>
        <p:grpSpPr>
          <a:xfrm>
            <a:off x="8815388" y="5445224"/>
            <a:ext cx="576064" cy="672075"/>
            <a:chOff x="4427984" y="894134"/>
            <a:chExt cx="576064" cy="648072"/>
          </a:xfrm>
          <a:effectLst/>
        </p:grpSpPr>
        <p:sp>
          <p:nvSpPr>
            <p:cNvPr id="154" name="椭圆 15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1099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88" name="组合 187"/>
          <p:cNvGrpSpPr/>
          <p:nvPr userDrawn="1"/>
        </p:nvGrpSpPr>
        <p:grpSpPr>
          <a:xfrm>
            <a:off x="4885961" y="5457520"/>
            <a:ext cx="7289800" cy="1400480"/>
            <a:chOff x="3713162" y="4093140"/>
            <a:chExt cx="5467350" cy="1050360"/>
          </a:xfrm>
        </p:grpSpPr>
        <p:sp>
          <p:nvSpPr>
            <p:cNvPr id="189" name="任意多边形 188"/>
            <p:cNvSpPr/>
            <p:nvPr/>
          </p:nvSpPr>
          <p:spPr>
            <a:xfrm>
              <a:off x="3713162" y="4093140"/>
              <a:ext cx="5467350" cy="1050360"/>
            </a:xfrm>
            <a:custGeom>
              <a:avLst/>
              <a:gdLst>
                <a:gd name="connsiteX0" fmla="*/ 4762463 w 5467350"/>
                <a:gd name="connsiteY0" fmla="*/ 843 h 1050360"/>
                <a:gd name="connsiteX1" fmla="*/ 5210175 w 5467350"/>
                <a:gd name="connsiteY1" fmla="*/ 50235 h 1050360"/>
                <a:gd name="connsiteX2" fmla="*/ 5416451 w 5467350"/>
                <a:gd name="connsiteY2" fmla="*/ 145634 h 1050360"/>
                <a:gd name="connsiteX3" fmla="*/ 5467350 w 5467350"/>
                <a:gd name="connsiteY3" fmla="*/ 190915 h 1050360"/>
                <a:gd name="connsiteX4" fmla="*/ 5467350 w 5467350"/>
                <a:gd name="connsiteY4" fmla="*/ 1050360 h 1050360"/>
                <a:gd name="connsiteX5" fmla="*/ 0 w 5467350"/>
                <a:gd name="connsiteY5" fmla="*/ 1050360 h 1050360"/>
                <a:gd name="connsiteX6" fmla="*/ 1619250 w 5467350"/>
                <a:gd name="connsiteY6" fmla="*/ 755085 h 1050360"/>
                <a:gd name="connsiteX7" fmla="*/ 3752850 w 5467350"/>
                <a:gd name="connsiteY7" fmla="*/ 97860 h 1050360"/>
                <a:gd name="connsiteX8" fmla="*/ 4762463 w 5467350"/>
                <a:gd name="connsiteY8" fmla="*/ 843 h 105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1050360">
                  <a:moveTo>
                    <a:pt x="4762463" y="843"/>
                  </a:moveTo>
                  <a:cubicBezTo>
                    <a:pt x="4935364" y="4694"/>
                    <a:pt x="5086945" y="21660"/>
                    <a:pt x="5210175" y="50235"/>
                  </a:cubicBezTo>
                  <a:cubicBezTo>
                    <a:pt x="5292328" y="69285"/>
                    <a:pt x="5359896" y="103417"/>
                    <a:pt x="5416451" y="145634"/>
                  </a:cubicBezTo>
                  <a:lnTo>
                    <a:pt x="5467350" y="190915"/>
                  </a:lnTo>
                  <a:lnTo>
                    <a:pt x="5467350" y="1050360"/>
                  </a:lnTo>
                  <a:lnTo>
                    <a:pt x="0" y="1050360"/>
                  </a:lnTo>
                  <a:cubicBezTo>
                    <a:pt x="276225" y="921773"/>
                    <a:pt x="993775" y="913835"/>
                    <a:pt x="1619250" y="755085"/>
                  </a:cubicBezTo>
                  <a:cubicBezTo>
                    <a:pt x="2244725" y="596335"/>
                    <a:pt x="3154363" y="215335"/>
                    <a:pt x="3752850" y="97860"/>
                  </a:cubicBezTo>
                  <a:cubicBezTo>
                    <a:pt x="4126905" y="24438"/>
                    <a:pt x="4474295" y="-5576"/>
                    <a:pt x="4762463" y="8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DA03"/>
                </a:gs>
                <a:gs pos="100000">
                  <a:srgbClr val="05750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6516216" y="4155926"/>
              <a:ext cx="2412139" cy="715103"/>
              <a:chOff x="6178757" y="4160903"/>
              <a:chExt cx="2620855" cy="776979"/>
            </a:xfrm>
          </p:grpSpPr>
          <p:sp>
            <p:nvSpPr>
              <p:cNvPr id="191" name="Freeform 5112"/>
              <p:cNvSpPr/>
              <p:nvPr/>
            </p:nvSpPr>
            <p:spPr bwMode="auto">
              <a:xfrm>
                <a:off x="6472540" y="4547460"/>
                <a:ext cx="9664" cy="11597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0 w 5"/>
                  <a:gd name="T11" fmla="*/ 4 h 6"/>
                  <a:gd name="T12" fmla="*/ 0 w 5"/>
                  <a:gd name="T13" fmla="*/ 6 h 6"/>
                  <a:gd name="T14" fmla="*/ 0 w 5"/>
                  <a:gd name="T15" fmla="*/ 6 h 6"/>
                  <a:gd name="T16" fmla="*/ 2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6F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5113"/>
              <p:cNvSpPr/>
              <p:nvPr/>
            </p:nvSpPr>
            <p:spPr bwMode="auto">
              <a:xfrm>
                <a:off x="6290859" y="4607376"/>
                <a:ext cx="61849" cy="73446"/>
              </a:xfrm>
              <a:custGeom>
                <a:avLst/>
                <a:gdLst>
                  <a:gd name="T0" fmla="*/ 27 w 32"/>
                  <a:gd name="T1" fmla="*/ 0 h 38"/>
                  <a:gd name="T2" fmla="*/ 21 w 32"/>
                  <a:gd name="T3" fmla="*/ 0 h 38"/>
                  <a:gd name="T4" fmla="*/ 19 w 32"/>
                  <a:gd name="T5" fmla="*/ 4 h 38"/>
                  <a:gd name="T6" fmla="*/ 0 w 32"/>
                  <a:gd name="T7" fmla="*/ 34 h 38"/>
                  <a:gd name="T8" fmla="*/ 2 w 32"/>
                  <a:gd name="T9" fmla="*/ 36 h 38"/>
                  <a:gd name="T10" fmla="*/ 5 w 32"/>
                  <a:gd name="T11" fmla="*/ 38 h 38"/>
                  <a:gd name="T12" fmla="*/ 11 w 32"/>
                  <a:gd name="T13" fmla="*/ 38 h 38"/>
                  <a:gd name="T14" fmla="*/ 15 w 32"/>
                  <a:gd name="T15" fmla="*/ 36 h 38"/>
                  <a:gd name="T16" fmla="*/ 32 w 32"/>
                  <a:gd name="T17" fmla="*/ 4 h 38"/>
                  <a:gd name="T18" fmla="*/ 32 w 32"/>
                  <a:gd name="T19" fmla="*/ 2 h 38"/>
                  <a:gd name="T20" fmla="*/ 27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1" y="0"/>
                    </a:lnTo>
                    <a:lnTo>
                      <a:pt x="19" y="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5" y="38"/>
                    </a:lnTo>
                    <a:lnTo>
                      <a:pt x="11" y="38"/>
                    </a:lnTo>
                    <a:lnTo>
                      <a:pt x="15" y="3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5114"/>
              <p:cNvSpPr/>
              <p:nvPr/>
            </p:nvSpPr>
            <p:spPr bwMode="auto">
              <a:xfrm>
                <a:off x="6246405" y="4578384"/>
                <a:ext cx="61849" cy="73446"/>
              </a:xfrm>
              <a:custGeom>
                <a:avLst/>
                <a:gdLst>
                  <a:gd name="T0" fmla="*/ 26 w 32"/>
                  <a:gd name="T1" fmla="*/ 0 h 38"/>
                  <a:gd name="T2" fmla="*/ 21 w 32"/>
                  <a:gd name="T3" fmla="*/ 0 h 38"/>
                  <a:gd name="T4" fmla="*/ 17 w 32"/>
                  <a:gd name="T5" fmla="*/ 1 h 38"/>
                  <a:gd name="T6" fmla="*/ 0 w 32"/>
                  <a:gd name="T7" fmla="*/ 34 h 38"/>
                  <a:gd name="T8" fmla="*/ 1 w 32"/>
                  <a:gd name="T9" fmla="*/ 36 h 38"/>
                  <a:gd name="T10" fmla="*/ 5 w 32"/>
                  <a:gd name="T11" fmla="*/ 38 h 38"/>
                  <a:gd name="T12" fmla="*/ 11 w 32"/>
                  <a:gd name="T13" fmla="*/ 36 h 38"/>
                  <a:gd name="T14" fmla="*/ 15 w 32"/>
                  <a:gd name="T15" fmla="*/ 34 h 38"/>
                  <a:gd name="T16" fmla="*/ 32 w 32"/>
                  <a:gd name="T17" fmla="*/ 3 h 38"/>
                  <a:gd name="T18" fmla="*/ 32 w 32"/>
                  <a:gd name="T19" fmla="*/ 0 h 38"/>
                  <a:gd name="T20" fmla="*/ 26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6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5" y="38"/>
                    </a:lnTo>
                    <a:lnTo>
                      <a:pt x="11" y="36"/>
                    </a:lnTo>
                    <a:lnTo>
                      <a:pt x="15" y="34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4" name="Freeform 5115"/>
              <p:cNvSpPr/>
              <p:nvPr/>
            </p:nvSpPr>
            <p:spPr bwMode="auto">
              <a:xfrm>
                <a:off x="6178757" y="4595779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0 h 39"/>
                  <a:gd name="T4" fmla="*/ 17 w 33"/>
                  <a:gd name="T5" fmla="*/ 2 h 39"/>
                  <a:gd name="T6" fmla="*/ 0 w 33"/>
                  <a:gd name="T7" fmla="*/ 35 h 39"/>
                  <a:gd name="T8" fmla="*/ 0 w 33"/>
                  <a:gd name="T9" fmla="*/ 37 h 39"/>
                  <a:gd name="T10" fmla="*/ 6 w 33"/>
                  <a:gd name="T11" fmla="*/ 39 h 39"/>
                  <a:gd name="T12" fmla="*/ 12 w 33"/>
                  <a:gd name="T13" fmla="*/ 37 h 39"/>
                  <a:gd name="T14" fmla="*/ 15 w 33"/>
                  <a:gd name="T15" fmla="*/ 35 h 39"/>
                  <a:gd name="T16" fmla="*/ 33 w 33"/>
                  <a:gd name="T17" fmla="*/ 2 h 39"/>
                  <a:gd name="T18" fmla="*/ 31 w 33"/>
                  <a:gd name="T19" fmla="*/ 0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0"/>
                    </a:lnTo>
                    <a:lnTo>
                      <a:pt x="17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6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5" name="Freeform 5116"/>
              <p:cNvSpPr/>
              <p:nvPr/>
            </p:nvSpPr>
            <p:spPr bwMode="auto">
              <a:xfrm>
                <a:off x="6828173" y="4470148"/>
                <a:ext cx="73446" cy="85042"/>
              </a:xfrm>
              <a:custGeom>
                <a:avLst/>
                <a:gdLst>
                  <a:gd name="T0" fmla="*/ 31 w 38"/>
                  <a:gd name="T1" fmla="*/ 0 h 44"/>
                  <a:gd name="T2" fmla="*/ 25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2 w 38"/>
                  <a:gd name="T13" fmla="*/ 44 h 44"/>
                  <a:gd name="T14" fmla="*/ 15 w 38"/>
                  <a:gd name="T15" fmla="*/ 40 h 44"/>
                  <a:gd name="T16" fmla="*/ 38 w 38"/>
                  <a:gd name="T17" fmla="*/ 4 h 44"/>
                  <a:gd name="T18" fmla="*/ 37 w 38"/>
                  <a:gd name="T19" fmla="*/ 2 h 44"/>
                  <a:gd name="T20" fmla="*/ 31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1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5" y="40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6" name="Freeform 5117"/>
              <p:cNvSpPr/>
              <p:nvPr/>
            </p:nvSpPr>
            <p:spPr bwMode="auto">
              <a:xfrm>
                <a:off x="6775987" y="4433425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7 w 39"/>
                  <a:gd name="T3" fmla="*/ 2 h 44"/>
                  <a:gd name="T4" fmla="*/ 21 w 39"/>
                  <a:gd name="T5" fmla="*/ 3 h 44"/>
                  <a:gd name="T6" fmla="*/ 0 w 39"/>
                  <a:gd name="T7" fmla="*/ 40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7 w 39"/>
                  <a:gd name="T15" fmla="*/ 40 h 44"/>
                  <a:gd name="T16" fmla="*/ 39 w 39"/>
                  <a:gd name="T17" fmla="*/ 5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7" y="2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7" y="40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7" name="Freeform 5118"/>
              <p:cNvSpPr/>
              <p:nvPr/>
            </p:nvSpPr>
            <p:spPr bwMode="auto">
              <a:xfrm>
                <a:off x="6698676" y="4454686"/>
                <a:ext cx="73446" cy="81177"/>
              </a:xfrm>
              <a:custGeom>
                <a:avLst/>
                <a:gdLst>
                  <a:gd name="T0" fmla="*/ 32 w 38"/>
                  <a:gd name="T1" fmla="*/ 0 h 42"/>
                  <a:gd name="T2" fmla="*/ 25 w 38"/>
                  <a:gd name="T3" fmla="*/ 0 h 42"/>
                  <a:gd name="T4" fmla="*/ 21 w 38"/>
                  <a:gd name="T5" fmla="*/ 2 h 42"/>
                  <a:gd name="T6" fmla="*/ 0 w 38"/>
                  <a:gd name="T7" fmla="*/ 39 h 42"/>
                  <a:gd name="T8" fmla="*/ 0 w 38"/>
                  <a:gd name="T9" fmla="*/ 42 h 42"/>
                  <a:gd name="T10" fmla="*/ 6 w 38"/>
                  <a:gd name="T11" fmla="*/ 42 h 42"/>
                  <a:gd name="T12" fmla="*/ 13 w 38"/>
                  <a:gd name="T13" fmla="*/ 42 h 42"/>
                  <a:gd name="T14" fmla="*/ 17 w 38"/>
                  <a:gd name="T15" fmla="*/ 40 h 42"/>
                  <a:gd name="T16" fmla="*/ 38 w 38"/>
                  <a:gd name="T17" fmla="*/ 4 h 42"/>
                  <a:gd name="T18" fmla="*/ 38 w 38"/>
                  <a:gd name="T19" fmla="*/ 0 h 42"/>
                  <a:gd name="T20" fmla="*/ 32 w 3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2">
                    <a:moveTo>
                      <a:pt x="32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8" name="Freeform 5119"/>
              <p:cNvSpPr/>
              <p:nvPr/>
            </p:nvSpPr>
            <p:spPr bwMode="auto">
              <a:xfrm>
                <a:off x="6549852" y="4531997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2 h 39"/>
                  <a:gd name="T4" fmla="*/ 17 w 33"/>
                  <a:gd name="T5" fmla="*/ 4 h 39"/>
                  <a:gd name="T6" fmla="*/ 0 w 33"/>
                  <a:gd name="T7" fmla="*/ 35 h 39"/>
                  <a:gd name="T8" fmla="*/ 0 w 33"/>
                  <a:gd name="T9" fmla="*/ 39 h 39"/>
                  <a:gd name="T10" fmla="*/ 6 w 33"/>
                  <a:gd name="T11" fmla="*/ 39 h 39"/>
                  <a:gd name="T12" fmla="*/ 12 w 33"/>
                  <a:gd name="T13" fmla="*/ 39 h 39"/>
                  <a:gd name="T14" fmla="*/ 13 w 33"/>
                  <a:gd name="T15" fmla="*/ 37 h 39"/>
                  <a:gd name="T16" fmla="*/ 33 w 33"/>
                  <a:gd name="T17" fmla="*/ 4 h 39"/>
                  <a:gd name="T18" fmla="*/ 31 w 33"/>
                  <a:gd name="T19" fmla="*/ 2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2"/>
                    </a:lnTo>
                    <a:lnTo>
                      <a:pt x="17" y="4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3" y="37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9" name="Freeform 5120"/>
              <p:cNvSpPr/>
              <p:nvPr/>
            </p:nvSpPr>
            <p:spPr bwMode="auto">
              <a:xfrm>
                <a:off x="6505398" y="4503006"/>
                <a:ext cx="59916" cy="75379"/>
              </a:xfrm>
              <a:custGeom>
                <a:avLst/>
                <a:gdLst>
                  <a:gd name="T0" fmla="*/ 25 w 31"/>
                  <a:gd name="T1" fmla="*/ 0 h 39"/>
                  <a:gd name="T2" fmla="*/ 19 w 31"/>
                  <a:gd name="T3" fmla="*/ 0 h 39"/>
                  <a:gd name="T4" fmla="*/ 17 w 31"/>
                  <a:gd name="T5" fmla="*/ 2 h 39"/>
                  <a:gd name="T6" fmla="*/ 0 w 31"/>
                  <a:gd name="T7" fmla="*/ 35 h 39"/>
                  <a:gd name="T8" fmla="*/ 0 w 31"/>
                  <a:gd name="T9" fmla="*/ 37 h 39"/>
                  <a:gd name="T10" fmla="*/ 4 w 31"/>
                  <a:gd name="T11" fmla="*/ 39 h 39"/>
                  <a:gd name="T12" fmla="*/ 12 w 31"/>
                  <a:gd name="T13" fmla="*/ 39 h 39"/>
                  <a:gd name="T14" fmla="*/ 13 w 31"/>
                  <a:gd name="T15" fmla="*/ 35 h 39"/>
                  <a:gd name="T16" fmla="*/ 31 w 31"/>
                  <a:gd name="T17" fmla="*/ 4 h 39"/>
                  <a:gd name="T18" fmla="*/ 31 w 31"/>
                  <a:gd name="T19" fmla="*/ 2 h 39"/>
                  <a:gd name="T20" fmla="*/ 25 w 31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9">
                    <a:moveTo>
                      <a:pt x="25" y="0"/>
                    </a:moveTo>
                    <a:lnTo>
                      <a:pt x="19" y="0"/>
                    </a:lnTo>
                    <a:lnTo>
                      <a:pt x="17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4" y="39"/>
                    </a:lnTo>
                    <a:lnTo>
                      <a:pt x="12" y="39"/>
                    </a:lnTo>
                    <a:lnTo>
                      <a:pt x="13" y="3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0" name="Freeform 5121"/>
              <p:cNvSpPr/>
              <p:nvPr/>
            </p:nvSpPr>
            <p:spPr bwMode="auto">
              <a:xfrm>
                <a:off x="6534390" y="4663427"/>
                <a:ext cx="63782" cy="73446"/>
              </a:xfrm>
              <a:custGeom>
                <a:avLst/>
                <a:gdLst>
                  <a:gd name="T0" fmla="*/ 27 w 33"/>
                  <a:gd name="T1" fmla="*/ 0 h 38"/>
                  <a:gd name="T2" fmla="*/ 21 w 33"/>
                  <a:gd name="T3" fmla="*/ 0 h 38"/>
                  <a:gd name="T4" fmla="*/ 18 w 33"/>
                  <a:gd name="T5" fmla="*/ 2 h 38"/>
                  <a:gd name="T6" fmla="*/ 0 w 33"/>
                  <a:gd name="T7" fmla="*/ 34 h 38"/>
                  <a:gd name="T8" fmla="*/ 0 w 33"/>
                  <a:gd name="T9" fmla="*/ 36 h 38"/>
                  <a:gd name="T10" fmla="*/ 6 w 33"/>
                  <a:gd name="T11" fmla="*/ 38 h 38"/>
                  <a:gd name="T12" fmla="*/ 12 w 33"/>
                  <a:gd name="T13" fmla="*/ 36 h 38"/>
                  <a:gd name="T14" fmla="*/ 16 w 33"/>
                  <a:gd name="T15" fmla="*/ 34 h 38"/>
                  <a:gd name="T16" fmla="*/ 33 w 33"/>
                  <a:gd name="T17" fmla="*/ 4 h 38"/>
                  <a:gd name="T18" fmla="*/ 31 w 33"/>
                  <a:gd name="T19" fmla="*/ 0 h 38"/>
                  <a:gd name="T20" fmla="*/ 27 w 3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8">
                    <a:moveTo>
                      <a:pt x="27" y="0"/>
                    </a:moveTo>
                    <a:lnTo>
                      <a:pt x="21" y="0"/>
                    </a:lnTo>
                    <a:lnTo>
                      <a:pt x="18" y="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6" y="38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1" name="Freeform 5122"/>
              <p:cNvSpPr/>
              <p:nvPr/>
            </p:nvSpPr>
            <p:spPr bwMode="auto">
              <a:xfrm>
                <a:off x="6489936" y="4628636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2 h 39"/>
                  <a:gd name="T4" fmla="*/ 18 w 33"/>
                  <a:gd name="T5" fmla="*/ 4 h 39"/>
                  <a:gd name="T6" fmla="*/ 0 w 33"/>
                  <a:gd name="T7" fmla="*/ 35 h 39"/>
                  <a:gd name="T8" fmla="*/ 0 w 33"/>
                  <a:gd name="T9" fmla="*/ 39 h 39"/>
                  <a:gd name="T10" fmla="*/ 6 w 33"/>
                  <a:gd name="T11" fmla="*/ 39 h 39"/>
                  <a:gd name="T12" fmla="*/ 12 w 33"/>
                  <a:gd name="T13" fmla="*/ 39 h 39"/>
                  <a:gd name="T14" fmla="*/ 16 w 33"/>
                  <a:gd name="T15" fmla="*/ 37 h 39"/>
                  <a:gd name="T16" fmla="*/ 33 w 33"/>
                  <a:gd name="T17" fmla="*/ 4 h 39"/>
                  <a:gd name="T18" fmla="*/ 31 w 33"/>
                  <a:gd name="T19" fmla="*/ 2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2"/>
                    </a:lnTo>
                    <a:lnTo>
                      <a:pt x="18" y="4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2" name="Freeform 5123"/>
              <p:cNvSpPr/>
              <p:nvPr/>
            </p:nvSpPr>
            <p:spPr bwMode="auto">
              <a:xfrm>
                <a:off x="6420355" y="4647964"/>
                <a:ext cx="61849" cy="73446"/>
              </a:xfrm>
              <a:custGeom>
                <a:avLst/>
                <a:gdLst>
                  <a:gd name="T0" fmla="*/ 27 w 32"/>
                  <a:gd name="T1" fmla="*/ 0 h 38"/>
                  <a:gd name="T2" fmla="*/ 21 w 32"/>
                  <a:gd name="T3" fmla="*/ 0 h 38"/>
                  <a:gd name="T4" fmla="*/ 17 w 32"/>
                  <a:gd name="T5" fmla="*/ 4 h 38"/>
                  <a:gd name="T6" fmla="*/ 0 w 32"/>
                  <a:gd name="T7" fmla="*/ 35 h 38"/>
                  <a:gd name="T8" fmla="*/ 2 w 32"/>
                  <a:gd name="T9" fmla="*/ 37 h 38"/>
                  <a:gd name="T10" fmla="*/ 6 w 32"/>
                  <a:gd name="T11" fmla="*/ 38 h 38"/>
                  <a:gd name="T12" fmla="*/ 11 w 32"/>
                  <a:gd name="T13" fmla="*/ 38 h 38"/>
                  <a:gd name="T14" fmla="*/ 15 w 32"/>
                  <a:gd name="T15" fmla="*/ 37 h 38"/>
                  <a:gd name="T16" fmla="*/ 32 w 32"/>
                  <a:gd name="T17" fmla="*/ 4 h 38"/>
                  <a:gd name="T18" fmla="*/ 32 w 32"/>
                  <a:gd name="T19" fmla="*/ 2 h 38"/>
                  <a:gd name="T20" fmla="*/ 27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1" y="0"/>
                    </a:lnTo>
                    <a:lnTo>
                      <a:pt x="17" y="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5" y="37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3" name="Freeform 5124"/>
              <p:cNvSpPr/>
              <p:nvPr/>
            </p:nvSpPr>
            <p:spPr bwMode="auto">
              <a:xfrm>
                <a:off x="7102628" y="4406366"/>
                <a:ext cx="77311" cy="81177"/>
              </a:xfrm>
              <a:custGeom>
                <a:avLst/>
                <a:gdLst>
                  <a:gd name="T0" fmla="*/ 33 w 40"/>
                  <a:gd name="T1" fmla="*/ 0 h 42"/>
                  <a:gd name="T2" fmla="*/ 27 w 40"/>
                  <a:gd name="T3" fmla="*/ 0 h 42"/>
                  <a:gd name="T4" fmla="*/ 23 w 40"/>
                  <a:gd name="T5" fmla="*/ 2 h 42"/>
                  <a:gd name="T6" fmla="*/ 0 w 40"/>
                  <a:gd name="T7" fmla="*/ 39 h 42"/>
                  <a:gd name="T8" fmla="*/ 2 w 40"/>
                  <a:gd name="T9" fmla="*/ 42 h 42"/>
                  <a:gd name="T10" fmla="*/ 8 w 40"/>
                  <a:gd name="T11" fmla="*/ 42 h 42"/>
                  <a:gd name="T12" fmla="*/ 14 w 40"/>
                  <a:gd name="T13" fmla="*/ 42 h 42"/>
                  <a:gd name="T14" fmla="*/ 17 w 40"/>
                  <a:gd name="T15" fmla="*/ 41 h 42"/>
                  <a:gd name="T16" fmla="*/ 40 w 40"/>
                  <a:gd name="T17" fmla="*/ 4 h 42"/>
                  <a:gd name="T18" fmla="*/ 39 w 40"/>
                  <a:gd name="T19" fmla="*/ 0 h 42"/>
                  <a:gd name="T20" fmla="*/ 33 w 4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33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0" y="39"/>
                    </a:lnTo>
                    <a:lnTo>
                      <a:pt x="2" y="42"/>
                    </a:lnTo>
                    <a:lnTo>
                      <a:pt x="8" y="42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40" y="4"/>
                    </a:lnTo>
                    <a:lnTo>
                      <a:pt x="3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5125"/>
              <p:cNvSpPr/>
              <p:nvPr/>
            </p:nvSpPr>
            <p:spPr bwMode="auto">
              <a:xfrm>
                <a:off x="7054308" y="4369644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7 w 39"/>
                  <a:gd name="T3" fmla="*/ 0 h 44"/>
                  <a:gd name="T4" fmla="*/ 21 w 39"/>
                  <a:gd name="T5" fmla="*/ 4 h 44"/>
                  <a:gd name="T6" fmla="*/ 0 w 39"/>
                  <a:gd name="T7" fmla="*/ 38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2 h 44"/>
                  <a:gd name="T14" fmla="*/ 17 w 39"/>
                  <a:gd name="T15" fmla="*/ 40 h 44"/>
                  <a:gd name="T16" fmla="*/ 39 w 39"/>
                  <a:gd name="T17" fmla="*/ 4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7" y="0"/>
                    </a:lnTo>
                    <a:lnTo>
                      <a:pt x="21" y="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2"/>
                    </a:lnTo>
                    <a:lnTo>
                      <a:pt x="17" y="40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5126"/>
              <p:cNvSpPr/>
              <p:nvPr/>
            </p:nvSpPr>
            <p:spPr bwMode="auto">
              <a:xfrm>
                <a:off x="6976997" y="4388971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5 w 38"/>
                  <a:gd name="T3" fmla="*/ 1 h 44"/>
                  <a:gd name="T4" fmla="*/ 21 w 38"/>
                  <a:gd name="T5" fmla="*/ 3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3 h 44"/>
                  <a:gd name="T18" fmla="*/ 38 w 38"/>
                  <a:gd name="T19" fmla="*/ 1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5" y="1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5127"/>
              <p:cNvSpPr/>
              <p:nvPr/>
            </p:nvSpPr>
            <p:spPr bwMode="auto">
              <a:xfrm>
                <a:off x="7377083" y="4332921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1 w 39"/>
                  <a:gd name="T5" fmla="*/ 4 h 44"/>
                  <a:gd name="T6" fmla="*/ 0 w 39"/>
                  <a:gd name="T7" fmla="*/ 40 h 44"/>
                  <a:gd name="T8" fmla="*/ 0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8 w 39"/>
                  <a:gd name="T15" fmla="*/ 40 h 44"/>
                  <a:gd name="T16" fmla="*/ 39 w 39"/>
                  <a:gd name="T17" fmla="*/ 4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8" y="40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5128"/>
              <p:cNvSpPr/>
              <p:nvPr/>
            </p:nvSpPr>
            <p:spPr bwMode="auto">
              <a:xfrm>
                <a:off x="7247587" y="4317458"/>
                <a:ext cx="77311" cy="81177"/>
              </a:xfrm>
              <a:custGeom>
                <a:avLst/>
                <a:gdLst>
                  <a:gd name="T0" fmla="*/ 33 w 40"/>
                  <a:gd name="T1" fmla="*/ 0 h 42"/>
                  <a:gd name="T2" fmla="*/ 27 w 40"/>
                  <a:gd name="T3" fmla="*/ 0 h 42"/>
                  <a:gd name="T4" fmla="*/ 23 w 40"/>
                  <a:gd name="T5" fmla="*/ 2 h 42"/>
                  <a:gd name="T6" fmla="*/ 0 w 40"/>
                  <a:gd name="T7" fmla="*/ 38 h 42"/>
                  <a:gd name="T8" fmla="*/ 2 w 40"/>
                  <a:gd name="T9" fmla="*/ 42 h 42"/>
                  <a:gd name="T10" fmla="*/ 8 w 40"/>
                  <a:gd name="T11" fmla="*/ 42 h 42"/>
                  <a:gd name="T12" fmla="*/ 13 w 40"/>
                  <a:gd name="T13" fmla="*/ 42 h 42"/>
                  <a:gd name="T14" fmla="*/ 17 w 40"/>
                  <a:gd name="T15" fmla="*/ 40 h 42"/>
                  <a:gd name="T16" fmla="*/ 40 w 40"/>
                  <a:gd name="T17" fmla="*/ 4 h 42"/>
                  <a:gd name="T18" fmla="*/ 38 w 40"/>
                  <a:gd name="T19" fmla="*/ 0 h 42"/>
                  <a:gd name="T20" fmla="*/ 33 w 4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33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8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5129"/>
              <p:cNvSpPr/>
              <p:nvPr/>
            </p:nvSpPr>
            <p:spPr bwMode="auto">
              <a:xfrm>
                <a:off x="7674732" y="4288467"/>
                <a:ext cx="73446" cy="81177"/>
              </a:xfrm>
              <a:custGeom>
                <a:avLst/>
                <a:gdLst>
                  <a:gd name="T0" fmla="*/ 32 w 38"/>
                  <a:gd name="T1" fmla="*/ 0 h 42"/>
                  <a:gd name="T2" fmla="*/ 25 w 38"/>
                  <a:gd name="T3" fmla="*/ 0 h 42"/>
                  <a:gd name="T4" fmla="*/ 21 w 38"/>
                  <a:gd name="T5" fmla="*/ 2 h 42"/>
                  <a:gd name="T6" fmla="*/ 0 w 38"/>
                  <a:gd name="T7" fmla="*/ 38 h 42"/>
                  <a:gd name="T8" fmla="*/ 0 w 38"/>
                  <a:gd name="T9" fmla="*/ 42 h 42"/>
                  <a:gd name="T10" fmla="*/ 6 w 38"/>
                  <a:gd name="T11" fmla="*/ 42 h 42"/>
                  <a:gd name="T12" fmla="*/ 11 w 38"/>
                  <a:gd name="T13" fmla="*/ 42 h 42"/>
                  <a:gd name="T14" fmla="*/ 17 w 38"/>
                  <a:gd name="T15" fmla="*/ 40 h 42"/>
                  <a:gd name="T16" fmla="*/ 38 w 38"/>
                  <a:gd name="T17" fmla="*/ 4 h 42"/>
                  <a:gd name="T18" fmla="*/ 36 w 38"/>
                  <a:gd name="T19" fmla="*/ 0 h 42"/>
                  <a:gd name="T20" fmla="*/ 32 w 3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2">
                    <a:moveTo>
                      <a:pt x="32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1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6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5130"/>
              <p:cNvSpPr/>
              <p:nvPr/>
            </p:nvSpPr>
            <p:spPr bwMode="auto">
              <a:xfrm>
                <a:off x="7622547" y="4251744"/>
                <a:ext cx="77311" cy="85042"/>
              </a:xfrm>
              <a:custGeom>
                <a:avLst/>
                <a:gdLst>
                  <a:gd name="T0" fmla="*/ 33 w 40"/>
                  <a:gd name="T1" fmla="*/ 0 h 44"/>
                  <a:gd name="T2" fmla="*/ 27 w 40"/>
                  <a:gd name="T3" fmla="*/ 0 h 44"/>
                  <a:gd name="T4" fmla="*/ 23 w 40"/>
                  <a:gd name="T5" fmla="*/ 3 h 44"/>
                  <a:gd name="T6" fmla="*/ 0 w 40"/>
                  <a:gd name="T7" fmla="*/ 38 h 44"/>
                  <a:gd name="T8" fmla="*/ 2 w 40"/>
                  <a:gd name="T9" fmla="*/ 42 h 44"/>
                  <a:gd name="T10" fmla="*/ 8 w 40"/>
                  <a:gd name="T11" fmla="*/ 44 h 44"/>
                  <a:gd name="T12" fmla="*/ 13 w 40"/>
                  <a:gd name="T13" fmla="*/ 42 h 44"/>
                  <a:gd name="T14" fmla="*/ 17 w 40"/>
                  <a:gd name="T15" fmla="*/ 40 h 44"/>
                  <a:gd name="T16" fmla="*/ 40 w 40"/>
                  <a:gd name="T17" fmla="*/ 3 h 44"/>
                  <a:gd name="T18" fmla="*/ 38 w 40"/>
                  <a:gd name="T19" fmla="*/ 1 h 44"/>
                  <a:gd name="T20" fmla="*/ 33 w 40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4">
                    <a:moveTo>
                      <a:pt x="33" y="0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40" y="3"/>
                    </a:lnTo>
                    <a:lnTo>
                      <a:pt x="38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5131"/>
              <p:cNvSpPr/>
              <p:nvPr/>
            </p:nvSpPr>
            <p:spPr bwMode="auto">
              <a:xfrm>
                <a:off x="7545235" y="4269139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7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2 w 38"/>
                  <a:gd name="T9" fmla="*/ 42 h 44"/>
                  <a:gd name="T10" fmla="*/ 5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4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7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5132"/>
              <p:cNvSpPr/>
              <p:nvPr/>
            </p:nvSpPr>
            <p:spPr bwMode="auto">
              <a:xfrm>
                <a:off x="8005238" y="4240147"/>
                <a:ext cx="73446" cy="85042"/>
              </a:xfrm>
              <a:custGeom>
                <a:avLst/>
                <a:gdLst>
                  <a:gd name="T0" fmla="*/ 30 w 38"/>
                  <a:gd name="T1" fmla="*/ 0 h 44"/>
                  <a:gd name="T2" fmla="*/ 25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1 w 38"/>
                  <a:gd name="T13" fmla="*/ 44 h 44"/>
                  <a:gd name="T14" fmla="*/ 15 w 38"/>
                  <a:gd name="T15" fmla="*/ 40 h 44"/>
                  <a:gd name="T16" fmla="*/ 38 w 38"/>
                  <a:gd name="T17" fmla="*/ 6 h 44"/>
                  <a:gd name="T18" fmla="*/ 36 w 38"/>
                  <a:gd name="T19" fmla="*/ 2 h 44"/>
                  <a:gd name="T20" fmla="*/ 30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0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1" y="44"/>
                    </a:lnTo>
                    <a:lnTo>
                      <a:pt x="15" y="40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5133"/>
              <p:cNvSpPr/>
              <p:nvPr/>
            </p:nvSpPr>
            <p:spPr bwMode="auto">
              <a:xfrm>
                <a:off x="7953053" y="4203424"/>
                <a:ext cx="73446" cy="85042"/>
              </a:xfrm>
              <a:custGeom>
                <a:avLst/>
                <a:gdLst>
                  <a:gd name="T0" fmla="*/ 33 w 38"/>
                  <a:gd name="T1" fmla="*/ 0 h 44"/>
                  <a:gd name="T2" fmla="*/ 27 w 38"/>
                  <a:gd name="T3" fmla="*/ 1 h 44"/>
                  <a:gd name="T4" fmla="*/ 21 w 38"/>
                  <a:gd name="T5" fmla="*/ 3 h 44"/>
                  <a:gd name="T6" fmla="*/ 0 w 38"/>
                  <a:gd name="T7" fmla="*/ 40 h 44"/>
                  <a:gd name="T8" fmla="*/ 2 w 38"/>
                  <a:gd name="T9" fmla="*/ 42 h 44"/>
                  <a:gd name="T10" fmla="*/ 6 w 38"/>
                  <a:gd name="T11" fmla="*/ 44 h 44"/>
                  <a:gd name="T12" fmla="*/ 13 w 38"/>
                  <a:gd name="T13" fmla="*/ 44 h 44"/>
                  <a:gd name="T14" fmla="*/ 17 w 38"/>
                  <a:gd name="T15" fmla="*/ 42 h 44"/>
                  <a:gd name="T16" fmla="*/ 38 w 38"/>
                  <a:gd name="T17" fmla="*/ 5 h 44"/>
                  <a:gd name="T18" fmla="*/ 38 w 38"/>
                  <a:gd name="T19" fmla="*/ 1 h 44"/>
                  <a:gd name="T20" fmla="*/ 33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3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3" y="44"/>
                    </a:lnTo>
                    <a:lnTo>
                      <a:pt x="17" y="42"/>
                    </a:lnTo>
                    <a:lnTo>
                      <a:pt x="38" y="5"/>
                    </a:lnTo>
                    <a:lnTo>
                      <a:pt x="38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5134"/>
              <p:cNvSpPr/>
              <p:nvPr/>
            </p:nvSpPr>
            <p:spPr bwMode="auto">
              <a:xfrm>
                <a:off x="7875741" y="4224685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4 w 38"/>
                  <a:gd name="T3" fmla="*/ 0 h 44"/>
                  <a:gd name="T4" fmla="*/ 21 w 38"/>
                  <a:gd name="T5" fmla="*/ 2 h 44"/>
                  <a:gd name="T6" fmla="*/ 0 w 38"/>
                  <a:gd name="T7" fmla="*/ 38 h 44"/>
                  <a:gd name="T8" fmla="*/ 0 w 38"/>
                  <a:gd name="T9" fmla="*/ 42 h 44"/>
                  <a:gd name="T10" fmla="*/ 5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4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4" y="0"/>
                    </a:lnTo>
                    <a:lnTo>
                      <a:pt x="21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5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5135"/>
              <p:cNvSpPr/>
              <p:nvPr/>
            </p:nvSpPr>
            <p:spPr bwMode="auto">
              <a:xfrm>
                <a:off x="8300954" y="4220819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1 w 39"/>
                  <a:gd name="T5" fmla="*/ 4 h 44"/>
                  <a:gd name="T6" fmla="*/ 0 w 39"/>
                  <a:gd name="T7" fmla="*/ 40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8 w 39"/>
                  <a:gd name="T15" fmla="*/ 40 h 44"/>
                  <a:gd name="T16" fmla="*/ 39 w 39"/>
                  <a:gd name="T17" fmla="*/ 6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8" y="40"/>
                    </a:lnTo>
                    <a:lnTo>
                      <a:pt x="39" y="6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5136"/>
              <p:cNvSpPr/>
              <p:nvPr/>
            </p:nvSpPr>
            <p:spPr bwMode="auto">
              <a:xfrm>
                <a:off x="8252634" y="4187962"/>
                <a:ext cx="75379" cy="81177"/>
              </a:xfrm>
              <a:custGeom>
                <a:avLst/>
                <a:gdLst>
                  <a:gd name="T0" fmla="*/ 33 w 39"/>
                  <a:gd name="T1" fmla="*/ 0 h 42"/>
                  <a:gd name="T2" fmla="*/ 25 w 39"/>
                  <a:gd name="T3" fmla="*/ 0 h 42"/>
                  <a:gd name="T4" fmla="*/ 22 w 39"/>
                  <a:gd name="T5" fmla="*/ 2 h 42"/>
                  <a:gd name="T6" fmla="*/ 0 w 39"/>
                  <a:gd name="T7" fmla="*/ 38 h 42"/>
                  <a:gd name="T8" fmla="*/ 0 w 39"/>
                  <a:gd name="T9" fmla="*/ 42 h 42"/>
                  <a:gd name="T10" fmla="*/ 6 w 39"/>
                  <a:gd name="T11" fmla="*/ 42 h 42"/>
                  <a:gd name="T12" fmla="*/ 12 w 39"/>
                  <a:gd name="T13" fmla="*/ 42 h 42"/>
                  <a:gd name="T14" fmla="*/ 18 w 39"/>
                  <a:gd name="T15" fmla="*/ 40 h 42"/>
                  <a:gd name="T16" fmla="*/ 39 w 39"/>
                  <a:gd name="T17" fmla="*/ 4 h 42"/>
                  <a:gd name="T18" fmla="*/ 37 w 39"/>
                  <a:gd name="T19" fmla="*/ 0 h 42"/>
                  <a:gd name="T20" fmla="*/ 33 w 3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2">
                    <a:moveTo>
                      <a:pt x="33" y="0"/>
                    </a:moveTo>
                    <a:lnTo>
                      <a:pt x="25" y="0"/>
                    </a:lnTo>
                    <a:lnTo>
                      <a:pt x="22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8" y="40"/>
                    </a:lnTo>
                    <a:lnTo>
                      <a:pt x="39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5137"/>
              <p:cNvSpPr/>
              <p:nvPr/>
            </p:nvSpPr>
            <p:spPr bwMode="auto">
              <a:xfrm>
                <a:off x="8175323" y="4205357"/>
                <a:ext cx="73446" cy="86975"/>
              </a:xfrm>
              <a:custGeom>
                <a:avLst/>
                <a:gdLst>
                  <a:gd name="T0" fmla="*/ 31 w 38"/>
                  <a:gd name="T1" fmla="*/ 0 h 45"/>
                  <a:gd name="T2" fmla="*/ 25 w 38"/>
                  <a:gd name="T3" fmla="*/ 0 h 45"/>
                  <a:gd name="T4" fmla="*/ 21 w 38"/>
                  <a:gd name="T5" fmla="*/ 4 h 45"/>
                  <a:gd name="T6" fmla="*/ 0 w 38"/>
                  <a:gd name="T7" fmla="*/ 39 h 45"/>
                  <a:gd name="T8" fmla="*/ 0 w 38"/>
                  <a:gd name="T9" fmla="*/ 43 h 45"/>
                  <a:gd name="T10" fmla="*/ 6 w 38"/>
                  <a:gd name="T11" fmla="*/ 45 h 45"/>
                  <a:gd name="T12" fmla="*/ 12 w 38"/>
                  <a:gd name="T13" fmla="*/ 43 h 45"/>
                  <a:gd name="T14" fmla="*/ 15 w 38"/>
                  <a:gd name="T15" fmla="*/ 41 h 45"/>
                  <a:gd name="T16" fmla="*/ 38 w 38"/>
                  <a:gd name="T17" fmla="*/ 4 h 45"/>
                  <a:gd name="T18" fmla="*/ 37 w 38"/>
                  <a:gd name="T19" fmla="*/ 2 h 45"/>
                  <a:gd name="T20" fmla="*/ 31 w 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5">
                    <a:moveTo>
                      <a:pt x="31" y="0"/>
                    </a:moveTo>
                    <a:lnTo>
                      <a:pt x="25" y="0"/>
                    </a:lnTo>
                    <a:lnTo>
                      <a:pt x="21" y="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6" y="45"/>
                    </a:lnTo>
                    <a:lnTo>
                      <a:pt x="12" y="43"/>
                    </a:lnTo>
                    <a:lnTo>
                      <a:pt x="15" y="41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5138"/>
              <p:cNvSpPr/>
              <p:nvPr/>
            </p:nvSpPr>
            <p:spPr bwMode="auto">
              <a:xfrm>
                <a:off x="8610199" y="4199559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7 w 38"/>
                  <a:gd name="T3" fmla="*/ 0 h 44"/>
                  <a:gd name="T4" fmla="*/ 23 w 38"/>
                  <a:gd name="T5" fmla="*/ 3 h 44"/>
                  <a:gd name="T6" fmla="*/ 0 w 38"/>
                  <a:gd name="T7" fmla="*/ 38 h 44"/>
                  <a:gd name="T8" fmla="*/ 2 w 38"/>
                  <a:gd name="T9" fmla="*/ 42 h 44"/>
                  <a:gd name="T10" fmla="*/ 7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3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7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5139"/>
              <p:cNvSpPr/>
              <p:nvPr/>
            </p:nvSpPr>
            <p:spPr bwMode="auto">
              <a:xfrm>
                <a:off x="8561879" y="4160903"/>
                <a:ext cx="73446" cy="86975"/>
              </a:xfrm>
              <a:custGeom>
                <a:avLst/>
                <a:gdLst>
                  <a:gd name="T0" fmla="*/ 32 w 38"/>
                  <a:gd name="T1" fmla="*/ 0 h 45"/>
                  <a:gd name="T2" fmla="*/ 25 w 38"/>
                  <a:gd name="T3" fmla="*/ 2 h 45"/>
                  <a:gd name="T4" fmla="*/ 21 w 38"/>
                  <a:gd name="T5" fmla="*/ 4 h 45"/>
                  <a:gd name="T6" fmla="*/ 0 w 38"/>
                  <a:gd name="T7" fmla="*/ 41 h 45"/>
                  <a:gd name="T8" fmla="*/ 0 w 38"/>
                  <a:gd name="T9" fmla="*/ 43 h 45"/>
                  <a:gd name="T10" fmla="*/ 6 w 38"/>
                  <a:gd name="T11" fmla="*/ 45 h 45"/>
                  <a:gd name="T12" fmla="*/ 13 w 38"/>
                  <a:gd name="T13" fmla="*/ 45 h 45"/>
                  <a:gd name="T14" fmla="*/ 17 w 38"/>
                  <a:gd name="T15" fmla="*/ 41 h 45"/>
                  <a:gd name="T16" fmla="*/ 38 w 38"/>
                  <a:gd name="T17" fmla="*/ 4 h 45"/>
                  <a:gd name="T18" fmla="*/ 38 w 38"/>
                  <a:gd name="T19" fmla="*/ 2 h 45"/>
                  <a:gd name="T20" fmla="*/ 32 w 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5">
                    <a:moveTo>
                      <a:pt x="32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6" y="45"/>
                    </a:lnTo>
                    <a:lnTo>
                      <a:pt x="13" y="45"/>
                    </a:lnTo>
                    <a:lnTo>
                      <a:pt x="17" y="4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5140"/>
              <p:cNvSpPr/>
              <p:nvPr/>
            </p:nvSpPr>
            <p:spPr bwMode="auto">
              <a:xfrm>
                <a:off x="8482635" y="4180231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2 w 39"/>
                  <a:gd name="T5" fmla="*/ 4 h 44"/>
                  <a:gd name="T6" fmla="*/ 0 w 39"/>
                  <a:gd name="T7" fmla="*/ 40 h 44"/>
                  <a:gd name="T8" fmla="*/ 0 w 39"/>
                  <a:gd name="T9" fmla="*/ 42 h 44"/>
                  <a:gd name="T10" fmla="*/ 6 w 39"/>
                  <a:gd name="T11" fmla="*/ 44 h 44"/>
                  <a:gd name="T12" fmla="*/ 12 w 39"/>
                  <a:gd name="T13" fmla="*/ 44 h 44"/>
                  <a:gd name="T14" fmla="*/ 18 w 39"/>
                  <a:gd name="T15" fmla="*/ 40 h 44"/>
                  <a:gd name="T16" fmla="*/ 39 w 39"/>
                  <a:gd name="T17" fmla="*/ 6 h 44"/>
                  <a:gd name="T18" fmla="*/ 37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2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8" y="40"/>
                    </a:lnTo>
                    <a:lnTo>
                      <a:pt x="39" y="6"/>
                    </a:lnTo>
                    <a:lnTo>
                      <a:pt x="37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5141"/>
              <p:cNvSpPr/>
              <p:nvPr/>
            </p:nvSpPr>
            <p:spPr bwMode="auto">
              <a:xfrm>
                <a:off x="6876492" y="4615107"/>
                <a:ext cx="92774" cy="100505"/>
              </a:xfrm>
              <a:custGeom>
                <a:avLst/>
                <a:gdLst>
                  <a:gd name="T0" fmla="*/ 38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2 h 52"/>
                  <a:gd name="T12" fmla="*/ 4 w 48"/>
                  <a:gd name="T13" fmla="*/ 52 h 52"/>
                  <a:gd name="T14" fmla="*/ 8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6 w 48"/>
                  <a:gd name="T21" fmla="*/ 5 h 52"/>
                  <a:gd name="T22" fmla="*/ 48 w 48"/>
                  <a:gd name="T23" fmla="*/ 4 h 52"/>
                  <a:gd name="T24" fmla="*/ 46 w 48"/>
                  <a:gd name="T25" fmla="*/ 2 h 52"/>
                  <a:gd name="T26" fmla="*/ 42 w 48"/>
                  <a:gd name="T27" fmla="*/ 0 h 52"/>
                  <a:gd name="T28" fmla="*/ 38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38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6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5142"/>
              <p:cNvSpPr/>
              <p:nvPr/>
            </p:nvSpPr>
            <p:spPr bwMode="auto">
              <a:xfrm>
                <a:off x="6816576" y="4570653"/>
                <a:ext cx="92774" cy="102438"/>
              </a:xfrm>
              <a:custGeom>
                <a:avLst/>
                <a:gdLst>
                  <a:gd name="T0" fmla="*/ 39 w 48"/>
                  <a:gd name="T1" fmla="*/ 0 h 53"/>
                  <a:gd name="T2" fmla="*/ 31 w 48"/>
                  <a:gd name="T3" fmla="*/ 2 h 53"/>
                  <a:gd name="T4" fmla="*/ 27 w 48"/>
                  <a:gd name="T5" fmla="*/ 4 h 53"/>
                  <a:gd name="T6" fmla="*/ 0 w 48"/>
                  <a:gd name="T7" fmla="*/ 48 h 53"/>
                  <a:gd name="T8" fmla="*/ 0 w 48"/>
                  <a:gd name="T9" fmla="*/ 50 h 53"/>
                  <a:gd name="T10" fmla="*/ 2 w 48"/>
                  <a:gd name="T11" fmla="*/ 52 h 53"/>
                  <a:gd name="T12" fmla="*/ 4 w 48"/>
                  <a:gd name="T13" fmla="*/ 52 h 53"/>
                  <a:gd name="T14" fmla="*/ 8 w 48"/>
                  <a:gd name="T15" fmla="*/ 53 h 53"/>
                  <a:gd name="T16" fmla="*/ 16 w 48"/>
                  <a:gd name="T17" fmla="*/ 52 h 53"/>
                  <a:gd name="T18" fmla="*/ 21 w 48"/>
                  <a:gd name="T19" fmla="*/ 50 h 53"/>
                  <a:gd name="T20" fmla="*/ 46 w 48"/>
                  <a:gd name="T21" fmla="*/ 5 h 53"/>
                  <a:gd name="T22" fmla="*/ 48 w 48"/>
                  <a:gd name="T23" fmla="*/ 4 h 53"/>
                  <a:gd name="T24" fmla="*/ 46 w 48"/>
                  <a:gd name="T25" fmla="*/ 2 h 53"/>
                  <a:gd name="T26" fmla="*/ 43 w 48"/>
                  <a:gd name="T27" fmla="*/ 2 h 53"/>
                  <a:gd name="T28" fmla="*/ 39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39" y="0"/>
                    </a:moveTo>
                    <a:lnTo>
                      <a:pt x="31" y="2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6" y="52"/>
                    </a:lnTo>
                    <a:lnTo>
                      <a:pt x="21" y="50"/>
                    </a:lnTo>
                    <a:lnTo>
                      <a:pt x="46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5143"/>
              <p:cNvSpPr/>
              <p:nvPr/>
            </p:nvSpPr>
            <p:spPr bwMode="auto">
              <a:xfrm>
                <a:off x="6719937" y="4595779"/>
                <a:ext cx="92774" cy="100505"/>
              </a:xfrm>
              <a:custGeom>
                <a:avLst/>
                <a:gdLst>
                  <a:gd name="T0" fmla="*/ 41 w 48"/>
                  <a:gd name="T1" fmla="*/ 0 h 52"/>
                  <a:gd name="T2" fmla="*/ 33 w 48"/>
                  <a:gd name="T3" fmla="*/ 0 h 52"/>
                  <a:gd name="T4" fmla="*/ 27 w 48"/>
                  <a:gd name="T5" fmla="*/ 4 h 52"/>
                  <a:gd name="T6" fmla="*/ 2 w 48"/>
                  <a:gd name="T7" fmla="*/ 46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8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5 w 48"/>
                  <a:gd name="T27" fmla="*/ 0 h 52"/>
                  <a:gd name="T28" fmla="*/ 41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8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5144"/>
              <p:cNvSpPr/>
              <p:nvPr/>
            </p:nvSpPr>
            <p:spPr bwMode="auto">
              <a:xfrm>
                <a:off x="7195401" y="4551325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6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6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0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5145"/>
              <p:cNvSpPr/>
              <p:nvPr/>
            </p:nvSpPr>
            <p:spPr bwMode="auto">
              <a:xfrm>
                <a:off x="7135485" y="4506871"/>
                <a:ext cx="92774" cy="100505"/>
              </a:xfrm>
              <a:custGeom>
                <a:avLst/>
                <a:gdLst>
                  <a:gd name="T0" fmla="*/ 41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6 w 48"/>
                  <a:gd name="T17" fmla="*/ 52 h 52"/>
                  <a:gd name="T18" fmla="*/ 22 w 48"/>
                  <a:gd name="T19" fmla="*/ 48 h 52"/>
                  <a:gd name="T20" fmla="*/ 47 w 48"/>
                  <a:gd name="T21" fmla="*/ 4 h 52"/>
                  <a:gd name="T22" fmla="*/ 48 w 48"/>
                  <a:gd name="T23" fmla="*/ 4 h 52"/>
                  <a:gd name="T24" fmla="*/ 47 w 48"/>
                  <a:gd name="T25" fmla="*/ 2 h 52"/>
                  <a:gd name="T26" fmla="*/ 43 w 48"/>
                  <a:gd name="T27" fmla="*/ 0 h 52"/>
                  <a:gd name="T28" fmla="*/ 41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1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22" y="48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7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5146"/>
              <p:cNvSpPr/>
              <p:nvPr/>
            </p:nvSpPr>
            <p:spPr bwMode="auto">
              <a:xfrm>
                <a:off x="7038846" y="4530065"/>
                <a:ext cx="92774" cy="102438"/>
              </a:xfrm>
              <a:custGeom>
                <a:avLst/>
                <a:gdLst>
                  <a:gd name="T0" fmla="*/ 41 w 48"/>
                  <a:gd name="T1" fmla="*/ 0 h 53"/>
                  <a:gd name="T2" fmla="*/ 31 w 48"/>
                  <a:gd name="T3" fmla="*/ 1 h 53"/>
                  <a:gd name="T4" fmla="*/ 27 w 48"/>
                  <a:gd name="T5" fmla="*/ 3 h 53"/>
                  <a:gd name="T6" fmla="*/ 0 w 48"/>
                  <a:gd name="T7" fmla="*/ 48 h 53"/>
                  <a:gd name="T8" fmla="*/ 0 w 48"/>
                  <a:gd name="T9" fmla="*/ 49 h 53"/>
                  <a:gd name="T10" fmla="*/ 2 w 48"/>
                  <a:gd name="T11" fmla="*/ 51 h 53"/>
                  <a:gd name="T12" fmla="*/ 4 w 48"/>
                  <a:gd name="T13" fmla="*/ 51 h 53"/>
                  <a:gd name="T14" fmla="*/ 8 w 48"/>
                  <a:gd name="T15" fmla="*/ 53 h 53"/>
                  <a:gd name="T16" fmla="*/ 16 w 48"/>
                  <a:gd name="T17" fmla="*/ 51 h 53"/>
                  <a:gd name="T18" fmla="*/ 22 w 48"/>
                  <a:gd name="T19" fmla="*/ 49 h 53"/>
                  <a:gd name="T20" fmla="*/ 48 w 48"/>
                  <a:gd name="T21" fmla="*/ 5 h 53"/>
                  <a:gd name="T22" fmla="*/ 48 w 48"/>
                  <a:gd name="T23" fmla="*/ 3 h 53"/>
                  <a:gd name="T24" fmla="*/ 47 w 48"/>
                  <a:gd name="T25" fmla="*/ 1 h 53"/>
                  <a:gd name="T26" fmla="*/ 45 w 48"/>
                  <a:gd name="T27" fmla="*/ 0 h 53"/>
                  <a:gd name="T28" fmla="*/ 41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1" y="0"/>
                    </a:moveTo>
                    <a:lnTo>
                      <a:pt x="31" y="1"/>
                    </a:lnTo>
                    <a:lnTo>
                      <a:pt x="27" y="3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8" y="53"/>
                    </a:lnTo>
                    <a:lnTo>
                      <a:pt x="16" y="51"/>
                    </a:lnTo>
                    <a:lnTo>
                      <a:pt x="22" y="49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7" y="1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5147"/>
              <p:cNvSpPr/>
              <p:nvPr/>
            </p:nvSpPr>
            <p:spPr bwMode="auto">
              <a:xfrm>
                <a:off x="7566496" y="4443089"/>
                <a:ext cx="85042" cy="96639"/>
              </a:xfrm>
              <a:custGeom>
                <a:avLst/>
                <a:gdLst>
                  <a:gd name="T0" fmla="*/ 37 w 44"/>
                  <a:gd name="T1" fmla="*/ 0 h 50"/>
                  <a:gd name="T2" fmla="*/ 29 w 44"/>
                  <a:gd name="T3" fmla="*/ 0 h 50"/>
                  <a:gd name="T4" fmla="*/ 25 w 44"/>
                  <a:gd name="T5" fmla="*/ 4 h 50"/>
                  <a:gd name="T6" fmla="*/ 0 w 44"/>
                  <a:gd name="T7" fmla="*/ 45 h 50"/>
                  <a:gd name="T8" fmla="*/ 0 w 44"/>
                  <a:gd name="T9" fmla="*/ 46 h 50"/>
                  <a:gd name="T10" fmla="*/ 0 w 44"/>
                  <a:gd name="T11" fmla="*/ 48 h 50"/>
                  <a:gd name="T12" fmla="*/ 4 w 44"/>
                  <a:gd name="T13" fmla="*/ 48 h 50"/>
                  <a:gd name="T14" fmla="*/ 8 w 44"/>
                  <a:gd name="T15" fmla="*/ 50 h 50"/>
                  <a:gd name="T16" fmla="*/ 16 w 44"/>
                  <a:gd name="T17" fmla="*/ 48 h 50"/>
                  <a:gd name="T18" fmla="*/ 19 w 44"/>
                  <a:gd name="T19" fmla="*/ 46 h 50"/>
                  <a:gd name="T20" fmla="*/ 44 w 44"/>
                  <a:gd name="T21" fmla="*/ 4 h 50"/>
                  <a:gd name="T22" fmla="*/ 44 w 44"/>
                  <a:gd name="T23" fmla="*/ 2 h 50"/>
                  <a:gd name="T24" fmla="*/ 42 w 44"/>
                  <a:gd name="T25" fmla="*/ 2 h 50"/>
                  <a:gd name="T26" fmla="*/ 40 w 44"/>
                  <a:gd name="T27" fmla="*/ 0 h 50"/>
                  <a:gd name="T28" fmla="*/ 37 w 44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0">
                    <a:moveTo>
                      <a:pt x="37" y="0"/>
                    </a:moveTo>
                    <a:lnTo>
                      <a:pt x="29" y="0"/>
                    </a:lnTo>
                    <a:lnTo>
                      <a:pt x="25" y="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8" y="50"/>
                    </a:lnTo>
                    <a:lnTo>
                      <a:pt x="16" y="48"/>
                    </a:lnTo>
                    <a:lnTo>
                      <a:pt x="19" y="46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5148"/>
              <p:cNvSpPr/>
              <p:nvPr/>
            </p:nvSpPr>
            <p:spPr bwMode="auto">
              <a:xfrm>
                <a:off x="7510445" y="4398635"/>
                <a:ext cx="86975" cy="100505"/>
              </a:xfrm>
              <a:custGeom>
                <a:avLst/>
                <a:gdLst>
                  <a:gd name="T0" fmla="*/ 37 w 45"/>
                  <a:gd name="T1" fmla="*/ 0 h 52"/>
                  <a:gd name="T2" fmla="*/ 29 w 45"/>
                  <a:gd name="T3" fmla="*/ 2 h 52"/>
                  <a:gd name="T4" fmla="*/ 25 w 45"/>
                  <a:gd name="T5" fmla="*/ 4 h 52"/>
                  <a:gd name="T6" fmla="*/ 0 w 45"/>
                  <a:gd name="T7" fmla="*/ 46 h 52"/>
                  <a:gd name="T8" fmla="*/ 0 w 45"/>
                  <a:gd name="T9" fmla="*/ 48 h 52"/>
                  <a:gd name="T10" fmla="*/ 0 w 45"/>
                  <a:gd name="T11" fmla="*/ 50 h 52"/>
                  <a:gd name="T12" fmla="*/ 4 w 45"/>
                  <a:gd name="T13" fmla="*/ 50 h 52"/>
                  <a:gd name="T14" fmla="*/ 6 w 45"/>
                  <a:gd name="T15" fmla="*/ 52 h 52"/>
                  <a:gd name="T16" fmla="*/ 14 w 45"/>
                  <a:gd name="T17" fmla="*/ 50 h 52"/>
                  <a:gd name="T18" fmla="*/ 20 w 45"/>
                  <a:gd name="T19" fmla="*/ 48 h 52"/>
                  <a:gd name="T20" fmla="*/ 45 w 45"/>
                  <a:gd name="T21" fmla="*/ 6 h 52"/>
                  <a:gd name="T22" fmla="*/ 45 w 45"/>
                  <a:gd name="T23" fmla="*/ 4 h 52"/>
                  <a:gd name="T24" fmla="*/ 43 w 45"/>
                  <a:gd name="T25" fmla="*/ 2 h 52"/>
                  <a:gd name="T26" fmla="*/ 41 w 45"/>
                  <a:gd name="T27" fmla="*/ 2 h 52"/>
                  <a:gd name="T28" fmla="*/ 37 w 45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2">
                    <a:moveTo>
                      <a:pt x="37" y="0"/>
                    </a:moveTo>
                    <a:lnTo>
                      <a:pt x="29" y="2"/>
                    </a:lnTo>
                    <a:lnTo>
                      <a:pt x="25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14" y="50"/>
                    </a:lnTo>
                    <a:lnTo>
                      <a:pt x="20" y="4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5149"/>
              <p:cNvSpPr/>
              <p:nvPr/>
            </p:nvSpPr>
            <p:spPr bwMode="auto">
              <a:xfrm>
                <a:off x="7417672" y="4421829"/>
                <a:ext cx="88908" cy="100505"/>
              </a:xfrm>
              <a:custGeom>
                <a:avLst/>
                <a:gdLst>
                  <a:gd name="T0" fmla="*/ 39 w 46"/>
                  <a:gd name="T1" fmla="*/ 0 h 52"/>
                  <a:gd name="T2" fmla="*/ 31 w 46"/>
                  <a:gd name="T3" fmla="*/ 2 h 52"/>
                  <a:gd name="T4" fmla="*/ 25 w 46"/>
                  <a:gd name="T5" fmla="*/ 4 h 52"/>
                  <a:gd name="T6" fmla="*/ 0 w 46"/>
                  <a:gd name="T7" fmla="*/ 46 h 52"/>
                  <a:gd name="T8" fmla="*/ 0 w 46"/>
                  <a:gd name="T9" fmla="*/ 48 h 52"/>
                  <a:gd name="T10" fmla="*/ 2 w 46"/>
                  <a:gd name="T11" fmla="*/ 50 h 52"/>
                  <a:gd name="T12" fmla="*/ 4 w 46"/>
                  <a:gd name="T13" fmla="*/ 50 h 52"/>
                  <a:gd name="T14" fmla="*/ 8 w 46"/>
                  <a:gd name="T15" fmla="*/ 52 h 52"/>
                  <a:gd name="T16" fmla="*/ 16 w 46"/>
                  <a:gd name="T17" fmla="*/ 50 h 52"/>
                  <a:gd name="T18" fmla="*/ 21 w 46"/>
                  <a:gd name="T19" fmla="*/ 48 h 52"/>
                  <a:gd name="T20" fmla="*/ 45 w 46"/>
                  <a:gd name="T21" fmla="*/ 6 h 52"/>
                  <a:gd name="T22" fmla="*/ 46 w 46"/>
                  <a:gd name="T23" fmla="*/ 4 h 52"/>
                  <a:gd name="T24" fmla="*/ 45 w 46"/>
                  <a:gd name="T25" fmla="*/ 2 h 52"/>
                  <a:gd name="T26" fmla="*/ 43 w 46"/>
                  <a:gd name="T27" fmla="*/ 2 h 52"/>
                  <a:gd name="T28" fmla="*/ 39 w 4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2">
                    <a:moveTo>
                      <a:pt x="39" y="0"/>
                    </a:moveTo>
                    <a:lnTo>
                      <a:pt x="31" y="2"/>
                    </a:lnTo>
                    <a:lnTo>
                      <a:pt x="25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8" y="52"/>
                    </a:lnTo>
                    <a:lnTo>
                      <a:pt x="16" y="50"/>
                    </a:lnTo>
                    <a:lnTo>
                      <a:pt x="21" y="48"/>
                    </a:lnTo>
                    <a:lnTo>
                      <a:pt x="45" y="6"/>
                    </a:lnTo>
                    <a:lnTo>
                      <a:pt x="46" y="4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5150"/>
              <p:cNvSpPr/>
              <p:nvPr/>
            </p:nvSpPr>
            <p:spPr bwMode="auto">
              <a:xfrm>
                <a:off x="7920195" y="4402501"/>
                <a:ext cx="92774" cy="104370"/>
              </a:xfrm>
              <a:custGeom>
                <a:avLst/>
                <a:gdLst>
                  <a:gd name="T0" fmla="*/ 40 w 48"/>
                  <a:gd name="T1" fmla="*/ 0 h 54"/>
                  <a:gd name="T2" fmla="*/ 32 w 48"/>
                  <a:gd name="T3" fmla="*/ 2 h 54"/>
                  <a:gd name="T4" fmla="*/ 26 w 48"/>
                  <a:gd name="T5" fmla="*/ 6 h 54"/>
                  <a:gd name="T6" fmla="*/ 0 w 48"/>
                  <a:gd name="T7" fmla="*/ 48 h 54"/>
                  <a:gd name="T8" fmla="*/ 0 w 48"/>
                  <a:gd name="T9" fmla="*/ 50 h 54"/>
                  <a:gd name="T10" fmla="*/ 1 w 48"/>
                  <a:gd name="T11" fmla="*/ 52 h 54"/>
                  <a:gd name="T12" fmla="*/ 3 w 48"/>
                  <a:gd name="T13" fmla="*/ 54 h 54"/>
                  <a:gd name="T14" fmla="*/ 7 w 48"/>
                  <a:gd name="T15" fmla="*/ 54 h 54"/>
                  <a:gd name="T16" fmla="*/ 17 w 48"/>
                  <a:gd name="T17" fmla="*/ 54 h 54"/>
                  <a:gd name="T18" fmla="*/ 21 w 48"/>
                  <a:gd name="T19" fmla="*/ 50 h 54"/>
                  <a:gd name="T20" fmla="*/ 48 w 48"/>
                  <a:gd name="T21" fmla="*/ 6 h 54"/>
                  <a:gd name="T22" fmla="*/ 48 w 48"/>
                  <a:gd name="T23" fmla="*/ 4 h 54"/>
                  <a:gd name="T24" fmla="*/ 46 w 48"/>
                  <a:gd name="T25" fmla="*/ 2 h 54"/>
                  <a:gd name="T26" fmla="*/ 44 w 48"/>
                  <a:gd name="T27" fmla="*/ 2 h 54"/>
                  <a:gd name="T28" fmla="*/ 40 w 48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40" y="0"/>
                    </a:moveTo>
                    <a:lnTo>
                      <a:pt x="32" y="2"/>
                    </a:lnTo>
                    <a:lnTo>
                      <a:pt x="26" y="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2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17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5151"/>
              <p:cNvSpPr/>
              <p:nvPr/>
            </p:nvSpPr>
            <p:spPr bwMode="auto">
              <a:xfrm>
                <a:off x="7860279" y="4361912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2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7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2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7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5152"/>
              <p:cNvSpPr/>
              <p:nvPr/>
            </p:nvSpPr>
            <p:spPr bwMode="auto">
              <a:xfrm>
                <a:off x="7767505" y="4385106"/>
                <a:ext cx="88908" cy="102438"/>
              </a:xfrm>
              <a:custGeom>
                <a:avLst/>
                <a:gdLst>
                  <a:gd name="T0" fmla="*/ 38 w 46"/>
                  <a:gd name="T1" fmla="*/ 0 h 53"/>
                  <a:gd name="T2" fmla="*/ 31 w 46"/>
                  <a:gd name="T3" fmla="*/ 2 h 53"/>
                  <a:gd name="T4" fmla="*/ 25 w 46"/>
                  <a:gd name="T5" fmla="*/ 3 h 53"/>
                  <a:gd name="T6" fmla="*/ 0 w 46"/>
                  <a:gd name="T7" fmla="*/ 48 h 53"/>
                  <a:gd name="T8" fmla="*/ 0 w 46"/>
                  <a:gd name="T9" fmla="*/ 50 h 53"/>
                  <a:gd name="T10" fmla="*/ 0 w 46"/>
                  <a:gd name="T11" fmla="*/ 52 h 53"/>
                  <a:gd name="T12" fmla="*/ 4 w 46"/>
                  <a:gd name="T13" fmla="*/ 52 h 53"/>
                  <a:gd name="T14" fmla="*/ 8 w 46"/>
                  <a:gd name="T15" fmla="*/ 53 h 53"/>
                  <a:gd name="T16" fmla="*/ 15 w 46"/>
                  <a:gd name="T17" fmla="*/ 52 h 53"/>
                  <a:gd name="T18" fmla="*/ 19 w 46"/>
                  <a:gd name="T19" fmla="*/ 48 h 53"/>
                  <a:gd name="T20" fmla="*/ 46 w 46"/>
                  <a:gd name="T21" fmla="*/ 5 h 53"/>
                  <a:gd name="T22" fmla="*/ 46 w 46"/>
                  <a:gd name="T23" fmla="*/ 3 h 53"/>
                  <a:gd name="T24" fmla="*/ 44 w 46"/>
                  <a:gd name="T25" fmla="*/ 2 h 53"/>
                  <a:gd name="T26" fmla="*/ 42 w 46"/>
                  <a:gd name="T27" fmla="*/ 0 h 53"/>
                  <a:gd name="T28" fmla="*/ 38 w 46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3">
                    <a:moveTo>
                      <a:pt x="38" y="0"/>
                    </a:moveTo>
                    <a:lnTo>
                      <a:pt x="31" y="2"/>
                    </a:lnTo>
                    <a:lnTo>
                      <a:pt x="25" y="3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5153"/>
              <p:cNvSpPr/>
              <p:nvPr/>
            </p:nvSpPr>
            <p:spPr bwMode="auto">
              <a:xfrm>
                <a:off x="8239105" y="4406366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0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7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5154"/>
              <p:cNvSpPr/>
              <p:nvPr/>
            </p:nvSpPr>
            <p:spPr bwMode="auto">
              <a:xfrm>
                <a:off x="8179188" y="4361912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2 h 52"/>
                  <a:gd name="T12" fmla="*/ 4 w 48"/>
                  <a:gd name="T13" fmla="*/ 52 h 52"/>
                  <a:gd name="T14" fmla="*/ 8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6 w 48"/>
                  <a:gd name="T21" fmla="*/ 6 h 52"/>
                  <a:gd name="T22" fmla="*/ 48 w 48"/>
                  <a:gd name="T23" fmla="*/ 4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4" name="Freeform 5155"/>
              <p:cNvSpPr/>
              <p:nvPr/>
            </p:nvSpPr>
            <p:spPr bwMode="auto">
              <a:xfrm>
                <a:off x="8082549" y="4385106"/>
                <a:ext cx="92774" cy="102438"/>
              </a:xfrm>
              <a:custGeom>
                <a:avLst/>
                <a:gdLst>
                  <a:gd name="T0" fmla="*/ 40 w 48"/>
                  <a:gd name="T1" fmla="*/ 0 h 53"/>
                  <a:gd name="T2" fmla="*/ 33 w 48"/>
                  <a:gd name="T3" fmla="*/ 2 h 53"/>
                  <a:gd name="T4" fmla="*/ 27 w 48"/>
                  <a:gd name="T5" fmla="*/ 3 h 53"/>
                  <a:gd name="T6" fmla="*/ 0 w 48"/>
                  <a:gd name="T7" fmla="*/ 48 h 53"/>
                  <a:gd name="T8" fmla="*/ 0 w 48"/>
                  <a:gd name="T9" fmla="*/ 50 h 53"/>
                  <a:gd name="T10" fmla="*/ 2 w 48"/>
                  <a:gd name="T11" fmla="*/ 52 h 53"/>
                  <a:gd name="T12" fmla="*/ 4 w 48"/>
                  <a:gd name="T13" fmla="*/ 52 h 53"/>
                  <a:gd name="T14" fmla="*/ 8 w 48"/>
                  <a:gd name="T15" fmla="*/ 53 h 53"/>
                  <a:gd name="T16" fmla="*/ 17 w 48"/>
                  <a:gd name="T17" fmla="*/ 52 h 53"/>
                  <a:gd name="T18" fmla="*/ 21 w 48"/>
                  <a:gd name="T19" fmla="*/ 50 h 53"/>
                  <a:gd name="T20" fmla="*/ 48 w 48"/>
                  <a:gd name="T21" fmla="*/ 5 h 53"/>
                  <a:gd name="T22" fmla="*/ 48 w 48"/>
                  <a:gd name="T23" fmla="*/ 3 h 53"/>
                  <a:gd name="T24" fmla="*/ 46 w 48"/>
                  <a:gd name="T25" fmla="*/ 2 h 53"/>
                  <a:gd name="T26" fmla="*/ 44 w 48"/>
                  <a:gd name="T27" fmla="*/ 2 h 53"/>
                  <a:gd name="T28" fmla="*/ 40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0" y="0"/>
                    </a:moveTo>
                    <a:lnTo>
                      <a:pt x="33" y="2"/>
                    </a:lnTo>
                    <a:lnTo>
                      <a:pt x="27" y="3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7" y="52"/>
                    </a:lnTo>
                    <a:lnTo>
                      <a:pt x="21" y="50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5156"/>
              <p:cNvSpPr/>
              <p:nvPr/>
            </p:nvSpPr>
            <p:spPr bwMode="auto">
              <a:xfrm>
                <a:off x="8639191" y="4377375"/>
                <a:ext cx="121765" cy="137228"/>
              </a:xfrm>
              <a:custGeom>
                <a:avLst/>
                <a:gdLst>
                  <a:gd name="T0" fmla="*/ 52 w 63"/>
                  <a:gd name="T1" fmla="*/ 0 h 71"/>
                  <a:gd name="T2" fmla="*/ 48 w 63"/>
                  <a:gd name="T3" fmla="*/ 2 h 71"/>
                  <a:gd name="T4" fmla="*/ 42 w 63"/>
                  <a:gd name="T5" fmla="*/ 2 h 71"/>
                  <a:gd name="T6" fmla="*/ 38 w 63"/>
                  <a:gd name="T7" fmla="*/ 4 h 71"/>
                  <a:gd name="T8" fmla="*/ 35 w 63"/>
                  <a:gd name="T9" fmla="*/ 6 h 71"/>
                  <a:gd name="T10" fmla="*/ 2 w 63"/>
                  <a:gd name="T11" fmla="*/ 63 h 71"/>
                  <a:gd name="T12" fmla="*/ 0 w 63"/>
                  <a:gd name="T13" fmla="*/ 65 h 71"/>
                  <a:gd name="T14" fmla="*/ 2 w 63"/>
                  <a:gd name="T15" fmla="*/ 69 h 71"/>
                  <a:gd name="T16" fmla="*/ 6 w 63"/>
                  <a:gd name="T17" fmla="*/ 69 h 71"/>
                  <a:gd name="T18" fmla="*/ 12 w 63"/>
                  <a:gd name="T19" fmla="*/ 71 h 71"/>
                  <a:gd name="T20" fmla="*/ 17 w 63"/>
                  <a:gd name="T21" fmla="*/ 71 h 71"/>
                  <a:gd name="T22" fmla="*/ 21 w 63"/>
                  <a:gd name="T23" fmla="*/ 69 h 71"/>
                  <a:gd name="T24" fmla="*/ 25 w 63"/>
                  <a:gd name="T25" fmla="*/ 67 h 71"/>
                  <a:gd name="T26" fmla="*/ 29 w 63"/>
                  <a:gd name="T27" fmla="*/ 65 h 71"/>
                  <a:gd name="T28" fmla="*/ 63 w 63"/>
                  <a:gd name="T29" fmla="*/ 7 h 71"/>
                  <a:gd name="T30" fmla="*/ 63 w 63"/>
                  <a:gd name="T31" fmla="*/ 6 h 71"/>
                  <a:gd name="T32" fmla="*/ 62 w 63"/>
                  <a:gd name="T33" fmla="*/ 4 h 71"/>
                  <a:gd name="T34" fmla="*/ 58 w 63"/>
                  <a:gd name="T35" fmla="*/ 2 h 71"/>
                  <a:gd name="T36" fmla="*/ 52 w 63"/>
                  <a:gd name="T3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71">
                    <a:moveTo>
                      <a:pt x="52" y="0"/>
                    </a:moveTo>
                    <a:lnTo>
                      <a:pt x="48" y="2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5" y="6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2" y="69"/>
                    </a:lnTo>
                    <a:lnTo>
                      <a:pt x="6" y="69"/>
                    </a:lnTo>
                    <a:lnTo>
                      <a:pt x="12" y="71"/>
                    </a:lnTo>
                    <a:lnTo>
                      <a:pt x="17" y="71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9" y="65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6" name="Freeform 5157"/>
              <p:cNvSpPr/>
              <p:nvPr/>
            </p:nvSpPr>
            <p:spPr bwMode="auto">
              <a:xfrm>
                <a:off x="8561879" y="4321324"/>
                <a:ext cx="121765" cy="133362"/>
              </a:xfrm>
              <a:custGeom>
                <a:avLst/>
                <a:gdLst>
                  <a:gd name="T0" fmla="*/ 52 w 63"/>
                  <a:gd name="T1" fmla="*/ 0 h 69"/>
                  <a:gd name="T2" fmla="*/ 46 w 63"/>
                  <a:gd name="T3" fmla="*/ 0 h 69"/>
                  <a:gd name="T4" fmla="*/ 42 w 63"/>
                  <a:gd name="T5" fmla="*/ 2 h 69"/>
                  <a:gd name="T6" fmla="*/ 38 w 63"/>
                  <a:gd name="T7" fmla="*/ 4 h 69"/>
                  <a:gd name="T8" fmla="*/ 34 w 63"/>
                  <a:gd name="T9" fmla="*/ 6 h 69"/>
                  <a:gd name="T10" fmla="*/ 0 w 63"/>
                  <a:gd name="T11" fmla="*/ 63 h 69"/>
                  <a:gd name="T12" fmla="*/ 0 w 63"/>
                  <a:gd name="T13" fmla="*/ 65 h 69"/>
                  <a:gd name="T14" fmla="*/ 2 w 63"/>
                  <a:gd name="T15" fmla="*/ 67 h 69"/>
                  <a:gd name="T16" fmla="*/ 6 w 63"/>
                  <a:gd name="T17" fmla="*/ 69 h 69"/>
                  <a:gd name="T18" fmla="*/ 11 w 63"/>
                  <a:gd name="T19" fmla="*/ 69 h 69"/>
                  <a:gd name="T20" fmla="*/ 15 w 63"/>
                  <a:gd name="T21" fmla="*/ 69 h 69"/>
                  <a:gd name="T22" fmla="*/ 21 w 63"/>
                  <a:gd name="T23" fmla="*/ 69 h 69"/>
                  <a:gd name="T24" fmla="*/ 25 w 63"/>
                  <a:gd name="T25" fmla="*/ 67 h 69"/>
                  <a:gd name="T26" fmla="*/ 29 w 63"/>
                  <a:gd name="T27" fmla="*/ 63 h 69"/>
                  <a:gd name="T28" fmla="*/ 61 w 63"/>
                  <a:gd name="T29" fmla="*/ 8 h 69"/>
                  <a:gd name="T30" fmla="*/ 63 w 63"/>
                  <a:gd name="T31" fmla="*/ 4 h 69"/>
                  <a:gd name="T32" fmla="*/ 61 w 63"/>
                  <a:gd name="T33" fmla="*/ 2 h 69"/>
                  <a:gd name="T34" fmla="*/ 57 w 63"/>
                  <a:gd name="T35" fmla="*/ 0 h 69"/>
                  <a:gd name="T36" fmla="*/ 52 w 63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9">
                    <a:moveTo>
                      <a:pt x="52" y="0"/>
                    </a:moveTo>
                    <a:lnTo>
                      <a:pt x="46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6" y="69"/>
                    </a:lnTo>
                    <a:lnTo>
                      <a:pt x="11" y="69"/>
                    </a:lnTo>
                    <a:lnTo>
                      <a:pt x="15" y="69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9" y="63"/>
                    </a:lnTo>
                    <a:lnTo>
                      <a:pt x="61" y="8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57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5158"/>
              <p:cNvSpPr/>
              <p:nvPr/>
            </p:nvSpPr>
            <p:spPr bwMode="auto">
              <a:xfrm>
                <a:off x="8434316" y="4350316"/>
                <a:ext cx="123698" cy="137228"/>
              </a:xfrm>
              <a:custGeom>
                <a:avLst/>
                <a:gdLst>
                  <a:gd name="T0" fmla="*/ 52 w 64"/>
                  <a:gd name="T1" fmla="*/ 0 h 71"/>
                  <a:gd name="T2" fmla="*/ 47 w 64"/>
                  <a:gd name="T3" fmla="*/ 0 h 71"/>
                  <a:gd name="T4" fmla="*/ 43 w 64"/>
                  <a:gd name="T5" fmla="*/ 2 h 71"/>
                  <a:gd name="T6" fmla="*/ 39 w 64"/>
                  <a:gd name="T7" fmla="*/ 4 h 71"/>
                  <a:gd name="T8" fmla="*/ 35 w 64"/>
                  <a:gd name="T9" fmla="*/ 6 h 71"/>
                  <a:gd name="T10" fmla="*/ 0 w 64"/>
                  <a:gd name="T11" fmla="*/ 64 h 71"/>
                  <a:gd name="T12" fmla="*/ 0 w 64"/>
                  <a:gd name="T13" fmla="*/ 66 h 71"/>
                  <a:gd name="T14" fmla="*/ 2 w 64"/>
                  <a:gd name="T15" fmla="*/ 68 h 71"/>
                  <a:gd name="T16" fmla="*/ 6 w 64"/>
                  <a:gd name="T17" fmla="*/ 70 h 71"/>
                  <a:gd name="T18" fmla="*/ 12 w 64"/>
                  <a:gd name="T19" fmla="*/ 71 h 71"/>
                  <a:gd name="T20" fmla="*/ 16 w 64"/>
                  <a:gd name="T21" fmla="*/ 71 h 71"/>
                  <a:gd name="T22" fmla="*/ 22 w 64"/>
                  <a:gd name="T23" fmla="*/ 70 h 71"/>
                  <a:gd name="T24" fmla="*/ 25 w 64"/>
                  <a:gd name="T25" fmla="*/ 68 h 71"/>
                  <a:gd name="T26" fmla="*/ 29 w 64"/>
                  <a:gd name="T27" fmla="*/ 66 h 71"/>
                  <a:gd name="T28" fmla="*/ 62 w 64"/>
                  <a:gd name="T29" fmla="*/ 8 h 71"/>
                  <a:gd name="T30" fmla="*/ 64 w 64"/>
                  <a:gd name="T31" fmla="*/ 6 h 71"/>
                  <a:gd name="T32" fmla="*/ 62 w 64"/>
                  <a:gd name="T33" fmla="*/ 4 h 71"/>
                  <a:gd name="T34" fmla="*/ 58 w 64"/>
                  <a:gd name="T35" fmla="*/ 2 h 71"/>
                  <a:gd name="T36" fmla="*/ 52 w 64"/>
                  <a:gd name="T3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71">
                    <a:moveTo>
                      <a:pt x="52" y="0"/>
                    </a:moveTo>
                    <a:lnTo>
                      <a:pt x="47" y="0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0"/>
                    </a:lnTo>
                    <a:lnTo>
                      <a:pt x="12" y="71"/>
                    </a:lnTo>
                    <a:lnTo>
                      <a:pt x="16" y="71"/>
                    </a:lnTo>
                    <a:lnTo>
                      <a:pt x="22" y="70"/>
                    </a:lnTo>
                    <a:lnTo>
                      <a:pt x="25" y="68"/>
                    </a:lnTo>
                    <a:lnTo>
                      <a:pt x="29" y="66"/>
                    </a:lnTo>
                    <a:lnTo>
                      <a:pt x="62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8" name="Freeform 5159"/>
              <p:cNvSpPr/>
              <p:nvPr/>
            </p:nvSpPr>
            <p:spPr bwMode="auto">
              <a:xfrm>
                <a:off x="7518176" y="4599645"/>
                <a:ext cx="96639" cy="108236"/>
              </a:xfrm>
              <a:custGeom>
                <a:avLst/>
                <a:gdLst>
                  <a:gd name="T0" fmla="*/ 42 w 50"/>
                  <a:gd name="T1" fmla="*/ 0 h 56"/>
                  <a:gd name="T2" fmla="*/ 33 w 50"/>
                  <a:gd name="T3" fmla="*/ 2 h 56"/>
                  <a:gd name="T4" fmla="*/ 29 w 50"/>
                  <a:gd name="T5" fmla="*/ 6 h 56"/>
                  <a:gd name="T6" fmla="*/ 2 w 50"/>
                  <a:gd name="T7" fmla="*/ 50 h 56"/>
                  <a:gd name="T8" fmla="*/ 0 w 50"/>
                  <a:gd name="T9" fmla="*/ 52 h 56"/>
                  <a:gd name="T10" fmla="*/ 2 w 50"/>
                  <a:gd name="T11" fmla="*/ 54 h 56"/>
                  <a:gd name="T12" fmla="*/ 6 w 50"/>
                  <a:gd name="T13" fmla="*/ 56 h 56"/>
                  <a:gd name="T14" fmla="*/ 10 w 50"/>
                  <a:gd name="T15" fmla="*/ 56 h 56"/>
                  <a:gd name="T16" fmla="*/ 17 w 50"/>
                  <a:gd name="T17" fmla="*/ 54 h 56"/>
                  <a:gd name="T18" fmla="*/ 23 w 50"/>
                  <a:gd name="T19" fmla="*/ 52 h 56"/>
                  <a:gd name="T20" fmla="*/ 50 w 50"/>
                  <a:gd name="T21" fmla="*/ 6 h 56"/>
                  <a:gd name="T22" fmla="*/ 50 w 50"/>
                  <a:gd name="T23" fmla="*/ 4 h 56"/>
                  <a:gd name="T24" fmla="*/ 48 w 50"/>
                  <a:gd name="T25" fmla="*/ 2 h 56"/>
                  <a:gd name="T26" fmla="*/ 46 w 50"/>
                  <a:gd name="T27" fmla="*/ 2 h 56"/>
                  <a:gd name="T28" fmla="*/ 42 w 50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6">
                    <a:moveTo>
                      <a:pt x="42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10" y="56"/>
                    </a:lnTo>
                    <a:lnTo>
                      <a:pt x="17" y="54"/>
                    </a:lnTo>
                    <a:lnTo>
                      <a:pt x="23" y="52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5160"/>
              <p:cNvSpPr/>
              <p:nvPr/>
            </p:nvSpPr>
            <p:spPr bwMode="auto">
              <a:xfrm>
                <a:off x="7458260" y="4555191"/>
                <a:ext cx="92774" cy="108236"/>
              </a:xfrm>
              <a:custGeom>
                <a:avLst/>
                <a:gdLst>
                  <a:gd name="T0" fmla="*/ 41 w 48"/>
                  <a:gd name="T1" fmla="*/ 0 h 56"/>
                  <a:gd name="T2" fmla="*/ 33 w 48"/>
                  <a:gd name="T3" fmla="*/ 2 h 56"/>
                  <a:gd name="T4" fmla="*/ 27 w 48"/>
                  <a:gd name="T5" fmla="*/ 4 h 56"/>
                  <a:gd name="T6" fmla="*/ 0 w 48"/>
                  <a:gd name="T7" fmla="*/ 50 h 56"/>
                  <a:gd name="T8" fmla="*/ 0 w 48"/>
                  <a:gd name="T9" fmla="*/ 52 h 56"/>
                  <a:gd name="T10" fmla="*/ 2 w 48"/>
                  <a:gd name="T11" fmla="*/ 54 h 56"/>
                  <a:gd name="T12" fmla="*/ 4 w 48"/>
                  <a:gd name="T13" fmla="*/ 54 h 56"/>
                  <a:gd name="T14" fmla="*/ 8 w 48"/>
                  <a:gd name="T15" fmla="*/ 56 h 56"/>
                  <a:gd name="T16" fmla="*/ 16 w 48"/>
                  <a:gd name="T17" fmla="*/ 54 h 56"/>
                  <a:gd name="T18" fmla="*/ 22 w 48"/>
                  <a:gd name="T19" fmla="*/ 50 h 56"/>
                  <a:gd name="T20" fmla="*/ 48 w 48"/>
                  <a:gd name="T21" fmla="*/ 6 h 56"/>
                  <a:gd name="T22" fmla="*/ 48 w 48"/>
                  <a:gd name="T23" fmla="*/ 4 h 56"/>
                  <a:gd name="T24" fmla="*/ 48 w 48"/>
                  <a:gd name="T25" fmla="*/ 2 h 56"/>
                  <a:gd name="T26" fmla="*/ 45 w 48"/>
                  <a:gd name="T27" fmla="*/ 0 h 56"/>
                  <a:gd name="T28" fmla="*/ 41 w 48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6">
                    <a:moveTo>
                      <a:pt x="41" y="0"/>
                    </a:moveTo>
                    <a:lnTo>
                      <a:pt x="33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8" y="56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5161"/>
              <p:cNvSpPr/>
              <p:nvPr/>
            </p:nvSpPr>
            <p:spPr bwMode="auto">
              <a:xfrm>
                <a:off x="7359688" y="4580317"/>
                <a:ext cx="96639" cy="104370"/>
              </a:xfrm>
              <a:custGeom>
                <a:avLst/>
                <a:gdLst>
                  <a:gd name="T0" fmla="*/ 40 w 50"/>
                  <a:gd name="T1" fmla="*/ 0 h 54"/>
                  <a:gd name="T2" fmla="*/ 32 w 50"/>
                  <a:gd name="T3" fmla="*/ 0 h 54"/>
                  <a:gd name="T4" fmla="*/ 27 w 50"/>
                  <a:gd name="T5" fmla="*/ 4 h 54"/>
                  <a:gd name="T6" fmla="*/ 0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3 w 50"/>
                  <a:gd name="T13" fmla="*/ 54 h 54"/>
                  <a:gd name="T14" fmla="*/ 7 w 50"/>
                  <a:gd name="T15" fmla="*/ 54 h 54"/>
                  <a:gd name="T16" fmla="*/ 17 w 50"/>
                  <a:gd name="T17" fmla="*/ 54 h 54"/>
                  <a:gd name="T18" fmla="*/ 21 w 50"/>
                  <a:gd name="T19" fmla="*/ 50 h 54"/>
                  <a:gd name="T20" fmla="*/ 48 w 50"/>
                  <a:gd name="T21" fmla="*/ 6 h 54"/>
                  <a:gd name="T22" fmla="*/ 50 w 50"/>
                  <a:gd name="T23" fmla="*/ 4 h 54"/>
                  <a:gd name="T24" fmla="*/ 48 w 50"/>
                  <a:gd name="T25" fmla="*/ 2 h 54"/>
                  <a:gd name="T26" fmla="*/ 44 w 50"/>
                  <a:gd name="T27" fmla="*/ 0 h 54"/>
                  <a:gd name="T28" fmla="*/ 40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0" y="0"/>
                    </a:moveTo>
                    <a:lnTo>
                      <a:pt x="32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17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5162"/>
              <p:cNvSpPr/>
              <p:nvPr/>
            </p:nvSpPr>
            <p:spPr bwMode="auto">
              <a:xfrm>
                <a:off x="7025317" y="4756200"/>
                <a:ext cx="92774" cy="106303"/>
              </a:xfrm>
              <a:custGeom>
                <a:avLst/>
                <a:gdLst>
                  <a:gd name="T0" fmla="*/ 40 w 48"/>
                  <a:gd name="T1" fmla="*/ 0 h 55"/>
                  <a:gd name="T2" fmla="*/ 32 w 48"/>
                  <a:gd name="T3" fmla="*/ 2 h 55"/>
                  <a:gd name="T4" fmla="*/ 27 w 48"/>
                  <a:gd name="T5" fmla="*/ 4 h 55"/>
                  <a:gd name="T6" fmla="*/ 0 w 48"/>
                  <a:gd name="T7" fmla="*/ 50 h 55"/>
                  <a:gd name="T8" fmla="*/ 0 w 48"/>
                  <a:gd name="T9" fmla="*/ 52 h 55"/>
                  <a:gd name="T10" fmla="*/ 0 w 48"/>
                  <a:gd name="T11" fmla="*/ 53 h 55"/>
                  <a:gd name="T12" fmla="*/ 4 w 48"/>
                  <a:gd name="T13" fmla="*/ 53 h 55"/>
                  <a:gd name="T14" fmla="*/ 7 w 48"/>
                  <a:gd name="T15" fmla="*/ 55 h 55"/>
                  <a:gd name="T16" fmla="*/ 15 w 48"/>
                  <a:gd name="T17" fmla="*/ 53 h 55"/>
                  <a:gd name="T18" fmla="*/ 21 w 48"/>
                  <a:gd name="T19" fmla="*/ 52 h 55"/>
                  <a:gd name="T20" fmla="*/ 48 w 48"/>
                  <a:gd name="T21" fmla="*/ 5 h 55"/>
                  <a:gd name="T22" fmla="*/ 48 w 48"/>
                  <a:gd name="T23" fmla="*/ 4 h 55"/>
                  <a:gd name="T24" fmla="*/ 46 w 48"/>
                  <a:gd name="T25" fmla="*/ 2 h 55"/>
                  <a:gd name="T26" fmla="*/ 44 w 48"/>
                  <a:gd name="T27" fmla="*/ 2 h 55"/>
                  <a:gd name="T28" fmla="*/ 40 w 4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5">
                    <a:moveTo>
                      <a:pt x="40" y="0"/>
                    </a:moveTo>
                    <a:lnTo>
                      <a:pt x="32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2" name="Freeform 5163"/>
              <p:cNvSpPr/>
              <p:nvPr/>
            </p:nvSpPr>
            <p:spPr bwMode="auto">
              <a:xfrm>
                <a:off x="6961535" y="4711746"/>
                <a:ext cx="92774" cy="106303"/>
              </a:xfrm>
              <a:custGeom>
                <a:avLst/>
                <a:gdLst>
                  <a:gd name="T0" fmla="*/ 40 w 48"/>
                  <a:gd name="T1" fmla="*/ 0 h 55"/>
                  <a:gd name="T2" fmla="*/ 33 w 48"/>
                  <a:gd name="T3" fmla="*/ 2 h 55"/>
                  <a:gd name="T4" fmla="*/ 27 w 48"/>
                  <a:gd name="T5" fmla="*/ 4 h 55"/>
                  <a:gd name="T6" fmla="*/ 0 w 48"/>
                  <a:gd name="T7" fmla="*/ 50 h 55"/>
                  <a:gd name="T8" fmla="*/ 0 w 48"/>
                  <a:gd name="T9" fmla="*/ 52 h 55"/>
                  <a:gd name="T10" fmla="*/ 2 w 48"/>
                  <a:gd name="T11" fmla="*/ 53 h 55"/>
                  <a:gd name="T12" fmla="*/ 4 w 48"/>
                  <a:gd name="T13" fmla="*/ 53 h 55"/>
                  <a:gd name="T14" fmla="*/ 8 w 48"/>
                  <a:gd name="T15" fmla="*/ 55 h 55"/>
                  <a:gd name="T16" fmla="*/ 17 w 48"/>
                  <a:gd name="T17" fmla="*/ 53 h 55"/>
                  <a:gd name="T18" fmla="*/ 21 w 48"/>
                  <a:gd name="T19" fmla="*/ 50 h 55"/>
                  <a:gd name="T20" fmla="*/ 48 w 48"/>
                  <a:gd name="T21" fmla="*/ 5 h 55"/>
                  <a:gd name="T22" fmla="*/ 48 w 48"/>
                  <a:gd name="T23" fmla="*/ 4 h 55"/>
                  <a:gd name="T24" fmla="*/ 48 w 48"/>
                  <a:gd name="T25" fmla="*/ 2 h 55"/>
                  <a:gd name="T26" fmla="*/ 44 w 48"/>
                  <a:gd name="T27" fmla="*/ 0 h 55"/>
                  <a:gd name="T28" fmla="*/ 40 w 4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5">
                    <a:moveTo>
                      <a:pt x="40" y="0"/>
                    </a:moveTo>
                    <a:lnTo>
                      <a:pt x="33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8" y="55"/>
                    </a:lnTo>
                    <a:lnTo>
                      <a:pt x="17" y="53"/>
                    </a:lnTo>
                    <a:lnTo>
                      <a:pt x="21" y="50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5164"/>
              <p:cNvSpPr/>
              <p:nvPr/>
            </p:nvSpPr>
            <p:spPr bwMode="auto">
              <a:xfrm>
                <a:off x="6861030" y="4736872"/>
                <a:ext cx="96639" cy="104370"/>
              </a:xfrm>
              <a:custGeom>
                <a:avLst/>
                <a:gdLst>
                  <a:gd name="T0" fmla="*/ 43 w 50"/>
                  <a:gd name="T1" fmla="*/ 0 h 54"/>
                  <a:gd name="T2" fmla="*/ 33 w 50"/>
                  <a:gd name="T3" fmla="*/ 0 h 54"/>
                  <a:gd name="T4" fmla="*/ 29 w 50"/>
                  <a:gd name="T5" fmla="*/ 4 h 54"/>
                  <a:gd name="T6" fmla="*/ 2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6 w 50"/>
                  <a:gd name="T13" fmla="*/ 54 h 54"/>
                  <a:gd name="T14" fmla="*/ 10 w 50"/>
                  <a:gd name="T15" fmla="*/ 54 h 54"/>
                  <a:gd name="T16" fmla="*/ 18 w 50"/>
                  <a:gd name="T17" fmla="*/ 54 h 54"/>
                  <a:gd name="T18" fmla="*/ 23 w 50"/>
                  <a:gd name="T19" fmla="*/ 50 h 54"/>
                  <a:gd name="T20" fmla="*/ 50 w 50"/>
                  <a:gd name="T21" fmla="*/ 4 h 54"/>
                  <a:gd name="T22" fmla="*/ 50 w 50"/>
                  <a:gd name="T23" fmla="*/ 2 h 54"/>
                  <a:gd name="T24" fmla="*/ 48 w 50"/>
                  <a:gd name="T25" fmla="*/ 2 h 54"/>
                  <a:gd name="T26" fmla="*/ 46 w 50"/>
                  <a:gd name="T27" fmla="*/ 0 h 54"/>
                  <a:gd name="T28" fmla="*/ 43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3" y="0"/>
                    </a:moveTo>
                    <a:lnTo>
                      <a:pt x="33" y="0"/>
                    </a:lnTo>
                    <a:lnTo>
                      <a:pt x="29" y="4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18" y="54"/>
                    </a:lnTo>
                    <a:lnTo>
                      <a:pt x="23" y="50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5165"/>
              <p:cNvSpPr/>
              <p:nvPr/>
            </p:nvSpPr>
            <p:spPr bwMode="auto">
              <a:xfrm>
                <a:off x="7436999" y="4785192"/>
                <a:ext cx="96639" cy="108236"/>
              </a:xfrm>
              <a:custGeom>
                <a:avLst/>
                <a:gdLst>
                  <a:gd name="T0" fmla="*/ 42 w 50"/>
                  <a:gd name="T1" fmla="*/ 0 h 56"/>
                  <a:gd name="T2" fmla="*/ 33 w 50"/>
                  <a:gd name="T3" fmla="*/ 2 h 56"/>
                  <a:gd name="T4" fmla="*/ 29 w 50"/>
                  <a:gd name="T5" fmla="*/ 4 h 56"/>
                  <a:gd name="T6" fmla="*/ 0 w 50"/>
                  <a:gd name="T7" fmla="*/ 50 h 56"/>
                  <a:gd name="T8" fmla="*/ 0 w 50"/>
                  <a:gd name="T9" fmla="*/ 52 h 56"/>
                  <a:gd name="T10" fmla="*/ 2 w 50"/>
                  <a:gd name="T11" fmla="*/ 54 h 56"/>
                  <a:gd name="T12" fmla="*/ 4 w 50"/>
                  <a:gd name="T13" fmla="*/ 54 h 56"/>
                  <a:gd name="T14" fmla="*/ 10 w 50"/>
                  <a:gd name="T15" fmla="*/ 56 h 56"/>
                  <a:gd name="T16" fmla="*/ 17 w 50"/>
                  <a:gd name="T17" fmla="*/ 54 h 56"/>
                  <a:gd name="T18" fmla="*/ 23 w 50"/>
                  <a:gd name="T19" fmla="*/ 50 h 56"/>
                  <a:gd name="T20" fmla="*/ 50 w 50"/>
                  <a:gd name="T21" fmla="*/ 6 h 56"/>
                  <a:gd name="T22" fmla="*/ 50 w 50"/>
                  <a:gd name="T23" fmla="*/ 4 h 56"/>
                  <a:gd name="T24" fmla="*/ 48 w 50"/>
                  <a:gd name="T25" fmla="*/ 2 h 56"/>
                  <a:gd name="T26" fmla="*/ 46 w 50"/>
                  <a:gd name="T27" fmla="*/ 0 h 56"/>
                  <a:gd name="T28" fmla="*/ 42 w 50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6">
                    <a:moveTo>
                      <a:pt x="42" y="0"/>
                    </a:moveTo>
                    <a:lnTo>
                      <a:pt x="33" y="2"/>
                    </a:lnTo>
                    <a:lnTo>
                      <a:pt x="29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10" y="56"/>
                    </a:lnTo>
                    <a:lnTo>
                      <a:pt x="17" y="54"/>
                    </a:lnTo>
                    <a:lnTo>
                      <a:pt x="23" y="5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Freeform 5166"/>
              <p:cNvSpPr/>
              <p:nvPr/>
            </p:nvSpPr>
            <p:spPr bwMode="auto">
              <a:xfrm>
                <a:off x="7377083" y="4740738"/>
                <a:ext cx="92774" cy="104370"/>
              </a:xfrm>
              <a:custGeom>
                <a:avLst/>
                <a:gdLst>
                  <a:gd name="T0" fmla="*/ 41 w 48"/>
                  <a:gd name="T1" fmla="*/ 0 h 54"/>
                  <a:gd name="T2" fmla="*/ 33 w 48"/>
                  <a:gd name="T3" fmla="*/ 0 h 54"/>
                  <a:gd name="T4" fmla="*/ 27 w 48"/>
                  <a:gd name="T5" fmla="*/ 4 h 54"/>
                  <a:gd name="T6" fmla="*/ 0 w 48"/>
                  <a:gd name="T7" fmla="*/ 50 h 54"/>
                  <a:gd name="T8" fmla="*/ 0 w 48"/>
                  <a:gd name="T9" fmla="*/ 52 h 54"/>
                  <a:gd name="T10" fmla="*/ 0 w 48"/>
                  <a:gd name="T11" fmla="*/ 54 h 54"/>
                  <a:gd name="T12" fmla="*/ 4 w 48"/>
                  <a:gd name="T13" fmla="*/ 54 h 54"/>
                  <a:gd name="T14" fmla="*/ 8 w 48"/>
                  <a:gd name="T15" fmla="*/ 54 h 54"/>
                  <a:gd name="T16" fmla="*/ 16 w 48"/>
                  <a:gd name="T17" fmla="*/ 54 h 54"/>
                  <a:gd name="T18" fmla="*/ 21 w 48"/>
                  <a:gd name="T19" fmla="*/ 50 h 54"/>
                  <a:gd name="T20" fmla="*/ 48 w 48"/>
                  <a:gd name="T21" fmla="*/ 6 h 54"/>
                  <a:gd name="T22" fmla="*/ 48 w 48"/>
                  <a:gd name="T23" fmla="*/ 4 h 54"/>
                  <a:gd name="T24" fmla="*/ 46 w 48"/>
                  <a:gd name="T25" fmla="*/ 2 h 54"/>
                  <a:gd name="T26" fmla="*/ 44 w 48"/>
                  <a:gd name="T27" fmla="*/ 0 h 54"/>
                  <a:gd name="T28" fmla="*/ 41 w 48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6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Freeform 5167"/>
              <p:cNvSpPr/>
              <p:nvPr/>
            </p:nvSpPr>
            <p:spPr bwMode="auto">
              <a:xfrm>
                <a:off x="7276578" y="4765864"/>
                <a:ext cx="96639" cy="104370"/>
              </a:xfrm>
              <a:custGeom>
                <a:avLst/>
                <a:gdLst>
                  <a:gd name="T0" fmla="*/ 41 w 50"/>
                  <a:gd name="T1" fmla="*/ 0 h 54"/>
                  <a:gd name="T2" fmla="*/ 33 w 50"/>
                  <a:gd name="T3" fmla="*/ 0 h 54"/>
                  <a:gd name="T4" fmla="*/ 27 w 50"/>
                  <a:gd name="T5" fmla="*/ 4 h 54"/>
                  <a:gd name="T6" fmla="*/ 0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4 w 50"/>
                  <a:gd name="T13" fmla="*/ 54 h 54"/>
                  <a:gd name="T14" fmla="*/ 8 w 50"/>
                  <a:gd name="T15" fmla="*/ 54 h 54"/>
                  <a:gd name="T16" fmla="*/ 18 w 50"/>
                  <a:gd name="T17" fmla="*/ 54 h 54"/>
                  <a:gd name="T18" fmla="*/ 22 w 50"/>
                  <a:gd name="T19" fmla="*/ 50 h 54"/>
                  <a:gd name="T20" fmla="*/ 48 w 50"/>
                  <a:gd name="T21" fmla="*/ 4 h 54"/>
                  <a:gd name="T22" fmla="*/ 50 w 50"/>
                  <a:gd name="T23" fmla="*/ 2 h 54"/>
                  <a:gd name="T24" fmla="*/ 48 w 50"/>
                  <a:gd name="T25" fmla="*/ 0 h 54"/>
                  <a:gd name="T26" fmla="*/ 45 w 50"/>
                  <a:gd name="T27" fmla="*/ 0 h 54"/>
                  <a:gd name="T28" fmla="*/ 41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Freeform 5168"/>
              <p:cNvSpPr/>
              <p:nvPr/>
            </p:nvSpPr>
            <p:spPr bwMode="auto">
              <a:xfrm>
                <a:off x="7893136" y="4599645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2 h 63"/>
                  <a:gd name="T4" fmla="*/ 31 w 56"/>
                  <a:gd name="T5" fmla="*/ 6 h 63"/>
                  <a:gd name="T6" fmla="*/ 0 w 56"/>
                  <a:gd name="T7" fmla="*/ 58 h 63"/>
                  <a:gd name="T8" fmla="*/ 0 w 56"/>
                  <a:gd name="T9" fmla="*/ 60 h 63"/>
                  <a:gd name="T10" fmla="*/ 0 w 56"/>
                  <a:gd name="T11" fmla="*/ 62 h 63"/>
                  <a:gd name="T12" fmla="*/ 4 w 56"/>
                  <a:gd name="T13" fmla="*/ 63 h 63"/>
                  <a:gd name="T14" fmla="*/ 8 w 56"/>
                  <a:gd name="T15" fmla="*/ 63 h 63"/>
                  <a:gd name="T16" fmla="*/ 19 w 56"/>
                  <a:gd name="T17" fmla="*/ 63 h 63"/>
                  <a:gd name="T18" fmla="*/ 25 w 56"/>
                  <a:gd name="T19" fmla="*/ 60 h 63"/>
                  <a:gd name="T20" fmla="*/ 56 w 56"/>
                  <a:gd name="T21" fmla="*/ 8 h 63"/>
                  <a:gd name="T22" fmla="*/ 56 w 56"/>
                  <a:gd name="T23" fmla="*/ 6 h 63"/>
                  <a:gd name="T24" fmla="*/ 54 w 56"/>
                  <a:gd name="T25" fmla="*/ 4 h 63"/>
                  <a:gd name="T26" fmla="*/ 52 w 56"/>
                  <a:gd name="T27" fmla="*/ 2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2"/>
                    </a:lnTo>
                    <a:lnTo>
                      <a:pt x="31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19" y="63"/>
                    </a:lnTo>
                    <a:lnTo>
                      <a:pt x="25" y="60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Freeform 5169"/>
              <p:cNvSpPr/>
              <p:nvPr/>
            </p:nvSpPr>
            <p:spPr bwMode="auto">
              <a:xfrm>
                <a:off x="7819691" y="4547460"/>
                <a:ext cx="110169" cy="123698"/>
              </a:xfrm>
              <a:custGeom>
                <a:avLst/>
                <a:gdLst>
                  <a:gd name="T0" fmla="*/ 48 w 57"/>
                  <a:gd name="T1" fmla="*/ 0 h 64"/>
                  <a:gd name="T2" fmla="*/ 38 w 57"/>
                  <a:gd name="T3" fmla="*/ 2 h 64"/>
                  <a:gd name="T4" fmla="*/ 32 w 57"/>
                  <a:gd name="T5" fmla="*/ 6 h 64"/>
                  <a:gd name="T6" fmla="*/ 2 w 57"/>
                  <a:gd name="T7" fmla="*/ 58 h 64"/>
                  <a:gd name="T8" fmla="*/ 0 w 57"/>
                  <a:gd name="T9" fmla="*/ 60 h 64"/>
                  <a:gd name="T10" fmla="*/ 2 w 57"/>
                  <a:gd name="T11" fmla="*/ 62 h 64"/>
                  <a:gd name="T12" fmla="*/ 5 w 57"/>
                  <a:gd name="T13" fmla="*/ 64 h 64"/>
                  <a:gd name="T14" fmla="*/ 9 w 57"/>
                  <a:gd name="T15" fmla="*/ 64 h 64"/>
                  <a:gd name="T16" fmla="*/ 19 w 57"/>
                  <a:gd name="T17" fmla="*/ 64 h 64"/>
                  <a:gd name="T18" fmla="*/ 25 w 57"/>
                  <a:gd name="T19" fmla="*/ 60 h 64"/>
                  <a:gd name="T20" fmla="*/ 57 w 57"/>
                  <a:gd name="T21" fmla="*/ 8 h 64"/>
                  <a:gd name="T22" fmla="*/ 57 w 57"/>
                  <a:gd name="T23" fmla="*/ 4 h 64"/>
                  <a:gd name="T24" fmla="*/ 55 w 57"/>
                  <a:gd name="T25" fmla="*/ 2 h 64"/>
                  <a:gd name="T26" fmla="*/ 52 w 57"/>
                  <a:gd name="T27" fmla="*/ 2 h 64"/>
                  <a:gd name="T28" fmla="*/ 48 w 57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4">
                    <a:moveTo>
                      <a:pt x="48" y="0"/>
                    </a:moveTo>
                    <a:lnTo>
                      <a:pt x="38" y="2"/>
                    </a:lnTo>
                    <a:lnTo>
                      <a:pt x="32" y="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5" y="64"/>
                    </a:lnTo>
                    <a:lnTo>
                      <a:pt x="9" y="64"/>
                    </a:lnTo>
                    <a:lnTo>
                      <a:pt x="19" y="64"/>
                    </a:lnTo>
                    <a:lnTo>
                      <a:pt x="25" y="60"/>
                    </a:lnTo>
                    <a:lnTo>
                      <a:pt x="57" y="8"/>
                    </a:lnTo>
                    <a:lnTo>
                      <a:pt x="57" y="4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Freeform 5170"/>
              <p:cNvSpPr/>
              <p:nvPr/>
            </p:nvSpPr>
            <p:spPr bwMode="auto">
              <a:xfrm>
                <a:off x="7707589" y="4578384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0 h 63"/>
                  <a:gd name="T4" fmla="*/ 31 w 56"/>
                  <a:gd name="T5" fmla="*/ 3 h 63"/>
                  <a:gd name="T6" fmla="*/ 0 w 56"/>
                  <a:gd name="T7" fmla="*/ 57 h 63"/>
                  <a:gd name="T8" fmla="*/ 0 w 56"/>
                  <a:gd name="T9" fmla="*/ 59 h 63"/>
                  <a:gd name="T10" fmla="*/ 0 w 56"/>
                  <a:gd name="T11" fmla="*/ 61 h 63"/>
                  <a:gd name="T12" fmla="*/ 4 w 56"/>
                  <a:gd name="T13" fmla="*/ 61 h 63"/>
                  <a:gd name="T14" fmla="*/ 8 w 56"/>
                  <a:gd name="T15" fmla="*/ 63 h 63"/>
                  <a:gd name="T16" fmla="*/ 19 w 56"/>
                  <a:gd name="T17" fmla="*/ 61 h 63"/>
                  <a:gd name="T18" fmla="*/ 25 w 56"/>
                  <a:gd name="T19" fmla="*/ 57 h 63"/>
                  <a:gd name="T20" fmla="*/ 56 w 56"/>
                  <a:gd name="T21" fmla="*/ 5 h 63"/>
                  <a:gd name="T22" fmla="*/ 56 w 56"/>
                  <a:gd name="T23" fmla="*/ 3 h 63"/>
                  <a:gd name="T24" fmla="*/ 54 w 56"/>
                  <a:gd name="T25" fmla="*/ 1 h 63"/>
                  <a:gd name="T26" fmla="*/ 52 w 56"/>
                  <a:gd name="T27" fmla="*/ 0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0"/>
                    </a:lnTo>
                    <a:lnTo>
                      <a:pt x="31" y="3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8" y="63"/>
                    </a:lnTo>
                    <a:lnTo>
                      <a:pt x="19" y="61"/>
                    </a:lnTo>
                    <a:lnTo>
                      <a:pt x="25" y="57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4" y="1"/>
                    </a:lnTo>
                    <a:lnTo>
                      <a:pt x="5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0" name="Freeform 5171"/>
              <p:cNvSpPr/>
              <p:nvPr/>
            </p:nvSpPr>
            <p:spPr bwMode="auto">
              <a:xfrm>
                <a:off x="8304819" y="4588048"/>
                <a:ext cx="112101" cy="123698"/>
              </a:xfrm>
              <a:custGeom>
                <a:avLst/>
                <a:gdLst>
                  <a:gd name="T0" fmla="*/ 48 w 58"/>
                  <a:gd name="T1" fmla="*/ 0 h 64"/>
                  <a:gd name="T2" fmla="*/ 39 w 58"/>
                  <a:gd name="T3" fmla="*/ 2 h 64"/>
                  <a:gd name="T4" fmla="*/ 33 w 58"/>
                  <a:gd name="T5" fmla="*/ 4 h 64"/>
                  <a:gd name="T6" fmla="*/ 2 w 58"/>
                  <a:gd name="T7" fmla="*/ 58 h 64"/>
                  <a:gd name="T8" fmla="*/ 0 w 58"/>
                  <a:gd name="T9" fmla="*/ 60 h 64"/>
                  <a:gd name="T10" fmla="*/ 2 w 58"/>
                  <a:gd name="T11" fmla="*/ 62 h 64"/>
                  <a:gd name="T12" fmla="*/ 6 w 58"/>
                  <a:gd name="T13" fmla="*/ 64 h 64"/>
                  <a:gd name="T14" fmla="*/ 10 w 58"/>
                  <a:gd name="T15" fmla="*/ 64 h 64"/>
                  <a:gd name="T16" fmla="*/ 19 w 58"/>
                  <a:gd name="T17" fmla="*/ 62 h 64"/>
                  <a:gd name="T18" fmla="*/ 25 w 58"/>
                  <a:gd name="T19" fmla="*/ 58 h 64"/>
                  <a:gd name="T20" fmla="*/ 58 w 58"/>
                  <a:gd name="T21" fmla="*/ 6 h 64"/>
                  <a:gd name="T22" fmla="*/ 58 w 58"/>
                  <a:gd name="T23" fmla="*/ 4 h 64"/>
                  <a:gd name="T24" fmla="*/ 56 w 58"/>
                  <a:gd name="T25" fmla="*/ 2 h 64"/>
                  <a:gd name="T26" fmla="*/ 52 w 58"/>
                  <a:gd name="T27" fmla="*/ 0 h 64"/>
                  <a:gd name="T28" fmla="*/ 48 w 58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4">
                    <a:moveTo>
                      <a:pt x="48" y="0"/>
                    </a:moveTo>
                    <a:lnTo>
                      <a:pt x="39" y="2"/>
                    </a:lnTo>
                    <a:lnTo>
                      <a:pt x="33" y="4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4"/>
                    </a:lnTo>
                    <a:lnTo>
                      <a:pt x="19" y="62"/>
                    </a:lnTo>
                    <a:lnTo>
                      <a:pt x="25" y="58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5172"/>
              <p:cNvSpPr/>
              <p:nvPr/>
            </p:nvSpPr>
            <p:spPr bwMode="auto">
              <a:xfrm>
                <a:off x="8235239" y="4535863"/>
                <a:ext cx="110169" cy="123698"/>
              </a:xfrm>
              <a:custGeom>
                <a:avLst/>
                <a:gdLst>
                  <a:gd name="T0" fmla="*/ 48 w 57"/>
                  <a:gd name="T1" fmla="*/ 0 h 64"/>
                  <a:gd name="T2" fmla="*/ 38 w 57"/>
                  <a:gd name="T3" fmla="*/ 0 h 64"/>
                  <a:gd name="T4" fmla="*/ 32 w 57"/>
                  <a:gd name="T5" fmla="*/ 4 h 64"/>
                  <a:gd name="T6" fmla="*/ 0 w 57"/>
                  <a:gd name="T7" fmla="*/ 58 h 64"/>
                  <a:gd name="T8" fmla="*/ 0 w 57"/>
                  <a:gd name="T9" fmla="*/ 60 h 64"/>
                  <a:gd name="T10" fmla="*/ 2 w 57"/>
                  <a:gd name="T11" fmla="*/ 62 h 64"/>
                  <a:gd name="T12" fmla="*/ 6 w 57"/>
                  <a:gd name="T13" fmla="*/ 62 h 64"/>
                  <a:gd name="T14" fmla="*/ 9 w 57"/>
                  <a:gd name="T15" fmla="*/ 64 h 64"/>
                  <a:gd name="T16" fmla="*/ 19 w 57"/>
                  <a:gd name="T17" fmla="*/ 62 h 64"/>
                  <a:gd name="T18" fmla="*/ 25 w 57"/>
                  <a:gd name="T19" fmla="*/ 58 h 64"/>
                  <a:gd name="T20" fmla="*/ 55 w 57"/>
                  <a:gd name="T21" fmla="*/ 6 h 64"/>
                  <a:gd name="T22" fmla="*/ 57 w 57"/>
                  <a:gd name="T23" fmla="*/ 4 h 64"/>
                  <a:gd name="T24" fmla="*/ 55 w 57"/>
                  <a:gd name="T25" fmla="*/ 2 h 64"/>
                  <a:gd name="T26" fmla="*/ 52 w 57"/>
                  <a:gd name="T27" fmla="*/ 0 h 64"/>
                  <a:gd name="T28" fmla="*/ 48 w 57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4">
                    <a:moveTo>
                      <a:pt x="48" y="0"/>
                    </a:moveTo>
                    <a:lnTo>
                      <a:pt x="38" y="0"/>
                    </a:lnTo>
                    <a:lnTo>
                      <a:pt x="32" y="4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9" y="64"/>
                    </a:lnTo>
                    <a:lnTo>
                      <a:pt x="19" y="62"/>
                    </a:lnTo>
                    <a:lnTo>
                      <a:pt x="25" y="5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5173"/>
              <p:cNvSpPr/>
              <p:nvPr/>
            </p:nvSpPr>
            <p:spPr bwMode="auto">
              <a:xfrm>
                <a:off x="8119272" y="4562922"/>
                <a:ext cx="112101" cy="121765"/>
              </a:xfrm>
              <a:custGeom>
                <a:avLst/>
                <a:gdLst>
                  <a:gd name="T0" fmla="*/ 48 w 58"/>
                  <a:gd name="T1" fmla="*/ 0 h 63"/>
                  <a:gd name="T2" fmla="*/ 39 w 58"/>
                  <a:gd name="T3" fmla="*/ 2 h 63"/>
                  <a:gd name="T4" fmla="*/ 33 w 58"/>
                  <a:gd name="T5" fmla="*/ 6 h 63"/>
                  <a:gd name="T6" fmla="*/ 2 w 58"/>
                  <a:gd name="T7" fmla="*/ 57 h 63"/>
                  <a:gd name="T8" fmla="*/ 0 w 58"/>
                  <a:gd name="T9" fmla="*/ 59 h 63"/>
                  <a:gd name="T10" fmla="*/ 2 w 58"/>
                  <a:gd name="T11" fmla="*/ 61 h 63"/>
                  <a:gd name="T12" fmla="*/ 6 w 58"/>
                  <a:gd name="T13" fmla="*/ 63 h 63"/>
                  <a:gd name="T14" fmla="*/ 10 w 58"/>
                  <a:gd name="T15" fmla="*/ 63 h 63"/>
                  <a:gd name="T16" fmla="*/ 19 w 58"/>
                  <a:gd name="T17" fmla="*/ 63 h 63"/>
                  <a:gd name="T18" fmla="*/ 25 w 58"/>
                  <a:gd name="T19" fmla="*/ 59 h 63"/>
                  <a:gd name="T20" fmla="*/ 58 w 58"/>
                  <a:gd name="T21" fmla="*/ 8 h 63"/>
                  <a:gd name="T22" fmla="*/ 58 w 58"/>
                  <a:gd name="T23" fmla="*/ 6 h 63"/>
                  <a:gd name="T24" fmla="*/ 56 w 58"/>
                  <a:gd name="T25" fmla="*/ 4 h 63"/>
                  <a:gd name="T26" fmla="*/ 52 w 58"/>
                  <a:gd name="T27" fmla="*/ 2 h 63"/>
                  <a:gd name="T28" fmla="*/ 48 w 58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3">
                    <a:moveTo>
                      <a:pt x="48" y="0"/>
                    </a:moveTo>
                    <a:lnTo>
                      <a:pt x="39" y="2"/>
                    </a:lnTo>
                    <a:lnTo>
                      <a:pt x="33" y="6"/>
                    </a:lnTo>
                    <a:lnTo>
                      <a:pt x="2" y="57"/>
                    </a:lnTo>
                    <a:lnTo>
                      <a:pt x="0" y="59"/>
                    </a:lnTo>
                    <a:lnTo>
                      <a:pt x="2" y="61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9" y="63"/>
                    </a:lnTo>
                    <a:lnTo>
                      <a:pt x="25" y="59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5174"/>
              <p:cNvSpPr/>
              <p:nvPr/>
            </p:nvSpPr>
            <p:spPr bwMode="auto">
              <a:xfrm>
                <a:off x="7788766" y="4814184"/>
                <a:ext cx="108236" cy="123698"/>
              </a:xfrm>
              <a:custGeom>
                <a:avLst/>
                <a:gdLst>
                  <a:gd name="T0" fmla="*/ 46 w 56"/>
                  <a:gd name="T1" fmla="*/ 0 h 64"/>
                  <a:gd name="T2" fmla="*/ 37 w 56"/>
                  <a:gd name="T3" fmla="*/ 0 h 64"/>
                  <a:gd name="T4" fmla="*/ 31 w 56"/>
                  <a:gd name="T5" fmla="*/ 4 h 64"/>
                  <a:gd name="T6" fmla="*/ 0 w 56"/>
                  <a:gd name="T7" fmla="*/ 56 h 64"/>
                  <a:gd name="T8" fmla="*/ 0 w 56"/>
                  <a:gd name="T9" fmla="*/ 60 h 64"/>
                  <a:gd name="T10" fmla="*/ 2 w 56"/>
                  <a:gd name="T11" fmla="*/ 62 h 64"/>
                  <a:gd name="T12" fmla="*/ 4 w 56"/>
                  <a:gd name="T13" fmla="*/ 62 h 64"/>
                  <a:gd name="T14" fmla="*/ 10 w 56"/>
                  <a:gd name="T15" fmla="*/ 64 h 64"/>
                  <a:gd name="T16" fmla="*/ 20 w 56"/>
                  <a:gd name="T17" fmla="*/ 62 h 64"/>
                  <a:gd name="T18" fmla="*/ 25 w 56"/>
                  <a:gd name="T19" fmla="*/ 58 h 64"/>
                  <a:gd name="T20" fmla="*/ 56 w 56"/>
                  <a:gd name="T21" fmla="*/ 6 h 64"/>
                  <a:gd name="T22" fmla="*/ 56 w 56"/>
                  <a:gd name="T23" fmla="*/ 4 h 64"/>
                  <a:gd name="T24" fmla="*/ 54 w 56"/>
                  <a:gd name="T25" fmla="*/ 2 h 64"/>
                  <a:gd name="T26" fmla="*/ 52 w 56"/>
                  <a:gd name="T27" fmla="*/ 0 h 64"/>
                  <a:gd name="T28" fmla="*/ 46 w 56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4">
                    <a:moveTo>
                      <a:pt x="46" y="0"/>
                    </a:moveTo>
                    <a:lnTo>
                      <a:pt x="37" y="0"/>
                    </a:lnTo>
                    <a:lnTo>
                      <a:pt x="31" y="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10" y="64"/>
                    </a:lnTo>
                    <a:lnTo>
                      <a:pt x="20" y="62"/>
                    </a:lnTo>
                    <a:lnTo>
                      <a:pt x="25" y="5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4" name="Freeform 5175"/>
              <p:cNvSpPr/>
              <p:nvPr/>
            </p:nvSpPr>
            <p:spPr bwMode="auto">
              <a:xfrm>
                <a:off x="7715320" y="4763931"/>
                <a:ext cx="112101" cy="121765"/>
              </a:xfrm>
              <a:custGeom>
                <a:avLst/>
                <a:gdLst>
                  <a:gd name="T0" fmla="*/ 48 w 58"/>
                  <a:gd name="T1" fmla="*/ 0 h 63"/>
                  <a:gd name="T2" fmla="*/ 38 w 58"/>
                  <a:gd name="T3" fmla="*/ 0 h 63"/>
                  <a:gd name="T4" fmla="*/ 33 w 58"/>
                  <a:gd name="T5" fmla="*/ 3 h 63"/>
                  <a:gd name="T6" fmla="*/ 2 w 58"/>
                  <a:gd name="T7" fmla="*/ 55 h 63"/>
                  <a:gd name="T8" fmla="*/ 0 w 58"/>
                  <a:gd name="T9" fmla="*/ 57 h 63"/>
                  <a:gd name="T10" fmla="*/ 2 w 58"/>
                  <a:gd name="T11" fmla="*/ 59 h 63"/>
                  <a:gd name="T12" fmla="*/ 6 w 58"/>
                  <a:gd name="T13" fmla="*/ 61 h 63"/>
                  <a:gd name="T14" fmla="*/ 10 w 58"/>
                  <a:gd name="T15" fmla="*/ 63 h 63"/>
                  <a:gd name="T16" fmla="*/ 19 w 58"/>
                  <a:gd name="T17" fmla="*/ 61 h 63"/>
                  <a:gd name="T18" fmla="*/ 25 w 58"/>
                  <a:gd name="T19" fmla="*/ 57 h 63"/>
                  <a:gd name="T20" fmla="*/ 58 w 58"/>
                  <a:gd name="T21" fmla="*/ 5 h 63"/>
                  <a:gd name="T22" fmla="*/ 58 w 58"/>
                  <a:gd name="T23" fmla="*/ 3 h 63"/>
                  <a:gd name="T24" fmla="*/ 56 w 58"/>
                  <a:gd name="T25" fmla="*/ 1 h 63"/>
                  <a:gd name="T26" fmla="*/ 52 w 58"/>
                  <a:gd name="T27" fmla="*/ 0 h 63"/>
                  <a:gd name="T28" fmla="*/ 48 w 58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3">
                    <a:moveTo>
                      <a:pt x="48" y="0"/>
                    </a:moveTo>
                    <a:lnTo>
                      <a:pt x="38" y="0"/>
                    </a:lnTo>
                    <a:lnTo>
                      <a:pt x="33" y="3"/>
                    </a:lnTo>
                    <a:lnTo>
                      <a:pt x="2" y="55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6" y="61"/>
                    </a:lnTo>
                    <a:lnTo>
                      <a:pt x="10" y="63"/>
                    </a:lnTo>
                    <a:lnTo>
                      <a:pt x="19" y="61"/>
                    </a:lnTo>
                    <a:lnTo>
                      <a:pt x="25" y="57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5176"/>
              <p:cNvSpPr/>
              <p:nvPr/>
            </p:nvSpPr>
            <p:spPr bwMode="auto">
              <a:xfrm>
                <a:off x="7603219" y="4789057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2 h 63"/>
                  <a:gd name="T4" fmla="*/ 31 w 56"/>
                  <a:gd name="T5" fmla="*/ 6 h 63"/>
                  <a:gd name="T6" fmla="*/ 0 w 56"/>
                  <a:gd name="T7" fmla="*/ 58 h 63"/>
                  <a:gd name="T8" fmla="*/ 0 w 56"/>
                  <a:gd name="T9" fmla="*/ 60 h 63"/>
                  <a:gd name="T10" fmla="*/ 2 w 56"/>
                  <a:gd name="T11" fmla="*/ 61 h 63"/>
                  <a:gd name="T12" fmla="*/ 4 w 56"/>
                  <a:gd name="T13" fmla="*/ 63 h 63"/>
                  <a:gd name="T14" fmla="*/ 10 w 56"/>
                  <a:gd name="T15" fmla="*/ 63 h 63"/>
                  <a:gd name="T16" fmla="*/ 20 w 56"/>
                  <a:gd name="T17" fmla="*/ 63 h 63"/>
                  <a:gd name="T18" fmla="*/ 25 w 56"/>
                  <a:gd name="T19" fmla="*/ 60 h 63"/>
                  <a:gd name="T20" fmla="*/ 56 w 56"/>
                  <a:gd name="T21" fmla="*/ 6 h 63"/>
                  <a:gd name="T22" fmla="*/ 56 w 56"/>
                  <a:gd name="T23" fmla="*/ 4 h 63"/>
                  <a:gd name="T24" fmla="*/ 54 w 56"/>
                  <a:gd name="T25" fmla="*/ 2 h 63"/>
                  <a:gd name="T26" fmla="*/ 52 w 56"/>
                  <a:gd name="T27" fmla="*/ 2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2"/>
                    </a:lnTo>
                    <a:lnTo>
                      <a:pt x="31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0" y="63"/>
                    </a:lnTo>
                    <a:lnTo>
                      <a:pt x="20" y="63"/>
                    </a:lnTo>
                    <a:lnTo>
                      <a:pt x="25" y="60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5177"/>
              <p:cNvSpPr/>
              <p:nvPr/>
            </p:nvSpPr>
            <p:spPr bwMode="auto">
              <a:xfrm>
                <a:off x="8202382" y="4781326"/>
                <a:ext cx="106303" cy="123698"/>
              </a:xfrm>
              <a:custGeom>
                <a:avLst/>
                <a:gdLst>
                  <a:gd name="T0" fmla="*/ 46 w 55"/>
                  <a:gd name="T1" fmla="*/ 0 h 64"/>
                  <a:gd name="T2" fmla="*/ 36 w 55"/>
                  <a:gd name="T3" fmla="*/ 2 h 64"/>
                  <a:gd name="T4" fmla="*/ 30 w 55"/>
                  <a:gd name="T5" fmla="*/ 6 h 64"/>
                  <a:gd name="T6" fmla="*/ 0 w 55"/>
                  <a:gd name="T7" fmla="*/ 58 h 64"/>
                  <a:gd name="T8" fmla="*/ 0 w 55"/>
                  <a:gd name="T9" fmla="*/ 60 h 64"/>
                  <a:gd name="T10" fmla="*/ 1 w 55"/>
                  <a:gd name="T11" fmla="*/ 62 h 64"/>
                  <a:gd name="T12" fmla="*/ 3 w 55"/>
                  <a:gd name="T13" fmla="*/ 64 h 64"/>
                  <a:gd name="T14" fmla="*/ 9 w 55"/>
                  <a:gd name="T15" fmla="*/ 64 h 64"/>
                  <a:gd name="T16" fmla="*/ 19 w 55"/>
                  <a:gd name="T17" fmla="*/ 64 h 64"/>
                  <a:gd name="T18" fmla="*/ 24 w 55"/>
                  <a:gd name="T19" fmla="*/ 60 h 64"/>
                  <a:gd name="T20" fmla="*/ 55 w 55"/>
                  <a:gd name="T21" fmla="*/ 8 h 64"/>
                  <a:gd name="T22" fmla="*/ 55 w 55"/>
                  <a:gd name="T23" fmla="*/ 6 h 64"/>
                  <a:gd name="T24" fmla="*/ 53 w 55"/>
                  <a:gd name="T25" fmla="*/ 4 h 64"/>
                  <a:gd name="T26" fmla="*/ 51 w 55"/>
                  <a:gd name="T27" fmla="*/ 2 h 64"/>
                  <a:gd name="T28" fmla="*/ 46 w 55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4">
                    <a:moveTo>
                      <a:pt x="46" y="0"/>
                    </a:moveTo>
                    <a:lnTo>
                      <a:pt x="36" y="2"/>
                    </a:lnTo>
                    <a:lnTo>
                      <a:pt x="30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1" y="62"/>
                    </a:lnTo>
                    <a:lnTo>
                      <a:pt x="3" y="64"/>
                    </a:lnTo>
                    <a:lnTo>
                      <a:pt x="9" y="64"/>
                    </a:lnTo>
                    <a:lnTo>
                      <a:pt x="19" y="64"/>
                    </a:lnTo>
                    <a:lnTo>
                      <a:pt x="24" y="60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3" y="4"/>
                    </a:lnTo>
                    <a:lnTo>
                      <a:pt x="5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7" name="Freeform 5178"/>
              <p:cNvSpPr/>
              <p:nvPr/>
            </p:nvSpPr>
            <p:spPr bwMode="auto">
              <a:xfrm>
                <a:off x="8127003" y="4729141"/>
                <a:ext cx="112101" cy="123698"/>
              </a:xfrm>
              <a:custGeom>
                <a:avLst/>
                <a:gdLst>
                  <a:gd name="T0" fmla="*/ 48 w 58"/>
                  <a:gd name="T1" fmla="*/ 0 h 64"/>
                  <a:gd name="T2" fmla="*/ 39 w 58"/>
                  <a:gd name="T3" fmla="*/ 2 h 64"/>
                  <a:gd name="T4" fmla="*/ 33 w 58"/>
                  <a:gd name="T5" fmla="*/ 6 h 64"/>
                  <a:gd name="T6" fmla="*/ 2 w 58"/>
                  <a:gd name="T7" fmla="*/ 58 h 64"/>
                  <a:gd name="T8" fmla="*/ 0 w 58"/>
                  <a:gd name="T9" fmla="*/ 60 h 64"/>
                  <a:gd name="T10" fmla="*/ 2 w 58"/>
                  <a:gd name="T11" fmla="*/ 62 h 64"/>
                  <a:gd name="T12" fmla="*/ 6 w 58"/>
                  <a:gd name="T13" fmla="*/ 64 h 64"/>
                  <a:gd name="T14" fmla="*/ 10 w 58"/>
                  <a:gd name="T15" fmla="*/ 64 h 64"/>
                  <a:gd name="T16" fmla="*/ 19 w 58"/>
                  <a:gd name="T17" fmla="*/ 64 h 64"/>
                  <a:gd name="T18" fmla="*/ 27 w 58"/>
                  <a:gd name="T19" fmla="*/ 60 h 64"/>
                  <a:gd name="T20" fmla="*/ 58 w 58"/>
                  <a:gd name="T21" fmla="*/ 8 h 64"/>
                  <a:gd name="T22" fmla="*/ 58 w 58"/>
                  <a:gd name="T23" fmla="*/ 6 h 64"/>
                  <a:gd name="T24" fmla="*/ 56 w 58"/>
                  <a:gd name="T25" fmla="*/ 4 h 64"/>
                  <a:gd name="T26" fmla="*/ 52 w 58"/>
                  <a:gd name="T27" fmla="*/ 2 h 64"/>
                  <a:gd name="T28" fmla="*/ 48 w 58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4">
                    <a:moveTo>
                      <a:pt x="48" y="0"/>
                    </a:moveTo>
                    <a:lnTo>
                      <a:pt x="39" y="2"/>
                    </a:lnTo>
                    <a:lnTo>
                      <a:pt x="33" y="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4"/>
                    </a:lnTo>
                    <a:lnTo>
                      <a:pt x="19" y="64"/>
                    </a:lnTo>
                    <a:lnTo>
                      <a:pt x="27" y="60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8" name="Freeform 5179"/>
              <p:cNvSpPr/>
              <p:nvPr/>
            </p:nvSpPr>
            <p:spPr bwMode="auto">
              <a:xfrm>
                <a:off x="8016834" y="4760066"/>
                <a:ext cx="106303" cy="121765"/>
              </a:xfrm>
              <a:custGeom>
                <a:avLst/>
                <a:gdLst>
                  <a:gd name="T0" fmla="*/ 46 w 55"/>
                  <a:gd name="T1" fmla="*/ 0 h 63"/>
                  <a:gd name="T2" fmla="*/ 36 w 55"/>
                  <a:gd name="T3" fmla="*/ 2 h 63"/>
                  <a:gd name="T4" fmla="*/ 30 w 55"/>
                  <a:gd name="T5" fmla="*/ 3 h 63"/>
                  <a:gd name="T6" fmla="*/ 0 w 55"/>
                  <a:gd name="T7" fmla="*/ 57 h 63"/>
                  <a:gd name="T8" fmla="*/ 0 w 55"/>
                  <a:gd name="T9" fmla="*/ 59 h 63"/>
                  <a:gd name="T10" fmla="*/ 1 w 55"/>
                  <a:gd name="T11" fmla="*/ 61 h 63"/>
                  <a:gd name="T12" fmla="*/ 3 w 55"/>
                  <a:gd name="T13" fmla="*/ 63 h 63"/>
                  <a:gd name="T14" fmla="*/ 9 w 55"/>
                  <a:gd name="T15" fmla="*/ 63 h 63"/>
                  <a:gd name="T16" fmla="*/ 19 w 55"/>
                  <a:gd name="T17" fmla="*/ 61 h 63"/>
                  <a:gd name="T18" fmla="*/ 24 w 55"/>
                  <a:gd name="T19" fmla="*/ 57 h 63"/>
                  <a:gd name="T20" fmla="*/ 55 w 55"/>
                  <a:gd name="T21" fmla="*/ 5 h 63"/>
                  <a:gd name="T22" fmla="*/ 55 w 55"/>
                  <a:gd name="T23" fmla="*/ 3 h 63"/>
                  <a:gd name="T24" fmla="*/ 53 w 55"/>
                  <a:gd name="T25" fmla="*/ 2 h 63"/>
                  <a:gd name="T26" fmla="*/ 51 w 55"/>
                  <a:gd name="T27" fmla="*/ 0 h 63"/>
                  <a:gd name="T28" fmla="*/ 46 w 55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3">
                    <a:moveTo>
                      <a:pt x="46" y="0"/>
                    </a:moveTo>
                    <a:lnTo>
                      <a:pt x="36" y="2"/>
                    </a:lnTo>
                    <a:lnTo>
                      <a:pt x="30" y="3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3"/>
                    </a:lnTo>
                    <a:lnTo>
                      <a:pt x="9" y="63"/>
                    </a:lnTo>
                    <a:lnTo>
                      <a:pt x="19" y="61"/>
                    </a:lnTo>
                    <a:lnTo>
                      <a:pt x="24" y="57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9" name="Freeform 5180"/>
              <p:cNvSpPr/>
              <p:nvPr/>
            </p:nvSpPr>
            <p:spPr bwMode="auto">
              <a:xfrm>
                <a:off x="8679779" y="4603510"/>
                <a:ext cx="119833" cy="129496"/>
              </a:xfrm>
              <a:custGeom>
                <a:avLst/>
                <a:gdLst>
                  <a:gd name="T0" fmla="*/ 52 w 62"/>
                  <a:gd name="T1" fmla="*/ 0 h 67"/>
                  <a:gd name="T2" fmla="*/ 41 w 62"/>
                  <a:gd name="T3" fmla="*/ 2 h 67"/>
                  <a:gd name="T4" fmla="*/ 35 w 62"/>
                  <a:gd name="T5" fmla="*/ 6 h 67"/>
                  <a:gd name="T6" fmla="*/ 2 w 62"/>
                  <a:gd name="T7" fmla="*/ 60 h 67"/>
                  <a:gd name="T8" fmla="*/ 0 w 62"/>
                  <a:gd name="T9" fmla="*/ 63 h 67"/>
                  <a:gd name="T10" fmla="*/ 2 w 62"/>
                  <a:gd name="T11" fmla="*/ 65 h 67"/>
                  <a:gd name="T12" fmla="*/ 6 w 62"/>
                  <a:gd name="T13" fmla="*/ 67 h 67"/>
                  <a:gd name="T14" fmla="*/ 12 w 62"/>
                  <a:gd name="T15" fmla="*/ 67 h 67"/>
                  <a:gd name="T16" fmla="*/ 21 w 62"/>
                  <a:gd name="T17" fmla="*/ 65 h 67"/>
                  <a:gd name="T18" fmla="*/ 27 w 62"/>
                  <a:gd name="T19" fmla="*/ 61 h 67"/>
                  <a:gd name="T20" fmla="*/ 62 w 62"/>
                  <a:gd name="T21" fmla="*/ 6 h 67"/>
                  <a:gd name="T22" fmla="*/ 62 w 62"/>
                  <a:gd name="T23" fmla="*/ 4 h 67"/>
                  <a:gd name="T24" fmla="*/ 60 w 62"/>
                  <a:gd name="T25" fmla="*/ 2 h 67"/>
                  <a:gd name="T26" fmla="*/ 56 w 62"/>
                  <a:gd name="T27" fmla="*/ 0 h 67"/>
                  <a:gd name="T28" fmla="*/ 52 w 62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67">
                    <a:moveTo>
                      <a:pt x="52" y="0"/>
                    </a:moveTo>
                    <a:lnTo>
                      <a:pt x="41" y="2"/>
                    </a:lnTo>
                    <a:lnTo>
                      <a:pt x="35" y="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2" y="65"/>
                    </a:lnTo>
                    <a:lnTo>
                      <a:pt x="6" y="67"/>
                    </a:lnTo>
                    <a:lnTo>
                      <a:pt x="12" y="67"/>
                    </a:lnTo>
                    <a:lnTo>
                      <a:pt x="21" y="65"/>
                    </a:lnTo>
                    <a:lnTo>
                      <a:pt x="27" y="61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0" name="Freeform 5181"/>
              <p:cNvSpPr/>
              <p:nvPr/>
            </p:nvSpPr>
            <p:spPr bwMode="auto">
              <a:xfrm>
                <a:off x="8606333" y="4547460"/>
                <a:ext cx="114034" cy="129496"/>
              </a:xfrm>
              <a:custGeom>
                <a:avLst/>
                <a:gdLst>
                  <a:gd name="T0" fmla="*/ 50 w 59"/>
                  <a:gd name="T1" fmla="*/ 0 h 67"/>
                  <a:gd name="T2" fmla="*/ 40 w 59"/>
                  <a:gd name="T3" fmla="*/ 2 h 67"/>
                  <a:gd name="T4" fmla="*/ 32 w 59"/>
                  <a:gd name="T5" fmla="*/ 6 h 67"/>
                  <a:gd name="T6" fmla="*/ 0 w 59"/>
                  <a:gd name="T7" fmla="*/ 60 h 67"/>
                  <a:gd name="T8" fmla="*/ 0 w 59"/>
                  <a:gd name="T9" fmla="*/ 64 h 67"/>
                  <a:gd name="T10" fmla="*/ 2 w 59"/>
                  <a:gd name="T11" fmla="*/ 65 h 67"/>
                  <a:gd name="T12" fmla="*/ 6 w 59"/>
                  <a:gd name="T13" fmla="*/ 67 h 67"/>
                  <a:gd name="T14" fmla="*/ 9 w 59"/>
                  <a:gd name="T15" fmla="*/ 67 h 67"/>
                  <a:gd name="T16" fmla="*/ 21 w 59"/>
                  <a:gd name="T17" fmla="*/ 65 h 67"/>
                  <a:gd name="T18" fmla="*/ 27 w 59"/>
                  <a:gd name="T19" fmla="*/ 62 h 67"/>
                  <a:gd name="T20" fmla="*/ 59 w 59"/>
                  <a:gd name="T21" fmla="*/ 6 h 67"/>
                  <a:gd name="T22" fmla="*/ 59 w 59"/>
                  <a:gd name="T23" fmla="*/ 4 h 67"/>
                  <a:gd name="T24" fmla="*/ 57 w 59"/>
                  <a:gd name="T25" fmla="*/ 2 h 67"/>
                  <a:gd name="T26" fmla="*/ 55 w 59"/>
                  <a:gd name="T27" fmla="*/ 0 h 67"/>
                  <a:gd name="T28" fmla="*/ 50 w 59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67">
                    <a:moveTo>
                      <a:pt x="50" y="0"/>
                    </a:moveTo>
                    <a:lnTo>
                      <a:pt x="40" y="2"/>
                    </a:lnTo>
                    <a:lnTo>
                      <a:pt x="32" y="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6" y="67"/>
                    </a:lnTo>
                    <a:lnTo>
                      <a:pt x="9" y="67"/>
                    </a:lnTo>
                    <a:lnTo>
                      <a:pt x="21" y="65"/>
                    </a:lnTo>
                    <a:lnTo>
                      <a:pt x="27" y="62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61" name="任意多边形 260"/>
          <p:cNvSpPr/>
          <p:nvPr userDrawn="1"/>
        </p:nvSpPr>
        <p:spPr>
          <a:xfrm>
            <a:off x="1" y="5329584"/>
            <a:ext cx="11670487" cy="1528417"/>
          </a:xfrm>
          <a:custGeom>
            <a:avLst/>
            <a:gdLst>
              <a:gd name="connsiteX0" fmla="*/ 1440024 w 8752865"/>
              <a:gd name="connsiteY0" fmla="*/ 256 h 1218321"/>
              <a:gd name="connsiteX1" fmla="*/ 1978819 w 8752865"/>
              <a:gd name="connsiteY1" fmla="*/ 4777 h 1218321"/>
              <a:gd name="connsiteX2" fmla="*/ 3879056 w 8752865"/>
              <a:gd name="connsiteY2" fmla="*/ 204802 h 1218321"/>
              <a:gd name="connsiteX3" fmla="*/ 6779419 w 8752865"/>
              <a:gd name="connsiteY3" fmla="*/ 883458 h 1218321"/>
              <a:gd name="connsiteX4" fmla="*/ 8686800 w 8752865"/>
              <a:gd name="connsiteY4" fmla="*/ 1190639 h 1218321"/>
              <a:gd name="connsiteX5" fmla="*/ 8752865 w 8752865"/>
              <a:gd name="connsiteY5" fmla="*/ 1218321 h 1218321"/>
              <a:gd name="connsiteX6" fmla="*/ 0 w 8752865"/>
              <a:gd name="connsiteY6" fmla="*/ 1218321 h 1218321"/>
              <a:gd name="connsiteX7" fmla="*/ 0 w 8752865"/>
              <a:gd name="connsiteY7" fmla="*/ 189744 h 1218321"/>
              <a:gd name="connsiteX8" fmla="*/ 95655 w 8752865"/>
              <a:gd name="connsiteY8" fmla="*/ 136758 h 1218321"/>
              <a:gd name="connsiteX9" fmla="*/ 1440024 w 8752865"/>
              <a:gd name="connsiteY9" fmla="*/ 256 h 121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52865" h="1218321">
                <a:moveTo>
                  <a:pt x="1440024" y="256"/>
                </a:moveTo>
                <a:cubicBezTo>
                  <a:pt x="1631529" y="1205"/>
                  <a:pt x="1816596" y="4479"/>
                  <a:pt x="1978819" y="4777"/>
                </a:cubicBezTo>
                <a:cubicBezTo>
                  <a:pt x="2627710" y="5968"/>
                  <a:pt x="3078956" y="58355"/>
                  <a:pt x="3879056" y="204802"/>
                </a:cubicBezTo>
                <a:cubicBezTo>
                  <a:pt x="4679156" y="351249"/>
                  <a:pt x="5978128" y="719152"/>
                  <a:pt x="6779419" y="883458"/>
                </a:cubicBezTo>
                <a:cubicBezTo>
                  <a:pt x="7580710" y="1047764"/>
                  <a:pt x="8314134" y="1083483"/>
                  <a:pt x="8686800" y="1190639"/>
                </a:cubicBezTo>
                <a:lnTo>
                  <a:pt x="8752865" y="1218321"/>
                </a:lnTo>
                <a:lnTo>
                  <a:pt x="0" y="1218321"/>
                </a:lnTo>
                <a:lnTo>
                  <a:pt x="0" y="189744"/>
                </a:lnTo>
                <a:lnTo>
                  <a:pt x="95655" y="136758"/>
                </a:lnTo>
                <a:cubicBezTo>
                  <a:pt x="390271" y="11298"/>
                  <a:pt x="937324" y="-2235"/>
                  <a:pt x="1440024" y="256"/>
                </a:cubicBezTo>
                <a:close/>
              </a:path>
            </a:pathLst>
          </a:custGeom>
          <a:gradFill flip="none" rotWithShape="1">
            <a:gsLst>
              <a:gs pos="0">
                <a:srgbClr val="61CF57"/>
              </a:gs>
              <a:gs pos="100000">
                <a:srgbClr val="057504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2" name="Freeform 5577"/>
          <p:cNvSpPr/>
          <p:nvPr userDrawn="1"/>
        </p:nvSpPr>
        <p:spPr bwMode="auto">
          <a:xfrm>
            <a:off x="2063552" y="5324659"/>
            <a:ext cx="4378400" cy="1533341"/>
          </a:xfrm>
          <a:custGeom>
            <a:avLst/>
            <a:gdLst>
              <a:gd name="T0" fmla="*/ 198 w 1699"/>
              <a:gd name="T1" fmla="*/ 1 h 595"/>
              <a:gd name="T2" fmla="*/ 307 w 1699"/>
              <a:gd name="T3" fmla="*/ 9 h 595"/>
              <a:gd name="T4" fmla="*/ 361 w 1699"/>
              <a:gd name="T5" fmla="*/ 17 h 595"/>
              <a:gd name="T6" fmla="*/ 388 w 1699"/>
              <a:gd name="T7" fmla="*/ 26 h 595"/>
              <a:gd name="T8" fmla="*/ 405 w 1699"/>
              <a:gd name="T9" fmla="*/ 40 h 595"/>
              <a:gd name="T10" fmla="*/ 407 w 1699"/>
              <a:gd name="T11" fmla="*/ 53 h 595"/>
              <a:gd name="T12" fmla="*/ 395 w 1699"/>
              <a:gd name="T13" fmla="*/ 65 h 595"/>
              <a:gd name="T14" fmla="*/ 378 w 1699"/>
              <a:gd name="T15" fmla="*/ 76 h 595"/>
              <a:gd name="T16" fmla="*/ 345 w 1699"/>
              <a:gd name="T17" fmla="*/ 94 h 595"/>
              <a:gd name="T18" fmla="*/ 313 w 1699"/>
              <a:gd name="T19" fmla="*/ 109 h 595"/>
              <a:gd name="T20" fmla="*/ 301 w 1699"/>
              <a:gd name="T21" fmla="*/ 121 h 595"/>
              <a:gd name="T22" fmla="*/ 297 w 1699"/>
              <a:gd name="T23" fmla="*/ 130 h 595"/>
              <a:gd name="T24" fmla="*/ 303 w 1699"/>
              <a:gd name="T25" fmla="*/ 134 h 595"/>
              <a:gd name="T26" fmla="*/ 319 w 1699"/>
              <a:gd name="T27" fmla="*/ 138 h 595"/>
              <a:gd name="T28" fmla="*/ 380 w 1699"/>
              <a:gd name="T29" fmla="*/ 140 h 595"/>
              <a:gd name="T30" fmla="*/ 505 w 1699"/>
              <a:gd name="T31" fmla="*/ 138 h 595"/>
              <a:gd name="T32" fmla="*/ 612 w 1699"/>
              <a:gd name="T33" fmla="*/ 142 h 595"/>
              <a:gd name="T34" fmla="*/ 685 w 1699"/>
              <a:gd name="T35" fmla="*/ 151 h 595"/>
              <a:gd name="T36" fmla="*/ 787 w 1699"/>
              <a:gd name="T37" fmla="*/ 178 h 595"/>
              <a:gd name="T38" fmla="*/ 912 w 1699"/>
              <a:gd name="T39" fmla="*/ 224 h 595"/>
              <a:gd name="T40" fmla="*/ 1033 w 1699"/>
              <a:gd name="T41" fmla="*/ 280 h 595"/>
              <a:gd name="T42" fmla="*/ 1150 w 1699"/>
              <a:gd name="T43" fmla="*/ 339 h 595"/>
              <a:gd name="T44" fmla="*/ 1325 w 1699"/>
              <a:gd name="T45" fmla="*/ 434 h 595"/>
              <a:gd name="T46" fmla="*/ 1505 w 1699"/>
              <a:gd name="T47" fmla="*/ 522 h 595"/>
              <a:gd name="T48" fmla="*/ 1632 w 1699"/>
              <a:gd name="T49" fmla="*/ 572 h 595"/>
              <a:gd name="T50" fmla="*/ 1565 w 1699"/>
              <a:gd name="T51" fmla="*/ 595 h 595"/>
              <a:gd name="T52" fmla="*/ 1179 w 1699"/>
              <a:gd name="T53" fmla="*/ 595 h 595"/>
              <a:gd name="T54" fmla="*/ 764 w 1699"/>
              <a:gd name="T55" fmla="*/ 595 h 595"/>
              <a:gd name="T56" fmla="*/ 482 w 1699"/>
              <a:gd name="T57" fmla="*/ 595 h 595"/>
              <a:gd name="T58" fmla="*/ 445 w 1699"/>
              <a:gd name="T59" fmla="*/ 574 h 595"/>
              <a:gd name="T60" fmla="*/ 478 w 1699"/>
              <a:gd name="T61" fmla="*/ 476 h 595"/>
              <a:gd name="T62" fmla="*/ 501 w 1699"/>
              <a:gd name="T63" fmla="*/ 376 h 595"/>
              <a:gd name="T64" fmla="*/ 507 w 1699"/>
              <a:gd name="T65" fmla="*/ 313 h 595"/>
              <a:gd name="T66" fmla="*/ 505 w 1699"/>
              <a:gd name="T67" fmla="*/ 268 h 595"/>
              <a:gd name="T68" fmla="*/ 497 w 1699"/>
              <a:gd name="T69" fmla="*/ 243 h 595"/>
              <a:gd name="T70" fmla="*/ 486 w 1699"/>
              <a:gd name="T71" fmla="*/ 224 h 595"/>
              <a:gd name="T72" fmla="*/ 470 w 1699"/>
              <a:gd name="T73" fmla="*/ 209 h 595"/>
              <a:gd name="T74" fmla="*/ 441 w 1699"/>
              <a:gd name="T75" fmla="*/ 199 h 595"/>
              <a:gd name="T76" fmla="*/ 391 w 1699"/>
              <a:gd name="T77" fmla="*/ 192 h 595"/>
              <a:gd name="T78" fmla="*/ 290 w 1699"/>
              <a:gd name="T79" fmla="*/ 188 h 595"/>
              <a:gd name="T80" fmla="*/ 140 w 1699"/>
              <a:gd name="T81" fmla="*/ 186 h 595"/>
              <a:gd name="T82" fmla="*/ 48 w 1699"/>
              <a:gd name="T83" fmla="*/ 184 h 595"/>
              <a:gd name="T84" fmla="*/ 11 w 1699"/>
              <a:gd name="T85" fmla="*/ 182 h 595"/>
              <a:gd name="T86" fmla="*/ 2 w 1699"/>
              <a:gd name="T87" fmla="*/ 176 h 595"/>
              <a:gd name="T88" fmla="*/ 2 w 1699"/>
              <a:gd name="T89" fmla="*/ 174 h 595"/>
              <a:gd name="T90" fmla="*/ 11 w 1699"/>
              <a:gd name="T91" fmla="*/ 167 h 595"/>
              <a:gd name="T92" fmla="*/ 55 w 1699"/>
              <a:gd name="T93" fmla="*/ 149 h 595"/>
              <a:gd name="T94" fmla="*/ 150 w 1699"/>
              <a:gd name="T95" fmla="*/ 119 h 595"/>
              <a:gd name="T96" fmla="*/ 259 w 1699"/>
              <a:gd name="T97" fmla="*/ 86 h 595"/>
              <a:gd name="T98" fmla="*/ 320 w 1699"/>
              <a:gd name="T99" fmla="*/ 63 h 595"/>
              <a:gd name="T100" fmla="*/ 334 w 1699"/>
              <a:gd name="T101" fmla="*/ 55 h 595"/>
              <a:gd name="T102" fmla="*/ 338 w 1699"/>
              <a:gd name="T103" fmla="*/ 48 h 595"/>
              <a:gd name="T104" fmla="*/ 334 w 1699"/>
              <a:gd name="T105" fmla="*/ 40 h 595"/>
              <a:gd name="T106" fmla="*/ 317 w 1699"/>
              <a:gd name="T107" fmla="*/ 32 h 595"/>
              <a:gd name="T108" fmla="*/ 274 w 1699"/>
              <a:gd name="T109" fmla="*/ 23 h 595"/>
              <a:gd name="T110" fmla="*/ 196 w 1699"/>
              <a:gd name="T111" fmla="*/ 11 h 595"/>
              <a:gd name="T112" fmla="*/ 107 w 1699"/>
              <a:gd name="T113" fmla="*/ 5 h 595"/>
              <a:gd name="T114" fmla="*/ 167 w 1699"/>
              <a:gd name="T115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9" h="595">
                <a:moveTo>
                  <a:pt x="167" y="0"/>
                </a:moveTo>
                <a:lnTo>
                  <a:pt x="198" y="1"/>
                </a:lnTo>
                <a:lnTo>
                  <a:pt x="267" y="5"/>
                </a:lnTo>
                <a:lnTo>
                  <a:pt x="307" y="9"/>
                </a:lnTo>
                <a:lnTo>
                  <a:pt x="343" y="15"/>
                </a:lnTo>
                <a:lnTo>
                  <a:pt x="361" y="17"/>
                </a:lnTo>
                <a:lnTo>
                  <a:pt x="376" y="23"/>
                </a:lnTo>
                <a:lnTo>
                  <a:pt x="388" y="26"/>
                </a:lnTo>
                <a:lnTo>
                  <a:pt x="397" y="32"/>
                </a:lnTo>
                <a:lnTo>
                  <a:pt x="405" y="40"/>
                </a:lnTo>
                <a:lnTo>
                  <a:pt x="407" y="46"/>
                </a:lnTo>
                <a:lnTo>
                  <a:pt x="407" y="53"/>
                </a:lnTo>
                <a:lnTo>
                  <a:pt x="403" y="59"/>
                </a:lnTo>
                <a:lnTo>
                  <a:pt x="395" y="65"/>
                </a:lnTo>
                <a:lnTo>
                  <a:pt x="388" y="71"/>
                </a:lnTo>
                <a:lnTo>
                  <a:pt x="378" y="76"/>
                </a:lnTo>
                <a:lnTo>
                  <a:pt x="367" y="82"/>
                </a:lnTo>
                <a:lnTo>
                  <a:pt x="345" y="94"/>
                </a:lnTo>
                <a:lnTo>
                  <a:pt x="322" y="103"/>
                </a:lnTo>
                <a:lnTo>
                  <a:pt x="313" y="109"/>
                </a:lnTo>
                <a:lnTo>
                  <a:pt x="307" y="115"/>
                </a:lnTo>
                <a:lnTo>
                  <a:pt x="301" y="121"/>
                </a:lnTo>
                <a:lnTo>
                  <a:pt x="297" y="128"/>
                </a:lnTo>
                <a:lnTo>
                  <a:pt x="297" y="130"/>
                </a:lnTo>
                <a:lnTo>
                  <a:pt x="299" y="132"/>
                </a:lnTo>
                <a:lnTo>
                  <a:pt x="303" y="134"/>
                </a:lnTo>
                <a:lnTo>
                  <a:pt x="307" y="136"/>
                </a:lnTo>
                <a:lnTo>
                  <a:pt x="319" y="138"/>
                </a:lnTo>
                <a:lnTo>
                  <a:pt x="336" y="140"/>
                </a:lnTo>
                <a:lnTo>
                  <a:pt x="380" y="140"/>
                </a:lnTo>
                <a:lnTo>
                  <a:pt x="438" y="138"/>
                </a:lnTo>
                <a:lnTo>
                  <a:pt x="505" y="138"/>
                </a:lnTo>
                <a:lnTo>
                  <a:pt x="576" y="140"/>
                </a:lnTo>
                <a:lnTo>
                  <a:pt x="612" y="142"/>
                </a:lnTo>
                <a:lnTo>
                  <a:pt x="649" y="145"/>
                </a:lnTo>
                <a:lnTo>
                  <a:pt x="685" y="151"/>
                </a:lnTo>
                <a:lnTo>
                  <a:pt x="720" y="159"/>
                </a:lnTo>
                <a:lnTo>
                  <a:pt x="787" y="178"/>
                </a:lnTo>
                <a:lnTo>
                  <a:pt x="850" y="201"/>
                </a:lnTo>
                <a:lnTo>
                  <a:pt x="912" y="224"/>
                </a:lnTo>
                <a:lnTo>
                  <a:pt x="973" y="251"/>
                </a:lnTo>
                <a:lnTo>
                  <a:pt x="1033" y="280"/>
                </a:lnTo>
                <a:lnTo>
                  <a:pt x="1092" y="309"/>
                </a:lnTo>
                <a:lnTo>
                  <a:pt x="1150" y="339"/>
                </a:lnTo>
                <a:lnTo>
                  <a:pt x="1208" y="370"/>
                </a:lnTo>
                <a:lnTo>
                  <a:pt x="1325" y="434"/>
                </a:lnTo>
                <a:lnTo>
                  <a:pt x="1444" y="493"/>
                </a:lnTo>
                <a:lnTo>
                  <a:pt x="1505" y="522"/>
                </a:lnTo>
                <a:lnTo>
                  <a:pt x="1569" y="547"/>
                </a:lnTo>
                <a:lnTo>
                  <a:pt x="1632" y="572"/>
                </a:lnTo>
                <a:lnTo>
                  <a:pt x="1699" y="595"/>
                </a:lnTo>
                <a:lnTo>
                  <a:pt x="1565" y="595"/>
                </a:lnTo>
                <a:lnTo>
                  <a:pt x="1386" y="595"/>
                </a:lnTo>
                <a:lnTo>
                  <a:pt x="1179" y="595"/>
                </a:lnTo>
                <a:lnTo>
                  <a:pt x="966" y="595"/>
                </a:lnTo>
                <a:lnTo>
                  <a:pt x="764" y="595"/>
                </a:lnTo>
                <a:lnTo>
                  <a:pt x="597" y="595"/>
                </a:lnTo>
                <a:lnTo>
                  <a:pt x="482" y="595"/>
                </a:lnTo>
                <a:lnTo>
                  <a:pt x="439" y="595"/>
                </a:lnTo>
                <a:lnTo>
                  <a:pt x="445" y="574"/>
                </a:lnTo>
                <a:lnTo>
                  <a:pt x="461" y="533"/>
                </a:lnTo>
                <a:lnTo>
                  <a:pt x="478" y="476"/>
                </a:lnTo>
                <a:lnTo>
                  <a:pt x="495" y="411"/>
                </a:lnTo>
                <a:lnTo>
                  <a:pt x="501" y="376"/>
                </a:lnTo>
                <a:lnTo>
                  <a:pt x="505" y="343"/>
                </a:lnTo>
                <a:lnTo>
                  <a:pt x="507" y="313"/>
                </a:lnTo>
                <a:lnTo>
                  <a:pt x="507" y="282"/>
                </a:lnTo>
                <a:lnTo>
                  <a:pt x="505" y="268"/>
                </a:lnTo>
                <a:lnTo>
                  <a:pt x="501" y="255"/>
                </a:lnTo>
                <a:lnTo>
                  <a:pt x="497" y="243"/>
                </a:lnTo>
                <a:lnTo>
                  <a:pt x="491" y="234"/>
                </a:lnTo>
                <a:lnTo>
                  <a:pt x="486" y="224"/>
                </a:lnTo>
                <a:lnTo>
                  <a:pt x="478" y="215"/>
                </a:lnTo>
                <a:lnTo>
                  <a:pt x="470" y="209"/>
                </a:lnTo>
                <a:lnTo>
                  <a:pt x="459" y="203"/>
                </a:lnTo>
                <a:lnTo>
                  <a:pt x="441" y="199"/>
                </a:lnTo>
                <a:lnTo>
                  <a:pt x="420" y="195"/>
                </a:lnTo>
                <a:lnTo>
                  <a:pt x="391" y="192"/>
                </a:lnTo>
                <a:lnTo>
                  <a:pt x="361" y="190"/>
                </a:lnTo>
                <a:lnTo>
                  <a:pt x="290" y="188"/>
                </a:lnTo>
                <a:lnTo>
                  <a:pt x="213" y="186"/>
                </a:lnTo>
                <a:lnTo>
                  <a:pt x="140" y="186"/>
                </a:lnTo>
                <a:lnTo>
                  <a:pt x="75" y="186"/>
                </a:lnTo>
                <a:lnTo>
                  <a:pt x="48" y="184"/>
                </a:lnTo>
                <a:lnTo>
                  <a:pt x="27" y="184"/>
                </a:lnTo>
                <a:lnTo>
                  <a:pt x="11" y="182"/>
                </a:lnTo>
                <a:lnTo>
                  <a:pt x="4" y="178"/>
                </a:lnTo>
                <a:lnTo>
                  <a:pt x="2" y="176"/>
                </a:lnTo>
                <a:lnTo>
                  <a:pt x="0" y="176"/>
                </a:lnTo>
                <a:lnTo>
                  <a:pt x="2" y="174"/>
                </a:lnTo>
                <a:lnTo>
                  <a:pt x="4" y="170"/>
                </a:lnTo>
                <a:lnTo>
                  <a:pt x="11" y="167"/>
                </a:lnTo>
                <a:lnTo>
                  <a:pt x="23" y="161"/>
                </a:lnTo>
                <a:lnTo>
                  <a:pt x="55" y="149"/>
                </a:lnTo>
                <a:lnTo>
                  <a:pt x="98" y="134"/>
                </a:lnTo>
                <a:lnTo>
                  <a:pt x="150" y="119"/>
                </a:lnTo>
                <a:lnTo>
                  <a:pt x="203" y="103"/>
                </a:lnTo>
                <a:lnTo>
                  <a:pt x="259" y="86"/>
                </a:lnTo>
                <a:lnTo>
                  <a:pt x="309" y="67"/>
                </a:lnTo>
                <a:lnTo>
                  <a:pt x="320" y="63"/>
                </a:lnTo>
                <a:lnTo>
                  <a:pt x="328" y="59"/>
                </a:lnTo>
                <a:lnTo>
                  <a:pt x="334" y="55"/>
                </a:lnTo>
                <a:lnTo>
                  <a:pt x="338" y="51"/>
                </a:lnTo>
                <a:lnTo>
                  <a:pt x="338" y="48"/>
                </a:lnTo>
                <a:lnTo>
                  <a:pt x="338" y="44"/>
                </a:lnTo>
                <a:lnTo>
                  <a:pt x="334" y="40"/>
                </a:lnTo>
                <a:lnTo>
                  <a:pt x="330" y="38"/>
                </a:lnTo>
                <a:lnTo>
                  <a:pt x="317" y="32"/>
                </a:lnTo>
                <a:lnTo>
                  <a:pt x="297" y="26"/>
                </a:lnTo>
                <a:lnTo>
                  <a:pt x="274" y="23"/>
                </a:lnTo>
                <a:lnTo>
                  <a:pt x="249" y="19"/>
                </a:lnTo>
                <a:lnTo>
                  <a:pt x="196" y="11"/>
                </a:lnTo>
                <a:lnTo>
                  <a:pt x="144" y="7"/>
                </a:lnTo>
                <a:lnTo>
                  <a:pt x="107" y="5"/>
                </a:lnTo>
                <a:lnTo>
                  <a:pt x="92" y="5"/>
                </a:lnTo>
                <a:lnTo>
                  <a:pt x="167" y="0"/>
                </a:lnTo>
                <a:close/>
              </a:path>
            </a:pathLst>
          </a:custGeom>
          <a:solidFill>
            <a:srgbClr val="D6F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263" name="组合 262"/>
          <p:cNvGrpSpPr/>
          <p:nvPr userDrawn="1"/>
        </p:nvGrpSpPr>
        <p:grpSpPr>
          <a:xfrm>
            <a:off x="46451" y="5338498"/>
            <a:ext cx="10370029" cy="1450876"/>
            <a:chOff x="34838" y="4003873"/>
            <a:chExt cx="7777522" cy="1088157"/>
          </a:xfrm>
          <a:effectLst/>
        </p:grpSpPr>
        <p:sp>
          <p:nvSpPr>
            <p:cNvPr id="264" name="Freeform 5421"/>
            <p:cNvSpPr/>
            <p:nvPr/>
          </p:nvSpPr>
          <p:spPr bwMode="auto">
            <a:xfrm>
              <a:off x="1184845" y="4030932"/>
              <a:ext cx="125631" cy="54118"/>
            </a:xfrm>
            <a:custGeom>
              <a:avLst/>
              <a:gdLst>
                <a:gd name="T0" fmla="*/ 61 w 65"/>
                <a:gd name="T1" fmla="*/ 2 h 28"/>
                <a:gd name="T2" fmla="*/ 63 w 65"/>
                <a:gd name="T3" fmla="*/ 2 h 28"/>
                <a:gd name="T4" fmla="*/ 65 w 65"/>
                <a:gd name="T5" fmla="*/ 3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2"/>
                  </a:moveTo>
                  <a:lnTo>
                    <a:pt x="63" y="2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5422"/>
            <p:cNvSpPr/>
            <p:nvPr/>
          </p:nvSpPr>
          <p:spPr bwMode="auto">
            <a:xfrm>
              <a:off x="1206105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4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0 w 68"/>
                <a:gd name="T21" fmla="*/ 25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5424"/>
            <p:cNvSpPr/>
            <p:nvPr/>
          </p:nvSpPr>
          <p:spPr bwMode="auto">
            <a:xfrm>
              <a:off x="1697032" y="4030932"/>
              <a:ext cx="125631" cy="54118"/>
            </a:xfrm>
            <a:custGeom>
              <a:avLst/>
              <a:gdLst>
                <a:gd name="T0" fmla="*/ 61 w 65"/>
                <a:gd name="T1" fmla="*/ 0 h 28"/>
                <a:gd name="T2" fmla="*/ 63 w 65"/>
                <a:gd name="T3" fmla="*/ 2 h 28"/>
                <a:gd name="T4" fmla="*/ 65 w 65"/>
                <a:gd name="T5" fmla="*/ 2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Freeform 5426"/>
            <p:cNvSpPr/>
            <p:nvPr/>
          </p:nvSpPr>
          <p:spPr bwMode="auto">
            <a:xfrm>
              <a:off x="2620903" y="4040596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0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0 w 65"/>
                <a:gd name="T9" fmla="*/ 6 h 29"/>
                <a:gd name="T10" fmla="*/ 48 w 65"/>
                <a:gd name="T11" fmla="*/ 27 h 29"/>
                <a:gd name="T12" fmla="*/ 54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5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Freeform 5427"/>
            <p:cNvSpPr/>
            <p:nvPr/>
          </p:nvSpPr>
          <p:spPr bwMode="auto">
            <a:xfrm>
              <a:off x="2516533" y="4036730"/>
              <a:ext cx="125631" cy="52185"/>
            </a:xfrm>
            <a:custGeom>
              <a:avLst/>
              <a:gdLst>
                <a:gd name="T0" fmla="*/ 4 w 65"/>
                <a:gd name="T1" fmla="*/ 0 h 27"/>
                <a:gd name="T2" fmla="*/ 2 w 65"/>
                <a:gd name="T3" fmla="*/ 0 h 27"/>
                <a:gd name="T4" fmla="*/ 0 w 65"/>
                <a:gd name="T5" fmla="*/ 2 h 27"/>
                <a:gd name="T6" fmla="*/ 0 w 65"/>
                <a:gd name="T7" fmla="*/ 2 h 27"/>
                <a:gd name="T8" fmla="*/ 2 w 65"/>
                <a:gd name="T9" fmla="*/ 4 h 27"/>
                <a:gd name="T10" fmla="*/ 50 w 65"/>
                <a:gd name="T11" fmla="*/ 27 h 27"/>
                <a:gd name="T12" fmla="*/ 56 w 65"/>
                <a:gd name="T13" fmla="*/ 27 h 27"/>
                <a:gd name="T14" fmla="*/ 62 w 65"/>
                <a:gd name="T15" fmla="*/ 27 h 27"/>
                <a:gd name="T16" fmla="*/ 65 w 65"/>
                <a:gd name="T17" fmla="*/ 27 h 27"/>
                <a:gd name="T18" fmla="*/ 65 w 65"/>
                <a:gd name="T19" fmla="*/ 25 h 27"/>
                <a:gd name="T20" fmla="*/ 65 w 65"/>
                <a:gd name="T21" fmla="*/ 23 h 27"/>
                <a:gd name="T22" fmla="*/ 65 w 65"/>
                <a:gd name="T23" fmla="*/ 23 h 27"/>
                <a:gd name="T24" fmla="*/ 17 w 65"/>
                <a:gd name="T25" fmla="*/ 0 h 27"/>
                <a:gd name="T26" fmla="*/ 12 w 65"/>
                <a:gd name="T27" fmla="*/ 0 h 27"/>
                <a:gd name="T28" fmla="*/ 4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Freeform 5428"/>
            <p:cNvSpPr/>
            <p:nvPr/>
          </p:nvSpPr>
          <p:spPr bwMode="auto">
            <a:xfrm>
              <a:off x="2290397" y="4003873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50 w 65"/>
                <a:gd name="T11" fmla="*/ 27 h 29"/>
                <a:gd name="T12" fmla="*/ 56 w 65"/>
                <a:gd name="T13" fmla="*/ 29 h 29"/>
                <a:gd name="T14" fmla="*/ 62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5431"/>
            <p:cNvSpPr/>
            <p:nvPr/>
          </p:nvSpPr>
          <p:spPr bwMode="auto">
            <a:xfrm>
              <a:off x="3459731" y="412950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2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7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10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7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1" name="Freeform 5432"/>
            <p:cNvSpPr/>
            <p:nvPr/>
          </p:nvSpPr>
          <p:spPr bwMode="auto">
            <a:xfrm>
              <a:off x="3355361" y="4123706"/>
              <a:ext cx="125631" cy="54118"/>
            </a:xfrm>
            <a:custGeom>
              <a:avLst/>
              <a:gdLst>
                <a:gd name="T0" fmla="*/ 4 w 65"/>
                <a:gd name="T1" fmla="*/ 2 h 28"/>
                <a:gd name="T2" fmla="*/ 2 w 65"/>
                <a:gd name="T3" fmla="*/ 2 h 28"/>
                <a:gd name="T4" fmla="*/ 0 w 65"/>
                <a:gd name="T5" fmla="*/ 3 h 28"/>
                <a:gd name="T6" fmla="*/ 0 w 65"/>
                <a:gd name="T7" fmla="*/ 3 h 28"/>
                <a:gd name="T8" fmla="*/ 2 w 65"/>
                <a:gd name="T9" fmla="*/ 5 h 28"/>
                <a:gd name="T10" fmla="*/ 48 w 65"/>
                <a:gd name="T11" fmla="*/ 28 h 28"/>
                <a:gd name="T12" fmla="*/ 54 w 65"/>
                <a:gd name="T13" fmla="*/ 28 h 28"/>
                <a:gd name="T14" fmla="*/ 62 w 65"/>
                <a:gd name="T15" fmla="*/ 28 h 28"/>
                <a:gd name="T16" fmla="*/ 64 w 65"/>
                <a:gd name="T17" fmla="*/ 28 h 28"/>
                <a:gd name="T18" fmla="*/ 65 w 65"/>
                <a:gd name="T19" fmla="*/ 27 h 28"/>
                <a:gd name="T20" fmla="*/ 65 w 65"/>
                <a:gd name="T21" fmla="*/ 25 h 28"/>
                <a:gd name="T22" fmla="*/ 64 w 65"/>
                <a:gd name="T23" fmla="*/ 25 h 28"/>
                <a:gd name="T24" fmla="*/ 17 w 65"/>
                <a:gd name="T25" fmla="*/ 2 h 28"/>
                <a:gd name="T26" fmla="*/ 12 w 65"/>
                <a:gd name="T27" fmla="*/ 0 h 28"/>
                <a:gd name="T28" fmla="*/ 4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4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2" name="Freeform 5435"/>
            <p:cNvSpPr/>
            <p:nvPr/>
          </p:nvSpPr>
          <p:spPr bwMode="auto">
            <a:xfrm>
              <a:off x="3003594" y="408118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9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9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9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Freeform 5436"/>
            <p:cNvSpPr/>
            <p:nvPr/>
          </p:nvSpPr>
          <p:spPr bwMode="auto">
            <a:xfrm>
              <a:off x="2972670" y="4112109"/>
              <a:ext cx="127564" cy="56051"/>
            </a:xfrm>
            <a:custGeom>
              <a:avLst/>
              <a:gdLst>
                <a:gd name="T0" fmla="*/ 4 w 66"/>
                <a:gd name="T1" fmla="*/ 0 h 29"/>
                <a:gd name="T2" fmla="*/ 2 w 66"/>
                <a:gd name="T3" fmla="*/ 0 h 29"/>
                <a:gd name="T4" fmla="*/ 0 w 66"/>
                <a:gd name="T5" fmla="*/ 2 h 29"/>
                <a:gd name="T6" fmla="*/ 0 w 66"/>
                <a:gd name="T7" fmla="*/ 2 h 29"/>
                <a:gd name="T8" fmla="*/ 2 w 66"/>
                <a:gd name="T9" fmla="*/ 4 h 29"/>
                <a:gd name="T10" fmla="*/ 48 w 66"/>
                <a:gd name="T11" fmla="*/ 27 h 29"/>
                <a:gd name="T12" fmla="*/ 54 w 66"/>
                <a:gd name="T13" fmla="*/ 29 h 29"/>
                <a:gd name="T14" fmla="*/ 62 w 66"/>
                <a:gd name="T15" fmla="*/ 27 h 29"/>
                <a:gd name="T16" fmla="*/ 64 w 66"/>
                <a:gd name="T17" fmla="*/ 27 h 29"/>
                <a:gd name="T18" fmla="*/ 66 w 66"/>
                <a:gd name="T19" fmla="*/ 25 h 29"/>
                <a:gd name="T20" fmla="*/ 66 w 66"/>
                <a:gd name="T21" fmla="*/ 25 h 29"/>
                <a:gd name="T22" fmla="*/ 64 w 66"/>
                <a:gd name="T23" fmla="*/ 23 h 29"/>
                <a:gd name="T24" fmla="*/ 18 w 66"/>
                <a:gd name="T25" fmla="*/ 0 h 29"/>
                <a:gd name="T26" fmla="*/ 12 w 66"/>
                <a:gd name="T27" fmla="*/ 0 h 29"/>
                <a:gd name="T28" fmla="*/ 4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Freeform 5437"/>
            <p:cNvSpPr/>
            <p:nvPr/>
          </p:nvSpPr>
          <p:spPr bwMode="auto">
            <a:xfrm>
              <a:off x="83158" y="4148832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7 h 29"/>
                <a:gd name="T16" fmla="*/ 1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1 w 65"/>
                <a:gd name="T23" fmla="*/ 23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5438"/>
            <p:cNvSpPr/>
            <p:nvPr/>
          </p:nvSpPr>
          <p:spPr bwMode="auto">
            <a:xfrm>
              <a:off x="185596" y="4141101"/>
              <a:ext cx="127564" cy="56051"/>
            </a:xfrm>
            <a:custGeom>
              <a:avLst/>
              <a:gdLst>
                <a:gd name="T0" fmla="*/ 62 w 66"/>
                <a:gd name="T1" fmla="*/ 0 h 29"/>
                <a:gd name="T2" fmla="*/ 64 w 66"/>
                <a:gd name="T3" fmla="*/ 2 h 29"/>
                <a:gd name="T4" fmla="*/ 66 w 66"/>
                <a:gd name="T5" fmla="*/ 2 h 29"/>
                <a:gd name="T6" fmla="*/ 66 w 66"/>
                <a:gd name="T7" fmla="*/ 4 h 29"/>
                <a:gd name="T8" fmla="*/ 64 w 66"/>
                <a:gd name="T9" fmla="*/ 6 h 29"/>
                <a:gd name="T10" fmla="*/ 16 w 66"/>
                <a:gd name="T11" fmla="*/ 27 h 29"/>
                <a:gd name="T12" fmla="*/ 10 w 66"/>
                <a:gd name="T13" fmla="*/ 29 h 29"/>
                <a:gd name="T14" fmla="*/ 4 w 66"/>
                <a:gd name="T15" fmla="*/ 29 h 29"/>
                <a:gd name="T16" fmla="*/ 0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0 w 66"/>
                <a:gd name="T23" fmla="*/ 25 h 29"/>
                <a:gd name="T24" fmla="*/ 48 w 66"/>
                <a:gd name="T25" fmla="*/ 2 h 29"/>
                <a:gd name="T26" fmla="*/ 54 w 66"/>
                <a:gd name="T27" fmla="*/ 0 h 29"/>
                <a:gd name="T28" fmla="*/ 62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4" y="6"/>
                  </a:lnTo>
                  <a:lnTo>
                    <a:pt x="16" y="2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5439"/>
            <p:cNvSpPr/>
            <p:nvPr/>
          </p:nvSpPr>
          <p:spPr bwMode="auto">
            <a:xfrm>
              <a:off x="212655" y="4172025"/>
              <a:ext cx="125631" cy="50252"/>
            </a:xfrm>
            <a:custGeom>
              <a:avLst/>
              <a:gdLst>
                <a:gd name="T0" fmla="*/ 61 w 65"/>
                <a:gd name="T1" fmla="*/ 0 h 26"/>
                <a:gd name="T2" fmla="*/ 63 w 65"/>
                <a:gd name="T3" fmla="*/ 0 h 26"/>
                <a:gd name="T4" fmla="*/ 65 w 65"/>
                <a:gd name="T5" fmla="*/ 2 h 26"/>
                <a:gd name="T6" fmla="*/ 65 w 65"/>
                <a:gd name="T7" fmla="*/ 2 h 26"/>
                <a:gd name="T8" fmla="*/ 63 w 65"/>
                <a:gd name="T9" fmla="*/ 3 h 26"/>
                <a:gd name="T10" fmla="*/ 15 w 65"/>
                <a:gd name="T11" fmla="*/ 26 h 26"/>
                <a:gd name="T12" fmla="*/ 9 w 65"/>
                <a:gd name="T13" fmla="*/ 26 h 26"/>
                <a:gd name="T14" fmla="*/ 2 w 65"/>
                <a:gd name="T15" fmla="*/ 26 h 26"/>
                <a:gd name="T16" fmla="*/ 0 w 65"/>
                <a:gd name="T17" fmla="*/ 26 h 26"/>
                <a:gd name="T18" fmla="*/ 0 w 65"/>
                <a:gd name="T19" fmla="*/ 25 h 26"/>
                <a:gd name="T20" fmla="*/ 0 w 65"/>
                <a:gd name="T21" fmla="*/ 23 h 26"/>
                <a:gd name="T22" fmla="*/ 0 w 65"/>
                <a:gd name="T23" fmla="*/ 23 h 26"/>
                <a:gd name="T24" fmla="*/ 48 w 65"/>
                <a:gd name="T25" fmla="*/ 0 h 26"/>
                <a:gd name="T26" fmla="*/ 54 w 65"/>
                <a:gd name="T27" fmla="*/ 0 h 26"/>
                <a:gd name="T28" fmla="*/ 61 w 65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6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Freeform 5440"/>
            <p:cNvSpPr/>
            <p:nvPr/>
          </p:nvSpPr>
          <p:spPr bwMode="auto">
            <a:xfrm>
              <a:off x="458118" y="4108243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5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9 h 29"/>
                <a:gd name="T16" fmla="*/ 1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1 w 65"/>
                <a:gd name="T23" fmla="*/ 25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Freeform 5441"/>
            <p:cNvSpPr/>
            <p:nvPr/>
          </p:nvSpPr>
          <p:spPr bwMode="auto">
            <a:xfrm>
              <a:off x="560556" y="4104378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4 w 66"/>
                <a:gd name="T3" fmla="*/ 0 h 27"/>
                <a:gd name="T4" fmla="*/ 66 w 66"/>
                <a:gd name="T5" fmla="*/ 2 h 27"/>
                <a:gd name="T6" fmla="*/ 66 w 66"/>
                <a:gd name="T7" fmla="*/ 2 h 27"/>
                <a:gd name="T8" fmla="*/ 64 w 66"/>
                <a:gd name="T9" fmla="*/ 4 h 27"/>
                <a:gd name="T10" fmla="*/ 16 w 66"/>
                <a:gd name="T11" fmla="*/ 27 h 27"/>
                <a:gd name="T12" fmla="*/ 10 w 66"/>
                <a:gd name="T13" fmla="*/ 27 h 27"/>
                <a:gd name="T14" fmla="*/ 4 w 66"/>
                <a:gd name="T15" fmla="*/ 27 h 27"/>
                <a:gd name="T16" fmla="*/ 0 w 66"/>
                <a:gd name="T17" fmla="*/ 27 h 27"/>
                <a:gd name="T18" fmla="*/ 0 w 66"/>
                <a:gd name="T19" fmla="*/ 25 h 27"/>
                <a:gd name="T20" fmla="*/ 0 w 66"/>
                <a:gd name="T21" fmla="*/ 23 h 27"/>
                <a:gd name="T22" fmla="*/ 0 w 66"/>
                <a:gd name="T23" fmla="*/ 23 h 27"/>
                <a:gd name="T24" fmla="*/ 48 w 66"/>
                <a:gd name="T25" fmla="*/ 0 h 27"/>
                <a:gd name="T26" fmla="*/ 54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4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Freeform 5442"/>
            <p:cNvSpPr/>
            <p:nvPr/>
          </p:nvSpPr>
          <p:spPr bwMode="auto">
            <a:xfrm>
              <a:off x="583749" y="4129504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5 h 29"/>
                <a:gd name="T20" fmla="*/ 0 w 67"/>
                <a:gd name="T21" fmla="*/ 25 h 29"/>
                <a:gd name="T22" fmla="*/ 2 w 67"/>
                <a:gd name="T23" fmla="*/ 24 h 29"/>
                <a:gd name="T24" fmla="*/ 50 w 67"/>
                <a:gd name="T25" fmla="*/ 2 h 29"/>
                <a:gd name="T26" fmla="*/ 55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5443"/>
            <p:cNvSpPr/>
            <p:nvPr/>
          </p:nvSpPr>
          <p:spPr bwMode="auto">
            <a:xfrm>
              <a:off x="782826" y="4123706"/>
              <a:ext cx="127564" cy="54118"/>
            </a:xfrm>
            <a:custGeom>
              <a:avLst/>
              <a:gdLst>
                <a:gd name="T0" fmla="*/ 62 w 66"/>
                <a:gd name="T1" fmla="*/ 0 h 28"/>
                <a:gd name="T2" fmla="*/ 64 w 66"/>
                <a:gd name="T3" fmla="*/ 2 h 28"/>
                <a:gd name="T4" fmla="*/ 66 w 66"/>
                <a:gd name="T5" fmla="*/ 2 h 28"/>
                <a:gd name="T6" fmla="*/ 66 w 66"/>
                <a:gd name="T7" fmla="*/ 3 h 28"/>
                <a:gd name="T8" fmla="*/ 64 w 66"/>
                <a:gd name="T9" fmla="*/ 5 h 28"/>
                <a:gd name="T10" fmla="*/ 16 w 66"/>
                <a:gd name="T11" fmla="*/ 27 h 28"/>
                <a:gd name="T12" fmla="*/ 10 w 66"/>
                <a:gd name="T13" fmla="*/ 28 h 28"/>
                <a:gd name="T14" fmla="*/ 4 w 66"/>
                <a:gd name="T15" fmla="*/ 28 h 28"/>
                <a:gd name="T16" fmla="*/ 0 w 66"/>
                <a:gd name="T17" fmla="*/ 27 h 28"/>
                <a:gd name="T18" fmla="*/ 0 w 66"/>
                <a:gd name="T19" fmla="*/ 27 h 28"/>
                <a:gd name="T20" fmla="*/ 0 w 66"/>
                <a:gd name="T21" fmla="*/ 25 h 28"/>
                <a:gd name="T22" fmla="*/ 0 w 66"/>
                <a:gd name="T23" fmla="*/ 23 h 28"/>
                <a:gd name="T24" fmla="*/ 48 w 66"/>
                <a:gd name="T25" fmla="*/ 2 h 28"/>
                <a:gd name="T26" fmla="*/ 54 w 66"/>
                <a:gd name="T27" fmla="*/ 0 h 28"/>
                <a:gd name="T28" fmla="*/ 62 w 6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8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16" y="27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5444"/>
            <p:cNvSpPr/>
            <p:nvPr/>
          </p:nvSpPr>
          <p:spPr bwMode="auto">
            <a:xfrm>
              <a:off x="883330" y="4115975"/>
              <a:ext cx="127564" cy="56051"/>
            </a:xfrm>
            <a:custGeom>
              <a:avLst/>
              <a:gdLst>
                <a:gd name="T0" fmla="*/ 62 w 66"/>
                <a:gd name="T1" fmla="*/ 2 h 29"/>
                <a:gd name="T2" fmla="*/ 66 w 66"/>
                <a:gd name="T3" fmla="*/ 2 h 29"/>
                <a:gd name="T4" fmla="*/ 66 w 66"/>
                <a:gd name="T5" fmla="*/ 4 h 29"/>
                <a:gd name="T6" fmla="*/ 66 w 66"/>
                <a:gd name="T7" fmla="*/ 4 h 29"/>
                <a:gd name="T8" fmla="*/ 66 w 66"/>
                <a:gd name="T9" fmla="*/ 6 h 29"/>
                <a:gd name="T10" fmla="*/ 18 w 66"/>
                <a:gd name="T11" fmla="*/ 27 h 29"/>
                <a:gd name="T12" fmla="*/ 12 w 66"/>
                <a:gd name="T13" fmla="*/ 29 h 29"/>
                <a:gd name="T14" fmla="*/ 4 w 66"/>
                <a:gd name="T15" fmla="*/ 29 h 29"/>
                <a:gd name="T16" fmla="*/ 2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2 w 66"/>
                <a:gd name="T23" fmla="*/ 25 h 29"/>
                <a:gd name="T24" fmla="*/ 50 w 66"/>
                <a:gd name="T25" fmla="*/ 2 h 29"/>
                <a:gd name="T26" fmla="*/ 56 w 66"/>
                <a:gd name="T27" fmla="*/ 0 h 29"/>
                <a:gd name="T28" fmla="*/ 62 w 66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2"/>
                  </a:move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18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5445"/>
            <p:cNvSpPr/>
            <p:nvPr/>
          </p:nvSpPr>
          <p:spPr bwMode="auto">
            <a:xfrm>
              <a:off x="910389" y="4144966"/>
              <a:ext cx="125631" cy="52185"/>
            </a:xfrm>
            <a:custGeom>
              <a:avLst/>
              <a:gdLst>
                <a:gd name="T0" fmla="*/ 61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4 h 27"/>
                <a:gd name="T8" fmla="*/ 63 w 65"/>
                <a:gd name="T9" fmla="*/ 4 h 27"/>
                <a:gd name="T10" fmla="*/ 15 w 65"/>
                <a:gd name="T11" fmla="*/ 27 h 27"/>
                <a:gd name="T12" fmla="*/ 9 w 65"/>
                <a:gd name="T13" fmla="*/ 27 h 27"/>
                <a:gd name="T14" fmla="*/ 4 w 65"/>
                <a:gd name="T15" fmla="*/ 27 h 27"/>
                <a:gd name="T16" fmla="*/ 2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2 w 65"/>
                <a:gd name="T23" fmla="*/ 23 h 27"/>
                <a:gd name="T24" fmla="*/ 50 w 65"/>
                <a:gd name="T25" fmla="*/ 0 h 27"/>
                <a:gd name="T26" fmla="*/ 55 w 65"/>
                <a:gd name="T27" fmla="*/ 0 h 27"/>
                <a:gd name="T28" fmla="*/ 61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5446"/>
            <p:cNvSpPr/>
            <p:nvPr/>
          </p:nvSpPr>
          <p:spPr bwMode="auto">
            <a:xfrm>
              <a:off x="1467031" y="4119840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3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3 w 65"/>
                <a:gd name="T9" fmla="*/ 4 h 29"/>
                <a:gd name="T10" fmla="*/ 15 w 65"/>
                <a:gd name="T11" fmla="*/ 27 h 29"/>
                <a:gd name="T12" fmla="*/ 9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5448"/>
            <p:cNvSpPr/>
            <p:nvPr/>
          </p:nvSpPr>
          <p:spPr bwMode="auto">
            <a:xfrm>
              <a:off x="1196441" y="4185555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5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5449"/>
            <p:cNvSpPr/>
            <p:nvPr/>
          </p:nvSpPr>
          <p:spPr bwMode="auto">
            <a:xfrm>
              <a:off x="1221568" y="4216479"/>
              <a:ext cx="125631" cy="52185"/>
            </a:xfrm>
            <a:custGeom>
              <a:avLst/>
              <a:gdLst>
                <a:gd name="T0" fmla="*/ 62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2 h 27"/>
                <a:gd name="T8" fmla="*/ 63 w 65"/>
                <a:gd name="T9" fmla="*/ 3 h 27"/>
                <a:gd name="T10" fmla="*/ 15 w 65"/>
                <a:gd name="T11" fmla="*/ 27 h 27"/>
                <a:gd name="T12" fmla="*/ 10 w 65"/>
                <a:gd name="T13" fmla="*/ 27 h 27"/>
                <a:gd name="T14" fmla="*/ 4 w 65"/>
                <a:gd name="T15" fmla="*/ 27 h 27"/>
                <a:gd name="T16" fmla="*/ 0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0 w 65"/>
                <a:gd name="T23" fmla="*/ 23 h 27"/>
                <a:gd name="T24" fmla="*/ 48 w 65"/>
                <a:gd name="T25" fmla="*/ 0 h 27"/>
                <a:gd name="T26" fmla="*/ 54 w 65"/>
                <a:gd name="T27" fmla="*/ 0 h 27"/>
                <a:gd name="T28" fmla="*/ 62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2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5450"/>
            <p:cNvSpPr/>
            <p:nvPr/>
          </p:nvSpPr>
          <p:spPr bwMode="auto">
            <a:xfrm>
              <a:off x="309294" y="4237740"/>
              <a:ext cx="158488" cy="71513"/>
            </a:xfrm>
            <a:custGeom>
              <a:avLst/>
              <a:gdLst>
                <a:gd name="T0" fmla="*/ 77 w 82"/>
                <a:gd name="T1" fmla="*/ 2 h 37"/>
                <a:gd name="T2" fmla="*/ 80 w 82"/>
                <a:gd name="T3" fmla="*/ 2 h 37"/>
                <a:gd name="T4" fmla="*/ 82 w 82"/>
                <a:gd name="T5" fmla="*/ 4 h 37"/>
                <a:gd name="T6" fmla="*/ 82 w 82"/>
                <a:gd name="T7" fmla="*/ 6 h 37"/>
                <a:gd name="T8" fmla="*/ 80 w 82"/>
                <a:gd name="T9" fmla="*/ 6 h 37"/>
                <a:gd name="T10" fmla="*/ 19 w 82"/>
                <a:gd name="T11" fmla="*/ 35 h 37"/>
                <a:gd name="T12" fmla="*/ 13 w 82"/>
                <a:gd name="T13" fmla="*/ 37 h 37"/>
                <a:gd name="T14" fmla="*/ 4 w 82"/>
                <a:gd name="T15" fmla="*/ 35 h 37"/>
                <a:gd name="T16" fmla="*/ 2 w 82"/>
                <a:gd name="T17" fmla="*/ 35 h 37"/>
                <a:gd name="T18" fmla="*/ 0 w 82"/>
                <a:gd name="T19" fmla="*/ 33 h 37"/>
                <a:gd name="T20" fmla="*/ 0 w 82"/>
                <a:gd name="T21" fmla="*/ 31 h 37"/>
                <a:gd name="T22" fmla="*/ 2 w 82"/>
                <a:gd name="T23" fmla="*/ 31 h 37"/>
                <a:gd name="T24" fmla="*/ 61 w 82"/>
                <a:gd name="T25" fmla="*/ 2 h 37"/>
                <a:gd name="T26" fmla="*/ 69 w 82"/>
                <a:gd name="T27" fmla="*/ 0 h 37"/>
                <a:gd name="T28" fmla="*/ 77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77" y="2"/>
                  </a:moveTo>
                  <a:lnTo>
                    <a:pt x="80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19" y="35"/>
                  </a:lnTo>
                  <a:lnTo>
                    <a:pt x="13" y="37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5452"/>
            <p:cNvSpPr/>
            <p:nvPr/>
          </p:nvSpPr>
          <p:spPr bwMode="auto">
            <a:xfrm>
              <a:off x="467782" y="4264799"/>
              <a:ext cx="160421" cy="69580"/>
            </a:xfrm>
            <a:custGeom>
              <a:avLst/>
              <a:gdLst>
                <a:gd name="T0" fmla="*/ 79 w 83"/>
                <a:gd name="T1" fmla="*/ 2 h 36"/>
                <a:gd name="T2" fmla="*/ 81 w 83"/>
                <a:gd name="T3" fmla="*/ 2 h 36"/>
                <a:gd name="T4" fmla="*/ 83 w 83"/>
                <a:gd name="T5" fmla="*/ 3 h 36"/>
                <a:gd name="T6" fmla="*/ 83 w 83"/>
                <a:gd name="T7" fmla="*/ 5 h 36"/>
                <a:gd name="T8" fmla="*/ 81 w 83"/>
                <a:gd name="T9" fmla="*/ 5 h 36"/>
                <a:gd name="T10" fmla="*/ 21 w 83"/>
                <a:gd name="T11" fmla="*/ 34 h 36"/>
                <a:gd name="T12" fmla="*/ 14 w 83"/>
                <a:gd name="T13" fmla="*/ 36 h 36"/>
                <a:gd name="T14" fmla="*/ 4 w 83"/>
                <a:gd name="T15" fmla="*/ 34 h 36"/>
                <a:gd name="T16" fmla="*/ 2 w 83"/>
                <a:gd name="T17" fmla="*/ 34 h 36"/>
                <a:gd name="T18" fmla="*/ 0 w 83"/>
                <a:gd name="T19" fmla="*/ 32 h 36"/>
                <a:gd name="T20" fmla="*/ 0 w 83"/>
                <a:gd name="T21" fmla="*/ 30 h 36"/>
                <a:gd name="T22" fmla="*/ 2 w 83"/>
                <a:gd name="T23" fmla="*/ 30 h 36"/>
                <a:gd name="T24" fmla="*/ 62 w 83"/>
                <a:gd name="T25" fmla="*/ 2 h 36"/>
                <a:gd name="T26" fmla="*/ 69 w 83"/>
                <a:gd name="T27" fmla="*/ 0 h 36"/>
                <a:gd name="T28" fmla="*/ 79 w 83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6">
                  <a:moveTo>
                    <a:pt x="79" y="2"/>
                  </a:moveTo>
                  <a:lnTo>
                    <a:pt x="81" y="2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21" y="34"/>
                  </a:lnTo>
                  <a:lnTo>
                    <a:pt x="14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5453"/>
            <p:cNvSpPr/>
            <p:nvPr/>
          </p:nvSpPr>
          <p:spPr bwMode="auto">
            <a:xfrm>
              <a:off x="780893" y="4309253"/>
              <a:ext cx="158488" cy="69580"/>
            </a:xfrm>
            <a:custGeom>
              <a:avLst/>
              <a:gdLst>
                <a:gd name="T0" fmla="*/ 78 w 82"/>
                <a:gd name="T1" fmla="*/ 0 h 36"/>
                <a:gd name="T2" fmla="*/ 80 w 82"/>
                <a:gd name="T3" fmla="*/ 2 h 36"/>
                <a:gd name="T4" fmla="*/ 82 w 82"/>
                <a:gd name="T5" fmla="*/ 3 h 36"/>
                <a:gd name="T6" fmla="*/ 82 w 82"/>
                <a:gd name="T7" fmla="*/ 3 h 36"/>
                <a:gd name="T8" fmla="*/ 80 w 82"/>
                <a:gd name="T9" fmla="*/ 5 h 36"/>
                <a:gd name="T10" fmla="*/ 21 w 82"/>
                <a:gd name="T11" fmla="*/ 34 h 36"/>
                <a:gd name="T12" fmla="*/ 13 w 82"/>
                <a:gd name="T13" fmla="*/ 36 h 36"/>
                <a:gd name="T14" fmla="*/ 5 w 82"/>
                <a:gd name="T15" fmla="*/ 34 h 36"/>
                <a:gd name="T16" fmla="*/ 1 w 82"/>
                <a:gd name="T17" fmla="*/ 34 h 36"/>
                <a:gd name="T18" fmla="*/ 0 w 82"/>
                <a:gd name="T19" fmla="*/ 32 h 36"/>
                <a:gd name="T20" fmla="*/ 0 w 82"/>
                <a:gd name="T21" fmla="*/ 30 h 36"/>
                <a:gd name="T22" fmla="*/ 1 w 82"/>
                <a:gd name="T23" fmla="*/ 30 h 36"/>
                <a:gd name="T24" fmla="*/ 61 w 82"/>
                <a:gd name="T25" fmla="*/ 2 h 36"/>
                <a:gd name="T26" fmla="*/ 69 w 82"/>
                <a:gd name="T27" fmla="*/ 0 h 36"/>
                <a:gd name="T28" fmla="*/ 78 w 8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78" y="0"/>
                  </a:moveTo>
                  <a:lnTo>
                    <a:pt x="80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0" y="5"/>
                  </a:lnTo>
                  <a:lnTo>
                    <a:pt x="21" y="34"/>
                  </a:lnTo>
                  <a:lnTo>
                    <a:pt x="13" y="36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5454"/>
            <p:cNvSpPr/>
            <p:nvPr/>
          </p:nvSpPr>
          <p:spPr bwMode="auto">
            <a:xfrm>
              <a:off x="939381" y="433437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1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4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69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4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5459"/>
            <p:cNvSpPr/>
            <p:nvPr/>
          </p:nvSpPr>
          <p:spPr bwMode="auto">
            <a:xfrm>
              <a:off x="608875" y="4434884"/>
              <a:ext cx="141093" cy="73446"/>
            </a:xfrm>
            <a:custGeom>
              <a:avLst/>
              <a:gdLst>
                <a:gd name="T0" fmla="*/ 64 w 73"/>
                <a:gd name="T1" fmla="*/ 0 h 38"/>
                <a:gd name="T2" fmla="*/ 69 w 73"/>
                <a:gd name="T3" fmla="*/ 0 h 38"/>
                <a:gd name="T4" fmla="*/ 71 w 73"/>
                <a:gd name="T5" fmla="*/ 2 h 38"/>
                <a:gd name="T6" fmla="*/ 73 w 73"/>
                <a:gd name="T7" fmla="*/ 4 h 38"/>
                <a:gd name="T8" fmla="*/ 71 w 73"/>
                <a:gd name="T9" fmla="*/ 4 h 38"/>
                <a:gd name="T10" fmla="*/ 27 w 73"/>
                <a:gd name="T11" fmla="*/ 36 h 38"/>
                <a:gd name="T12" fmla="*/ 19 w 73"/>
                <a:gd name="T13" fmla="*/ 38 h 38"/>
                <a:gd name="T14" fmla="*/ 10 w 73"/>
                <a:gd name="T15" fmla="*/ 38 h 38"/>
                <a:gd name="T16" fmla="*/ 4 w 73"/>
                <a:gd name="T17" fmla="*/ 38 h 38"/>
                <a:gd name="T18" fmla="*/ 2 w 73"/>
                <a:gd name="T19" fmla="*/ 36 h 38"/>
                <a:gd name="T20" fmla="*/ 0 w 73"/>
                <a:gd name="T21" fmla="*/ 35 h 38"/>
                <a:gd name="T22" fmla="*/ 2 w 73"/>
                <a:gd name="T23" fmla="*/ 33 h 38"/>
                <a:gd name="T24" fmla="*/ 46 w 73"/>
                <a:gd name="T25" fmla="*/ 2 h 38"/>
                <a:gd name="T26" fmla="*/ 54 w 73"/>
                <a:gd name="T27" fmla="*/ 0 h 38"/>
                <a:gd name="T28" fmla="*/ 64 w 7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8">
                  <a:moveTo>
                    <a:pt x="64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7" y="36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5460"/>
            <p:cNvSpPr/>
            <p:nvPr/>
          </p:nvSpPr>
          <p:spPr bwMode="auto">
            <a:xfrm>
              <a:off x="676523" y="4467741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5467"/>
            <p:cNvSpPr/>
            <p:nvPr/>
          </p:nvSpPr>
          <p:spPr bwMode="auto">
            <a:xfrm>
              <a:off x="1016693" y="4463876"/>
              <a:ext cx="141093" cy="79244"/>
            </a:xfrm>
            <a:custGeom>
              <a:avLst/>
              <a:gdLst>
                <a:gd name="T0" fmla="*/ 64 w 73"/>
                <a:gd name="T1" fmla="*/ 0 h 41"/>
                <a:gd name="T2" fmla="*/ 70 w 73"/>
                <a:gd name="T3" fmla="*/ 2 h 41"/>
                <a:gd name="T4" fmla="*/ 71 w 73"/>
                <a:gd name="T5" fmla="*/ 4 h 41"/>
                <a:gd name="T6" fmla="*/ 73 w 73"/>
                <a:gd name="T7" fmla="*/ 4 h 41"/>
                <a:gd name="T8" fmla="*/ 71 w 73"/>
                <a:gd name="T9" fmla="*/ 6 h 41"/>
                <a:gd name="T10" fmla="*/ 27 w 73"/>
                <a:gd name="T11" fmla="*/ 39 h 41"/>
                <a:gd name="T12" fmla="*/ 20 w 73"/>
                <a:gd name="T13" fmla="*/ 41 h 41"/>
                <a:gd name="T14" fmla="*/ 10 w 73"/>
                <a:gd name="T15" fmla="*/ 41 h 41"/>
                <a:gd name="T16" fmla="*/ 4 w 73"/>
                <a:gd name="T17" fmla="*/ 39 h 41"/>
                <a:gd name="T18" fmla="*/ 2 w 73"/>
                <a:gd name="T19" fmla="*/ 39 h 41"/>
                <a:gd name="T20" fmla="*/ 0 w 73"/>
                <a:gd name="T21" fmla="*/ 37 h 41"/>
                <a:gd name="T22" fmla="*/ 2 w 73"/>
                <a:gd name="T23" fmla="*/ 35 h 41"/>
                <a:gd name="T24" fmla="*/ 48 w 73"/>
                <a:gd name="T25" fmla="*/ 2 h 41"/>
                <a:gd name="T26" fmla="*/ 54 w 73"/>
                <a:gd name="T27" fmla="*/ 0 h 41"/>
                <a:gd name="T28" fmla="*/ 64 w 73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1">
                  <a:moveTo>
                    <a:pt x="64" y="0"/>
                  </a:moveTo>
                  <a:lnTo>
                    <a:pt x="70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9"/>
                  </a:lnTo>
                  <a:lnTo>
                    <a:pt x="20" y="41"/>
                  </a:lnTo>
                  <a:lnTo>
                    <a:pt x="10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5468"/>
            <p:cNvSpPr/>
            <p:nvPr/>
          </p:nvSpPr>
          <p:spPr bwMode="auto">
            <a:xfrm>
              <a:off x="1157786" y="4450346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8 w 71"/>
                <a:gd name="T3" fmla="*/ 2 h 40"/>
                <a:gd name="T4" fmla="*/ 71 w 71"/>
                <a:gd name="T5" fmla="*/ 3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7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8" y="2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5469"/>
            <p:cNvSpPr/>
            <p:nvPr/>
          </p:nvSpPr>
          <p:spPr bwMode="auto">
            <a:xfrm>
              <a:off x="1221568" y="4487069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4 h 40"/>
                <a:gd name="T8" fmla="*/ 71 w 73"/>
                <a:gd name="T9" fmla="*/ 6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5470"/>
            <p:cNvSpPr/>
            <p:nvPr/>
          </p:nvSpPr>
          <p:spPr bwMode="auto">
            <a:xfrm>
              <a:off x="1677705" y="4498666"/>
              <a:ext cx="141093" cy="77311"/>
            </a:xfrm>
            <a:custGeom>
              <a:avLst/>
              <a:gdLst>
                <a:gd name="T0" fmla="*/ 64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4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4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5471"/>
            <p:cNvSpPr/>
            <p:nvPr/>
          </p:nvSpPr>
          <p:spPr bwMode="auto">
            <a:xfrm>
              <a:off x="1818798" y="4483203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7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7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5472"/>
            <p:cNvSpPr/>
            <p:nvPr/>
          </p:nvSpPr>
          <p:spPr bwMode="auto">
            <a:xfrm>
              <a:off x="1882580" y="4519926"/>
              <a:ext cx="141093" cy="75379"/>
            </a:xfrm>
            <a:custGeom>
              <a:avLst/>
              <a:gdLst>
                <a:gd name="T0" fmla="*/ 63 w 73"/>
                <a:gd name="T1" fmla="*/ 0 h 39"/>
                <a:gd name="T2" fmla="*/ 67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4 h 39"/>
                <a:gd name="T10" fmla="*/ 25 w 73"/>
                <a:gd name="T11" fmla="*/ 37 h 39"/>
                <a:gd name="T12" fmla="*/ 19 w 73"/>
                <a:gd name="T13" fmla="*/ 39 h 39"/>
                <a:gd name="T14" fmla="*/ 8 w 73"/>
                <a:gd name="T15" fmla="*/ 39 h 39"/>
                <a:gd name="T16" fmla="*/ 4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3 h 39"/>
                <a:gd name="T24" fmla="*/ 46 w 73"/>
                <a:gd name="T25" fmla="*/ 2 h 39"/>
                <a:gd name="T26" fmla="*/ 54 w 73"/>
                <a:gd name="T27" fmla="*/ 0 h 39"/>
                <a:gd name="T28" fmla="*/ 63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8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5473"/>
            <p:cNvSpPr/>
            <p:nvPr/>
          </p:nvSpPr>
          <p:spPr bwMode="auto">
            <a:xfrm>
              <a:off x="2071992" y="4608834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71 w 71"/>
                <a:gd name="T5" fmla="*/ 4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9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2 w 71"/>
                <a:gd name="T19" fmla="*/ 39 h 41"/>
                <a:gd name="T20" fmla="*/ 0 w 71"/>
                <a:gd name="T21" fmla="*/ 37 h 41"/>
                <a:gd name="T22" fmla="*/ 2 w 71"/>
                <a:gd name="T23" fmla="*/ 35 h 41"/>
                <a:gd name="T24" fmla="*/ 46 w 71"/>
                <a:gd name="T25" fmla="*/ 2 h 41"/>
                <a:gd name="T26" fmla="*/ 54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5474"/>
            <p:cNvSpPr/>
            <p:nvPr/>
          </p:nvSpPr>
          <p:spPr bwMode="auto">
            <a:xfrm>
              <a:off x="2213086" y="4597238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69 w 71"/>
                <a:gd name="T5" fmla="*/ 2 h 39"/>
                <a:gd name="T6" fmla="*/ 71 w 71"/>
                <a:gd name="T7" fmla="*/ 4 h 39"/>
                <a:gd name="T8" fmla="*/ 71 w 71"/>
                <a:gd name="T9" fmla="*/ 4 h 39"/>
                <a:gd name="T10" fmla="*/ 25 w 71"/>
                <a:gd name="T11" fmla="*/ 37 h 39"/>
                <a:gd name="T12" fmla="*/ 17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0 w 71"/>
                <a:gd name="T19" fmla="*/ 37 h 39"/>
                <a:gd name="T20" fmla="*/ 0 w 71"/>
                <a:gd name="T21" fmla="*/ 35 h 39"/>
                <a:gd name="T22" fmla="*/ 0 w 71"/>
                <a:gd name="T23" fmla="*/ 33 h 39"/>
                <a:gd name="T24" fmla="*/ 46 w 71"/>
                <a:gd name="T25" fmla="*/ 2 h 39"/>
                <a:gd name="T26" fmla="*/ 52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5475"/>
            <p:cNvSpPr/>
            <p:nvPr/>
          </p:nvSpPr>
          <p:spPr bwMode="auto">
            <a:xfrm>
              <a:off x="2274935" y="4632028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8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2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8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5476"/>
            <p:cNvSpPr/>
            <p:nvPr/>
          </p:nvSpPr>
          <p:spPr bwMode="auto">
            <a:xfrm>
              <a:off x="1237030" y="4620431"/>
              <a:ext cx="137228" cy="77311"/>
            </a:xfrm>
            <a:custGeom>
              <a:avLst/>
              <a:gdLst>
                <a:gd name="T0" fmla="*/ 63 w 71"/>
                <a:gd name="T1" fmla="*/ 2 h 40"/>
                <a:gd name="T2" fmla="*/ 67 w 71"/>
                <a:gd name="T3" fmla="*/ 2 h 40"/>
                <a:gd name="T4" fmla="*/ 69 w 71"/>
                <a:gd name="T5" fmla="*/ 4 h 40"/>
                <a:gd name="T6" fmla="*/ 71 w 71"/>
                <a:gd name="T7" fmla="*/ 6 h 40"/>
                <a:gd name="T8" fmla="*/ 69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5 h 40"/>
                <a:gd name="T24" fmla="*/ 46 w 71"/>
                <a:gd name="T25" fmla="*/ 2 h 40"/>
                <a:gd name="T26" fmla="*/ 52 w 71"/>
                <a:gd name="T27" fmla="*/ 0 h 40"/>
                <a:gd name="T28" fmla="*/ 63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2"/>
                  </a:move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5477"/>
            <p:cNvSpPr/>
            <p:nvPr/>
          </p:nvSpPr>
          <p:spPr bwMode="auto">
            <a:xfrm>
              <a:off x="1374258" y="4608834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71 w 71"/>
                <a:gd name="T5" fmla="*/ 2 h 39"/>
                <a:gd name="T6" fmla="*/ 71 w 71"/>
                <a:gd name="T7" fmla="*/ 4 h 39"/>
                <a:gd name="T8" fmla="*/ 71 w 71"/>
                <a:gd name="T9" fmla="*/ 6 h 39"/>
                <a:gd name="T10" fmla="*/ 25 w 71"/>
                <a:gd name="T11" fmla="*/ 37 h 39"/>
                <a:gd name="T12" fmla="*/ 19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2 w 71"/>
                <a:gd name="T19" fmla="*/ 37 h 39"/>
                <a:gd name="T20" fmla="*/ 0 w 71"/>
                <a:gd name="T21" fmla="*/ 35 h 39"/>
                <a:gd name="T22" fmla="*/ 2 w 71"/>
                <a:gd name="T23" fmla="*/ 35 h 39"/>
                <a:gd name="T24" fmla="*/ 46 w 71"/>
                <a:gd name="T25" fmla="*/ 2 h 39"/>
                <a:gd name="T26" fmla="*/ 54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5491"/>
            <p:cNvSpPr/>
            <p:nvPr/>
          </p:nvSpPr>
          <p:spPr bwMode="auto">
            <a:xfrm>
              <a:off x="1685436" y="4782785"/>
              <a:ext cx="160421" cy="90841"/>
            </a:xfrm>
            <a:custGeom>
              <a:avLst/>
              <a:gdLst>
                <a:gd name="T0" fmla="*/ 73 w 83"/>
                <a:gd name="T1" fmla="*/ 0 h 47"/>
                <a:gd name="T2" fmla="*/ 79 w 83"/>
                <a:gd name="T3" fmla="*/ 0 h 47"/>
                <a:gd name="T4" fmla="*/ 81 w 83"/>
                <a:gd name="T5" fmla="*/ 2 h 47"/>
                <a:gd name="T6" fmla="*/ 83 w 83"/>
                <a:gd name="T7" fmla="*/ 4 h 47"/>
                <a:gd name="T8" fmla="*/ 81 w 83"/>
                <a:gd name="T9" fmla="*/ 6 h 47"/>
                <a:gd name="T10" fmla="*/ 29 w 83"/>
                <a:gd name="T11" fmla="*/ 45 h 47"/>
                <a:gd name="T12" fmla="*/ 21 w 83"/>
                <a:gd name="T13" fmla="*/ 47 h 47"/>
                <a:gd name="T14" fmla="*/ 10 w 83"/>
                <a:gd name="T15" fmla="*/ 47 h 47"/>
                <a:gd name="T16" fmla="*/ 4 w 83"/>
                <a:gd name="T17" fmla="*/ 45 h 47"/>
                <a:gd name="T18" fmla="*/ 0 w 83"/>
                <a:gd name="T19" fmla="*/ 43 h 47"/>
                <a:gd name="T20" fmla="*/ 0 w 83"/>
                <a:gd name="T21" fmla="*/ 41 h 47"/>
                <a:gd name="T22" fmla="*/ 0 w 83"/>
                <a:gd name="T23" fmla="*/ 39 h 47"/>
                <a:gd name="T24" fmla="*/ 54 w 83"/>
                <a:gd name="T25" fmla="*/ 2 h 47"/>
                <a:gd name="T26" fmla="*/ 62 w 83"/>
                <a:gd name="T27" fmla="*/ 0 h 47"/>
                <a:gd name="T28" fmla="*/ 73 w 83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7">
                  <a:moveTo>
                    <a:pt x="73" y="0"/>
                  </a:moveTo>
                  <a:lnTo>
                    <a:pt x="79" y="0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5492"/>
            <p:cNvSpPr/>
            <p:nvPr/>
          </p:nvSpPr>
          <p:spPr bwMode="auto">
            <a:xfrm>
              <a:off x="1845857" y="4765390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6 h 46"/>
                <a:gd name="T18" fmla="*/ 2 w 82"/>
                <a:gd name="T19" fmla="*/ 44 h 46"/>
                <a:gd name="T20" fmla="*/ 0 w 82"/>
                <a:gd name="T21" fmla="*/ 42 h 46"/>
                <a:gd name="T22" fmla="*/ 2 w 82"/>
                <a:gd name="T23" fmla="*/ 40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5493"/>
            <p:cNvSpPr/>
            <p:nvPr/>
          </p:nvSpPr>
          <p:spPr bwMode="auto">
            <a:xfrm>
              <a:off x="1919303" y="4805978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4 h 46"/>
                <a:gd name="T6" fmla="*/ 85 w 85"/>
                <a:gd name="T7" fmla="*/ 6 h 46"/>
                <a:gd name="T8" fmla="*/ 83 w 85"/>
                <a:gd name="T9" fmla="*/ 8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6 h 46"/>
                <a:gd name="T18" fmla="*/ 2 w 85"/>
                <a:gd name="T19" fmla="*/ 44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2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5" y="6"/>
                  </a:lnTo>
                  <a:lnTo>
                    <a:pt x="83" y="8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5494"/>
            <p:cNvSpPr/>
            <p:nvPr/>
          </p:nvSpPr>
          <p:spPr bwMode="auto">
            <a:xfrm>
              <a:off x="1890311" y="4976063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5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5 h 46"/>
                <a:gd name="T20" fmla="*/ 0 w 82"/>
                <a:gd name="T21" fmla="*/ 43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5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5495"/>
            <p:cNvSpPr/>
            <p:nvPr/>
          </p:nvSpPr>
          <p:spPr bwMode="auto">
            <a:xfrm>
              <a:off x="2048799" y="4962534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5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5496"/>
            <p:cNvSpPr/>
            <p:nvPr/>
          </p:nvSpPr>
          <p:spPr bwMode="auto">
            <a:xfrm>
              <a:off x="2124178" y="5003122"/>
              <a:ext cx="162354" cy="88908"/>
            </a:xfrm>
            <a:custGeom>
              <a:avLst/>
              <a:gdLst>
                <a:gd name="T0" fmla="*/ 75 w 84"/>
                <a:gd name="T1" fmla="*/ 0 h 46"/>
                <a:gd name="T2" fmla="*/ 78 w 84"/>
                <a:gd name="T3" fmla="*/ 2 h 46"/>
                <a:gd name="T4" fmla="*/ 82 w 84"/>
                <a:gd name="T5" fmla="*/ 2 h 46"/>
                <a:gd name="T6" fmla="*/ 84 w 84"/>
                <a:gd name="T7" fmla="*/ 4 h 46"/>
                <a:gd name="T8" fmla="*/ 82 w 84"/>
                <a:gd name="T9" fmla="*/ 6 h 46"/>
                <a:gd name="T10" fmla="*/ 30 w 84"/>
                <a:gd name="T11" fmla="*/ 44 h 46"/>
                <a:gd name="T12" fmla="*/ 23 w 84"/>
                <a:gd name="T13" fmla="*/ 46 h 46"/>
                <a:gd name="T14" fmla="*/ 9 w 84"/>
                <a:gd name="T15" fmla="*/ 46 h 46"/>
                <a:gd name="T16" fmla="*/ 5 w 84"/>
                <a:gd name="T17" fmla="*/ 44 h 46"/>
                <a:gd name="T18" fmla="*/ 2 w 84"/>
                <a:gd name="T19" fmla="*/ 42 h 46"/>
                <a:gd name="T20" fmla="*/ 0 w 84"/>
                <a:gd name="T21" fmla="*/ 40 h 46"/>
                <a:gd name="T22" fmla="*/ 2 w 84"/>
                <a:gd name="T23" fmla="*/ 40 h 46"/>
                <a:gd name="T24" fmla="*/ 53 w 84"/>
                <a:gd name="T25" fmla="*/ 2 h 46"/>
                <a:gd name="T26" fmla="*/ 63 w 84"/>
                <a:gd name="T27" fmla="*/ 0 h 46"/>
                <a:gd name="T28" fmla="*/ 75 w 8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46">
                  <a:moveTo>
                    <a:pt x="75" y="0"/>
                  </a:moveTo>
                  <a:lnTo>
                    <a:pt x="78" y="2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30" y="44"/>
                  </a:lnTo>
                  <a:lnTo>
                    <a:pt x="23" y="46"/>
                  </a:lnTo>
                  <a:lnTo>
                    <a:pt x="9" y="46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5509"/>
            <p:cNvSpPr/>
            <p:nvPr/>
          </p:nvSpPr>
          <p:spPr bwMode="auto">
            <a:xfrm>
              <a:off x="3015191" y="4193286"/>
              <a:ext cx="158488" cy="71513"/>
            </a:xfrm>
            <a:custGeom>
              <a:avLst/>
              <a:gdLst>
                <a:gd name="T0" fmla="*/ 5 w 82"/>
                <a:gd name="T1" fmla="*/ 2 h 37"/>
                <a:gd name="T2" fmla="*/ 1 w 82"/>
                <a:gd name="T3" fmla="*/ 2 h 37"/>
                <a:gd name="T4" fmla="*/ 0 w 82"/>
                <a:gd name="T5" fmla="*/ 4 h 37"/>
                <a:gd name="T6" fmla="*/ 0 w 82"/>
                <a:gd name="T7" fmla="*/ 6 h 37"/>
                <a:gd name="T8" fmla="*/ 1 w 82"/>
                <a:gd name="T9" fmla="*/ 6 h 37"/>
                <a:gd name="T10" fmla="*/ 61 w 82"/>
                <a:gd name="T11" fmla="*/ 35 h 37"/>
                <a:gd name="T12" fmla="*/ 69 w 82"/>
                <a:gd name="T13" fmla="*/ 37 h 37"/>
                <a:gd name="T14" fmla="*/ 78 w 82"/>
                <a:gd name="T15" fmla="*/ 35 h 37"/>
                <a:gd name="T16" fmla="*/ 80 w 82"/>
                <a:gd name="T17" fmla="*/ 35 h 37"/>
                <a:gd name="T18" fmla="*/ 82 w 82"/>
                <a:gd name="T19" fmla="*/ 33 h 37"/>
                <a:gd name="T20" fmla="*/ 82 w 82"/>
                <a:gd name="T21" fmla="*/ 31 h 37"/>
                <a:gd name="T22" fmla="*/ 80 w 82"/>
                <a:gd name="T23" fmla="*/ 31 h 37"/>
                <a:gd name="T24" fmla="*/ 21 w 82"/>
                <a:gd name="T25" fmla="*/ 2 h 37"/>
                <a:gd name="T26" fmla="*/ 13 w 82"/>
                <a:gd name="T27" fmla="*/ 0 h 37"/>
                <a:gd name="T28" fmla="*/ 5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61" y="35"/>
                  </a:lnTo>
                  <a:lnTo>
                    <a:pt x="69" y="37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5510"/>
            <p:cNvSpPr/>
            <p:nvPr/>
          </p:nvSpPr>
          <p:spPr bwMode="auto">
            <a:xfrm>
              <a:off x="2984266" y="4226143"/>
              <a:ext cx="160421" cy="71513"/>
            </a:xfrm>
            <a:custGeom>
              <a:avLst/>
              <a:gdLst>
                <a:gd name="T0" fmla="*/ 4 w 83"/>
                <a:gd name="T1" fmla="*/ 2 h 37"/>
                <a:gd name="T2" fmla="*/ 0 w 83"/>
                <a:gd name="T3" fmla="*/ 2 h 37"/>
                <a:gd name="T4" fmla="*/ 0 w 83"/>
                <a:gd name="T5" fmla="*/ 4 h 37"/>
                <a:gd name="T6" fmla="*/ 0 w 83"/>
                <a:gd name="T7" fmla="*/ 6 h 37"/>
                <a:gd name="T8" fmla="*/ 2 w 83"/>
                <a:gd name="T9" fmla="*/ 6 h 37"/>
                <a:gd name="T10" fmla="*/ 62 w 83"/>
                <a:gd name="T11" fmla="*/ 35 h 37"/>
                <a:gd name="T12" fmla="*/ 69 w 83"/>
                <a:gd name="T13" fmla="*/ 37 h 37"/>
                <a:gd name="T14" fmla="*/ 77 w 83"/>
                <a:gd name="T15" fmla="*/ 37 h 37"/>
                <a:gd name="T16" fmla="*/ 81 w 83"/>
                <a:gd name="T17" fmla="*/ 35 h 37"/>
                <a:gd name="T18" fmla="*/ 83 w 83"/>
                <a:gd name="T19" fmla="*/ 33 h 37"/>
                <a:gd name="T20" fmla="*/ 81 w 83"/>
                <a:gd name="T21" fmla="*/ 33 h 37"/>
                <a:gd name="T22" fmla="*/ 81 w 83"/>
                <a:gd name="T23" fmla="*/ 31 h 37"/>
                <a:gd name="T24" fmla="*/ 19 w 83"/>
                <a:gd name="T25" fmla="*/ 2 h 37"/>
                <a:gd name="T26" fmla="*/ 12 w 83"/>
                <a:gd name="T27" fmla="*/ 0 h 37"/>
                <a:gd name="T28" fmla="*/ 4 w 83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2" y="35"/>
                  </a:lnTo>
                  <a:lnTo>
                    <a:pt x="69" y="37"/>
                  </a:lnTo>
                  <a:lnTo>
                    <a:pt x="77" y="37"/>
                  </a:lnTo>
                  <a:lnTo>
                    <a:pt x="81" y="35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5512"/>
            <p:cNvSpPr/>
            <p:nvPr/>
          </p:nvSpPr>
          <p:spPr bwMode="auto">
            <a:xfrm>
              <a:off x="3173679" y="4315051"/>
              <a:ext cx="170085" cy="67647"/>
            </a:xfrm>
            <a:custGeom>
              <a:avLst/>
              <a:gdLst>
                <a:gd name="T0" fmla="*/ 4 w 88"/>
                <a:gd name="T1" fmla="*/ 0 h 35"/>
                <a:gd name="T2" fmla="*/ 0 w 88"/>
                <a:gd name="T3" fmla="*/ 2 h 35"/>
                <a:gd name="T4" fmla="*/ 0 w 88"/>
                <a:gd name="T5" fmla="*/ 4 h 35"/>
                <a:gd name="T6" fmla="*/ 0 w 88"/>
                <a:gd name="T7" fmla="*/ 6 h 35"/>
                <a:gd name="T8" fmla="*/ 2 w 88"/>
                <a:gd name="T9" fmla="*/ 6 h 35"/>
                <a:gd name="T10" fmla="*/ 69 w 88"/>
                <a:gd name="T11" fmla="*/ 33 h 35"/>
                <a:gd name="T12" fmla="*/ 77 w 88"/>
                <a:gd name="T13" fmla="*/ 35 h 35"/>
                <a:gd name="T14" fmla="*/ 85 w 88"/>
                <a:gd name="T15" fmla="*/ 33 h 35"/>
                <a:gd name="T16" fmla="*/ 88 w 88"/>
                <a:gd name="T17" fmla="*/ 33 h 35"/>
                <a:gd name="T18" fmla="*/ 88 w 88"/>
                <a:gd name="T19" fmla="*/ 31 h 35"/>
                <a:gd name="T20" fmla="*/ 88 w 88"/>
                <a:gd name="T21" fmla="*/ 29 h 35"/>
                <a:gd name="T22" fmla="*/ 86 w 88"/>
                <a:gd name="T23" fmla="*/ 29 h 35"/>
                <a:gd name="T24" fmla="*/ 19 w 88"/>
                <a:gd name="T25" fmla="*/ 2 h 35"/>
                <a:gd name="T26" fmla="*/ 12 w 88"/>
                <a:gd name="T27" fmla="*/ 0 h 35"/>
                <a:gd name="T28" fmla="*/ 4 w 88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5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5515"/>
            <p:cNvSpPr/>
            <p:nvPr/>
          </p:nvSpPr>
          <p:spPr bwMode="auto">
            <a:xfrm>
              <a:off x="1439972" y="4092781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6 w 66"/>
                <a:gd name="T3" fmla="*/ 0 h 27"/>
                <a:gd name="T4" fmla="*/ 66 w 66"/>
                <a:gd name="T5" fmla="*/ 2 h 27"/>
                <a:gd name="T6" fmla="*/ 66 w 66"/>
                <a:gd name="T7" fmla="*/ 4 h 27"/>
                <a:gd name="T8" fmla="*/ 66 w 66"/>
                <a:gd name="T9" fmla="*/ 4 h 27"/>
                <a:gd name="T10" fmla="*/ 18 w 66"/>
                <a:gd name="T11" fmla="*/ 27 h 27"/>
                <a:gd name="T12" fmla="*/ 12 w 66"/>
                <a:gd name="T13" fmla="*/ 27 h 27"/>
                <a:gd name="T14" fmla="*/ 4 w 66"/>
                <a:gd name="T15" fmla="*/ 27 h 27"/>
                <a:gd name="T16" fmla="*/ 2 w 66"/>
                <a:gd name="T17" fmla="*/ 27 h 27"/>
                <a:gd name="T18" fmla="*/ 0 w 66"/>
                <a:gd name="T19" fmla="*/ 25 h 27"/>
                <a:gd name="T20" fmla="*/ 0 w 66"/>
                <a:gd name="T21" fmla="*/ 25 h 27"/>
                <a:gd name="T22" fmla="*/ 2 w 66"/>
                <a:gd name="T23" fmla="*/ 23 h 27"/>
                <a:gd name="T24" fmla="*/ 50 w 66"/>
                <a:gd name="T25" fmla="*/ 0 h 27"/>
                <a:gd name="T26" fmla="*/ 56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5517"/>
            <p:cNvSpPr/>
            <p:nvPr/>
          </p:nvSpPr>
          <p:spPr bwMode="auto">
            <a:xfrm>
              <a:off x="2491406" y="4063789"/>
              <a:ext cx="129497" cy="56051"/>
            </a:xfrm>
            <a:custGeom>
              <a:avLst/>
              <a:gdLst>
                <a:gd name="T0" fmla="*/ 4 w 67"/>
                <a:gd name="T1" fmla="*/ 0 h 29"/>
                <a:gd name="T2" fmla="*/ 2 w 67"/>
                <a:gd name="T3" fmla="*/ 2 h 29"/>
                <a:gd name="T4" fmla="*/ 0 w 67"/>
                <a:gd name="T5" fmla="*/ 2 h 29"/>
                <a:gd name="T6" fmla="*/ 0 w 67"/>
                <a:gd name="T7" fmla="*/ 4 h 29"/>
                <a:gd name="T8" fmla="*/ 2 w 67"/>
                <a:gd name="T9" fmla="*/ 4 h 29"/>
                <a:gd name="T10" fmla="*/ 50 w 67"/>
                <a:gd name="T11" fmla="*/ 27 h 29"/>
                <a:gd name="T12" fmla="*/ 55 w 67"/>
                <a:gd name="T13" fmla="*/ 29 h 29"/>
                <a:gd name="T14" fmla="*/ 63 w 67"/>
                <a:gd name="T15" fmla="*/ 27 h 29"/>
                <a:gd name="T16" fmla="*/ 65 w 67"/>
                <a:gd name="T17" fmla="*/ 27 h 29"/>
                <a:gd name="T18" fmla="*/ 67 w 67"/>
                <a:gd name="T19" fmla="*/ 25 h 29"/>
                <a:gd name="T20" fmla="*/ 67 w 67"/>
                <a:gd name="T21" fmla="*/ 25 h 29"/>
                <a:gd name="T22" fmla="*/ 65 w 67"/>
                <a:gd name="T23" fmla="*/ 23 h 29"/>
                <a:gd name="T24" fmla="*/ 17 w 67"/>
                <a:gd name="T25" fmla="*/ 2 h 29"/>
                <a:gd name="T26" fmla="*/ 11 w 67"/>
                <a:gd name="T27" fmla="*/ 0 h 29"/>
                <a:gd name="T28" fmla="*/ 4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5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5518"/>
            <p:cNvSpPr/>
            <p:nvPr/>
          </p:nvSpPr>
          <p:spPr bwMode="auto">
            <a:xfrm>
              <a:off x="2669223" y="4148832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48 w 65"/>
                <a:gd name="T11" fmla="*/ 27 h 29"/>
                <a:gd name="T12" fmla="*/ 56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6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5519"/>
            <p:cNvSpPr/>
            <p:nvPr/>
          </p:nvSpPr>
          <p:spPr bwMode="auto">
            <a:xfrm>
              <a:off x="2564852" y="4141101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2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2 w 65"/>
                <a:gd name="T9" fmla="*/ 6 h 29"/>
                <a:gd name="T10" fmla="*/ 50 w 65"/>
                <a:gd name="T11" fmla="*/ 27 h 29"/>
                <a:gd name="T12" fmla="*/ 56 w 65"/>
                <a:gd name="T13" fmla="*/ 29 h 29"/>
                <a:gd name="T14" fmla="*/ 64 w 65"/>
                <a:gd name="T15" fmla="*/ 29 h 29"/>
                <a:gd name="T16" fmla="*/ 65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5 w 65"/>
                <a:gd name="T23" fmla="*/ 25 h 29"/>
                <a:gd name="T24" fmla="*/ 17 w 65"/>
                <a:gd name="T25" fmla="*/ 2 h 29"/>
                <a:gd name="T26" fmla="*/ 12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4" y="29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5520"/>
            <p:cNvSpPr/>
            <p:nvPr/>
          </p:nvSpPr>
          <p:spPr bwMode="auto">
            <a:xfrm>
              <a:off x="2539726" y="4172025"/>
              <a:ext cx="129497" cy="50252"/>
            </a:xfrm>
            <a:custGeom>
              <a:avLst/>
              <a:gdLst>
                <a:gd name="T0" fmla="*/ 4 w 67"/>
                <a:gd name="T1" fmla="*/ 0 h 26"/>
                <a:gd name="T2" fmla="*/ 2 w 67"/>
                <a:gd name="T3" fmla="*/ 0 h 26"/>
                <a:gd name="T4" fmla="*/ 0 w 67"/>
                <a:gd name="T5" fmla="*/ 2 h 26"/>
                <a:gd name="T6" fmla="*/ 2 w 67"/>
                <a:gd name="T7" fmla="*/ 3 h 26"/>
                <a:gd name="T8" fmla="*/ 2 w 67"/>
                <a:gd name="T9" fmla="*/ 3 h 26"/>
                <a:gd name="T10" fmla="*/ 50 w 67"/>
                <a:gd name="T11" fmla="*/ 26 h 26"/>
                <a:gd name="T12" fmla="*/ 55 w 67"/>
                <a:gd name="T13" fmla="*/ 26 h 26"/>
                <a:gd name="T14" fmla="*/ 63 w 67"/>
                <a:gd name="T15" fmla="*/ 26 h 26"/>
                <a:gd name="T16" fmla="*/ 65 w 67"/>
                <a:gd name="T17" fmla="*/ 26 h 26"/>
                <a:gd name="T18" fmla="*/ 67 w 67"/>
                <a:gd name="T19" fmla="*/ 25 h 26"/>
                <a:gd name="T20" fmla="*/ 67 w 67"/>
                <a:gd name="T21" fmla="*/ 25 h 26"/>
                <a:gd name="T22" fmla="*/ 65 w 67"/>
                <a:gd name="T23" fmla="*/ 23 h 26"/>
                <a:gd name="T24" fmla="*/ 17 w 67"/>
                <a:gd name="T25" fmla="*/ 0 h 26"/>
                <a:gd name="T26" fmla="*/ 11 w 67"/>
                <a:gd name="T27" fmla="*/ 0 h 26"/>
                <a:gd name="T28" fmla="*/ 4 w 67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5522"/>
            <p:cNvSpPr/>
            <p:nvPr/>
          </p:nvSpPr>
          <p:spPr bwMode="auto">
            <a:xfrm>
              <a:off x="3600824" y="4216479"/>
              <a:ext cx="181682" cy="69580"/>
            </a:xfrm>
            <a:custGeom>
              <a:avLst/>
              <a:gdLst>
                <a:gd name="T0" fmla="*/ 6 w 94"/>
                <a:gd name="T1" fmla="*/ 2 h 36"/>
                <a:gd name="T2" fmla="*/ 2 w 94"/>
                <a:gd name="T3" fmla="*/ 2 h 36"/>
                <a:gd name="T4" fmla="*/ 0 w 94"/>
                <a:gd name="T5" fmla="*/ 3 h 36"/>
                <a:gd name="T6" fmla="*/ 0 w 94"/>
                <a:gd name="T7" fmla="*/ 5 h 36"/>
                <a:gd name="T8" fmla="*/ 2 w 94"/>
                <a:gd name="T9" fmla="*/ 7 h 36"/>
                <a:gd name="T10" fmla="*/ 71 w 94"/>
                <a:gd name="T11" fmla="*/ 34 h 36"/>
                <a:gd name="T12" fmla="*/ 79 w 94"/>
                <a:gd name="T13" fmla="*/ 36 h 36"/>
                <a:gd name="T14" fmla="*/ 88 w 94"/>
                <a:gd name="T15" fmla="*/ 34 h 36"/>
                <a:gd name="T16" fmla="*/ 92 w 94"/>
                <a:gd name="T17" fmla="*/ 34 h 36"/>
                <a:gd name="T18" fmla="*/ 94 w 94"/>
                <a:gd name="T19" fmla="*/ 32 h 36"/>
                <a:gd name="T20" fmla="*/ 94 w 94"/>
                <a:gd name="T21" fmla="*/ 30 h 36"/>
                <a:gd name="T22" fmla="*/ 92 w 94"/>
                <a:gd name="T23" fmla="*/ 28 h 36"/>
                <a:gd name="T24" fmla="*/ 23 w 94"/>
                <a:gd name="T25" fmla="*/ 2 h 36"/>
                <a:gd name="T26" fmla="*/ 15 w 94"/>
                <a:gd name="T27" fmla="*/ 0 h 36"/>
                <a:gd name="T28" fmla="*/ 6 w 94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6">
                  <a:moveTo>
                    <a:pt x="6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1" y="34"/>
                  </a:lnTo>
                  <a:lnTo>
                    <a:pt x="79" y="36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5523"/>
            <p:cNvSpPr/>
            <p:nvPr/>
          </p:nvSpPr>
          <p:spPr bwMode="auto">
            <a:xfrm>
              <a:off x="3567967" y="4257068"/>
              <a:ext cx="181682" cy="65715"/>
            </a:xfrm>
            <a:custGeom>
              <a:avLst/>
              <a:gdLst>
                <a:gd name="T0" fmla="*/ 3 w 94"/>
                <a:gd name="T1" fmla="*/ 0 h 34"/>
                <a:gd name="T2" fmla="*/ 2 w 94"/>
                <a:gd name="T3" fmla="*/ 2 h 34"/>
                <a:gd name="T4" fmla="*/ 0 w 94"/>
                <a:gd name="T5" fmla="*/ 4 h 34"/>
                <a:gd name="T6" fmla="*/ 0 w 94"/>
                <a:gd name="T7" fmla="*/ 4 h 34"/>
                <a:gd name="T8" fmla="*/ 2 w 94"/>
                <a:gd name="T9" fmla="*/ 6 h 34"/>
                <a:gd name="T10" fmla="*/ 69 w 94"/>
                <a:gd name="T11" fmla="*/ 34 h 34"/>
                <a:gd name="T12" fmla="*/ 78 w 94"/>
                <a:gd name="T13" fmla="*/ 34 h 34"/>
                <a:gd name="T14" fmla="*/ 88 w 94"/>
                <a:gd name="T15" fmla="*/ 34 h 34"/>
                <a:gd name="T16" fmla="*/ 92 w 94"/>
                <a:gd name="T17" fmla="*/ 32 h 34"/>
                <a:gd name="T18" fmla="*/ 94 w 94"/>
                <a:gd name="T19" fmla="*/ 30 h 34"/>
                <a:gd name="T20" fmla="*/ 92 w 94"/>
                <a:gd name="T21" fmla="*/ 29 h 34"/>
                <a:gd name="T22" fmla="*/ 90 w 94"/>
                <a:gd name="T23" fmla="*/ 29 h 34"/>
                <a:gd name="T24" fmla="*/ 23 w 94"/>
                <a:gd name="T25" fmla="*/ 0 h 34"/>
                <a:gd name="T26" fmla="*/ 13 w 94"/>
                <a:gd name="T27" fmla="*/ 0 h 34"/>
                <a:gd name="T28" fmla="*/ 3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3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88" y="34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5536"/>
            <p:cNvSpPr/>
            <p:nvPr/>
          </p:nvSpPr>
          <p:spPr bwMode="auto">
            <a:xfrm>
              <a:off x="3666539" y="4405892"/>
              <a:ext cx="172018" cy="69580"/>
            </a:xfrm>
            <a:custGeom>
              <a:avLst/>
              <a:gdLst>
                <a:gd name="T0" fmla="*/ 6 w 89"/>
                <a:gd name="T1" fmla="*/ 0 h 36"/>
                <a:gd name="T2" fmla="*/ 2 w 89"/>
                <a:gd name="T3" fmla="*/ 2 h 36"/>
                <a:gd name="T4" fmla="*/ 0 w 89"/>
                <a:gd name="T5" fmla="*/ 3 h 36"/>
                <a:gd name="T6" fmla="*/ 0 w 89"/>
                <a:gd name="T7" fmla="*/ 5 h 36"/>
                <a:gd name="T8" fmla="*/ 2 w 89"/>
                <a:gd name="T9" fmla="*/ 5 h 36"/>
                <a:gd name="T10" fmla="*/ 66 w 89"/>
                <a:gd name="T11" fmla="*/ 36 h 36"/>
                <a:gd name="T12" fmla="*/ 73 w 89"/>
                <a:gd name="T13" fmla="*/ 36 h 36"/>
                <a:gd name="T14" fmla="*/ 83 w 89"/>
                <a:gd name="T15" fmla="*/ 36 h 36"/>
                <a:gd name="T16" fmla="*/ 87 w 89"/>
                <a:gd name="T17" fmla="*/ 34 h 36"/>
                <a:gd name="T18" fmla="*/ 89 w 89"/>
                <a:gd name="T19" fmla="*/ 32 h 36"/>
                <a:gd name="T20" fmla="*/ 89 w 89"/>
                <a:gd name="T21" fmla="*/ 32 h 36"/>
                <a:gd name="T22" fmla="*/ 87 w 89"/>
                <a:gd name="T23" fmla="*/ 30 h 36"/>
                <a:gd name="T24" fmla="*/ 24 w 89"/>
                <a:gd name="T25" fmla="*/ 2 h 36"/>
                <a:gd name="T26" fmla="*/ 16 w 89"/>
                <a:gd name="T27" fmla="*/ 0 h 36"/>
                <a:gd name="T28" fmla="*/ 6 w 89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6">
                  <a:moveTo>
                    <a:pt x="6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66" y="36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7" y="34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30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5455"/>
            <p:cNvSpPr/>
            <p:nvPr/>
          </p:nvSpPr>
          <p:spPr bwMode="auto">
            <a:xfrm>
              <a:off x="88956" y="4371102"/>
              <a:ext cx="160421" cy="67647"/>
            </a:xfrm>
            <a:custGeom>
              <a:avLst/>
              <a:gdLst>
                <a:gd name="T0" fmla="*/ 77 w 83"/>
                <a:gd name="T1" fmla="*/ 0 h 35"/>
                <a:gd name="T2" fmla="*/ 81 w 83"/>
                <a:gd name="T3" fmla="*/ 2 h 35"/>
                <a:gd name="T4" fmla="*/ 83 w 83"/>
                <a:gd name="T5" fmla="*/ 2 h 35"/>
                <a:gd name="T6" fmla="*/ 83 w 83"/>
                <a:gd name="T7" fmla="*/ 4 h 35"/>
                <a:gd name="T8" fmla="*/ 81 w 83"/>
                <a:gd name="T9" fmla="*/ 6 h 35"/>
                <a:gd name="T10" fmla="*/ 20 w 83"/>
                <a:gd name="T11" fmla="*/ 35 h 35"/>
                <a:gd name="T12" fmla="*/ 14 w 83"/>
                <a:gd name="T13" fmla="*/ 35 h 35"/>
                <a:gd name="T14" fmla="*/ 4 w 83"/>
                <a:gd name="T15" fmla="*/ 35 h 35"/>
                <a:gd name="T16" fmla="*/ 2 w 83"/>
                <a:gd name="T17" fmla="*/ 35 h 35"/>
                <a:gd name="T18" fmla="*/ 0 w 83"/>
                <a:gd name="T19" fmla="*/ 33 h 35"/>
                <a:gd name="T20" fmla="*/ 0 w 83"/>
                <a:gd name="T21" fmla="*/ 31 h 35"/>
                <a:gd name="T22" fmla="*/ 2 w 83"/>
                <a:gd name="T23" fmla="*/ 29 h 35"/>
                <a:gd name="T24" fmla="*/ 62 w 83"/>
                <a:gd name="T25" fmla="*/ 2 h 35"/>
                <a:gd name="T26" fmla="*/ 70 w 83"/>
                <a:gd name="T27" fmla="*/ 0 h 35"/>
                <a:gd name="T28" fmla="*/ 77 w 8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5">
                  <a:moveTo>
                    <a:pt x="77" y="0"/>
                  </a:move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5456"/>
            <p:cNvSpPr/>
            <p:nvPr/>
          </p:nvSpPr>
          <p:spPr bwMode="auto">
            <a:xfrm>
              <a:off x="216520" y="4363371"/>
              <a:ext cx="158488" cy="67647"/>
            </a:xfrm>
            <a:custGeom>
              <a:avLst/>
              <a:gdLst>
                <a:gd name="T0" fmla="*/ 78 w 82"/>
                <a:gd name="T1" fmla="*/ 0 h 35"/>
                <a:gd name="T2" fmla="*/ 80 w 82"/>
                <a:gd name="T3" fmla="*/ 2 h 35"/>
                <a:gd name="T4" fmla="*/ 82 w 82"/>
                <a:gd name="T5" fmla="*/ 2 h 35"/>
                <a:gd name="T6" fmla="*/ 82 w 82"/>
                <a:gd name="T7" fmla="*/ 4 h 35"/>
                <a:gd name="T8" fmla="*/ 80 w 82"/>
                <a:gd name="T9" fmla="*/ 6 h 35"/>
                <a:gd name="T10" fmla="*/ 21 w 82"/>
                <a:gd name="T11" fmla="*/ 33 h 35"/>
                <a:gd name="T12" fmla="*/ 13 w 82"/>
                <a:gd name="T13" fmla="*/ 35 h 35"/>
                <a:gd name="T14" fmla="*/ 5 w 82"/>
                <a:gd name="T15" fmla="*/ 35 h 35"/>
                <a:gd name="T16" fmla="*/ 2 w 82"/>
                <a:gd name="T17" fmla="*/ 33 h 35"/>
                <a:gd name="T18" fmla="*/ 0 w 82"/>
                <a:gd name="T19" fmla="*/ 33 h 35"/>
                <a:gd name="T20" fmla="*/ 0 w 82"/>
                <a:gd name="T21" fmla="*/ 31 h 35"/>
                <a:gd name="T22" fmla="*/ 2 w 82"/>
                <a:gd name="T23" fmla="*/ 29 h 35"/>
                <a:gd name="T24" fmla="*/ 63 w 82"/>
                <a:gd name="T25" fmla="*/ 2 h 35"/>
                <a:gd name="T26" fmla="*/ 69 w 82"/>
                <a:gd name="T27" fmla="*/ 0 h 35"/>
                <a:gd name="T28" fmla="*/ 78 w 82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5">
                  <a:moveTo>
                    <a:pt x="78" y="0"/>
                  </a:moveTo>
                  <a:lnTo>
                    <a:pt x="80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21" y="33"/>
                  </a:lnTo>
                  <a:lnTo>
                    <a:pt x="13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5457"/>
            <p:cNvSpPr/>
            <p:nvPr/>
          </p:nvSpPr>
          <p:spPr bwMode="auto">
            <a:xfrm>
              <a:off x="249377" y="4398161"/>
              <a:ext cx="160421" cy="65715"/>
            </a:xfrm>
            <a:custGeom>
              <a:avLst/>
              <a:gdLst>
                <a:gd name="T0" fmla="*/ 77 w 83"/>
                <a:gd name="T1" fmla="*/ 0 h 34"/>
                <a:gd name="T2" fmla="*/ 81 w 83"/>
                <a:gd name="T3" fmla="*/ 2 h 34"/>
                <a:gd name="T4" fmla="*/ 83 w 83"/>
                <a:gd name="T5" fmla="*/ 4 h 34"/>
                <a:gd name="T6" fmla="*/ 83 w 83"/>
                <a:gd name="T7" fmla="*/ 4 h 34"/>
                <a:gd name="T8" fmla="*/ 81 w 83"/>
                <a:gd name="T9" fmla="*/ 6 h 34"/>
                <a:gd name="T10" fmla="*/ 19 w 83"/>
                <a:gd name="T11" fmla="*/ 34 h 34"/>
                <a:gd name="T12" fmla="*/ 13 w 83"/>
                <a:gd name="T13" fmla="*/ 34 h 34"/>
                <a:gd name="T14" fmla="*/ 4 w 83"/>
                <a:gd name="T15" fmla="*/ 34 h 34"/>
                <a:gd name="T16" fmla="*/ 2 w 83"/>
                <a:gd name="T17" fmla="*/ 34 h 34"/>
                <a:gd name="T18" fmla="*/ 0 w 83"/>
                <a:gd name="T19" fmla="*/ 32 h 34"/>
                <a:gd name="T20" fmla="*/ 0 w 83"/>
                <a:gd name="T21" fmla="*/ 30 h 34"/>
                <a:gd name="T22" fmla="*/ 2 w 83"/>
                <a:gd name="T23" fmla="*/ 29 h 34"/>
                <a:gd name="T24" fmla="*/ 61 w 83"/>
                <a:gd name="T25" fmla="*/ 2 h 34"/>
                <a:gd name="T26" fmla="*/ 69 w 83"/>
                <a:gd name="T27" fmla="*/ 0 h 34"/>
                <a:gd name="T28" fmla="*/ 77 w 83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4">
                  <a:moveTo>
                    <a:pt x="77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5458"/>
            <p:cNvSpPr/>
            <p:nvPr/>
          </p:nvSpPr>
          <p:spPr bwMode="auto">
            <a:xfrm>
              <a:off x="471648" y="4446481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" name="Freeform 5479"/>
            <p:cNvSpPr/>
            <p:nvPr/>
          </p:nvSpPr>
          <p:spPr bwMode="auto">
            <a:xfrm>
              <a:off x="550892" y="4628162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4 h 40"/>
                <a:gd name="T8" fmla="*/ 71 w 71"/>
                <a:gd name="T9" fmla="*/ 6 h 40"/>
                <a:gd name="T10" fmla="*/ 24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4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5480"/>
            <p:cNvSpPr/>
            <p:nvPr/>
          </p:nvSpPr>
          <p:spPr bwMode="auto">
            <a:xfrm>
              <a:off x="688119" y="4612700"/>
              <a:ext cx="141093" cy="77311"/>
            </a:xfrm>
            <a:custGeom>
              <a:avLst/>
              <a:gdLst>
                <a:gd name="T0" fmla="*/ 63 w 73"/>
                <a:gd name="T1" fmla="*/ 2 h 40"/>
                <a:gd name="T2" fmla="*/ 69 w 73"/>
                <a:gd name="T3" fmla="*/ 2 h 40"/>
                <a:gd name="T4" fmla="*/ 71 w 73"/>
                <a:gd name="T5" fmla="*/ 4 h 40"/>
                <a:gd name="T6" fmla="*/ 73 w 73"/>
                <a:gd name="T7" fmla="*/ 6 h 40"/>
                <a:gd name="T8" fmla="*/ 71 w 73"/>
                <a:gd name="T9" fmla="*/ 6 h 40"/>
                <a:gd name="T10" fmla="*/ 25 w 73"/>
                <a:gd name="T11" fmla="*/ 39 h 40"/>
                <a:gd name="T12" fmla="*/ 19 w 73"/>
                <a:gd name="T13" fmla="*/ 40 h 40"/>
                <a:gd name="T14" fmla="*/ 9 w 73"/>
                <a:gd name="T15" fmla="*/ 40 h 40"/>
                <a:gd name="T16" fmla="*/ 3 w 73"/>
                <a:gd name="T17" fmla="*/ 40 h 40"/>
                <a:gd name="T18" fmla="*/ 1 w 73"/>
                <a:gd name="T19" fmla="*/ 39 h 40"/>
                <a:gd name="T20" fmla="*/ 0 w 73"/>
                <a:gd name="T21" fmla="*/ 37 h 40"/>
                <a:gd name="T22" fmla="*/ 1 w 73"/>
                <a:gd name="T23" fmla="*/ 35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2"/>
                  </a:moveTo>
                  <a:lnTo>
                    <a:pt x="69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0"/>
                  </a:lnTo>
                  <a:lnTo>
                    <a:pt x="9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5481"/>
            <p:cNvSpPr/>
            <p:nvPr/>
          </p:nvSpPr>
          <p:spPr bwMode="auto">
            <a:xfrm>
              <a:off x="753834" y="4649423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8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Freeform 5482"/>
            <p:cNvSpPr/>
            <p:nvPr/>
          </p:nvSpPr>
          <p:spPr bwMode="auto">
            <a:xfrm>
              <a:off x="34838" y="4546985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1 h 40"/>
                <a:gd name="T4" fmla="*/ 69 w 71"/>
                <a:gd name="T5" fmla="*/ 1 h 40"/>
                <a:gd name="T6" fmla="*/ 71 w 71"/>
                <a:gd name="T7" fmla="*/ 3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1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1"/>
                  </a:lnTo>
                  <a:lnTo>
                    <a:pt x="69" y="1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Freeform 5483"/>
            <p:cNvSpPr/>
            <p:nvPr/>
          </p:nvSpPr>
          <p:spPr bwMode="auto">
            <a:xfrm>
              <a:off x="172066" y="4531523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7 w 73"/>
                <a:gd name="T3" fmla="*/ 2 h 40"/>
                <a:gd name="T4" fmla="*/ 71 w 73"/>
                <a:gd name="T5" fmla="*/ 4 h 40"/>
                <a:gd name="T6" fmla="*/ 73 w 73"/>
                <a:gd name="T7" fmla="*/ 4 h 40"/>
                <a:gd name="T8" fmla="*/ 71 w 73"/>
                <a:gd name="T9" fmla="*/ 6 h 40"/>
                <a:gd name="T10" fmla="*/ 25 w 73"/>
                <a:gd name="T11" fmla="*/ 38 h 40"/>
                <a:gd name="T12" fmla="*/ 19 w 73"/>
                <a:gd name="T13" fmla="*/ 40 h 40"/>
                <a:gd name="T14" fmla="*/ 7 w 73"/>
                <a:gd name="T15" fmla="*/ 40 h 40"/>
                <a:gd name="T16" fmla="*/ 3 w 73"/>
                <a:gd name="T17" fmla="*/ 38 h 40"/>
                <a:gd name="T18" fmla="*/ 2 w 73"/>
                <a:gd name="T19" fmla="*/ 38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Freeform 5484"/>
            <p:cNvSpPr/>
            <p:nvPr/>
          </p:nvSpPr>
          <p:spPr bwMode="auto">
            <a:xfrm>
              <a:off x="233915" y="4568246"/>
              <a:ext cx="141093" cy="75379"/>
            </a:xfrm>
            <a:custGeom>
              <a:avLst/>
              <a:gdLst>
                <a:gd name="T0" fmla="*/ 66 w 73"/>
                <a:gd name="T1" fmla="*/ 0 h 39"/>
                <a:gd name="T2" fmla="*/ 69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6 h 39"/>
                <a:gd name="T10" fmla="*/ 27 w 73"/>
                <a:gd name="T11" fmla="*/ 37 h 39"/>
                <a:gd name="T12" fmla="*/ 19 w 73"/>
                <a:gd name="T13" fmla="*/ 39 h 39"/>
                <a:gd name="T14" fmla="*/ 10 w 73"/>
                <a:gd name="T15" fmla="*/ 39 h 39"/>
                <a:gd name="T16" fmla="*/ 6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5 h 39"/>
                <a:gd name="T24" fmla="*/ 48 w 73"/>
                <a:gd name="T25" fmla="*/ 2 h 39"/>
                <a:gd name="T26" fmla="*/ 54 w 73"/>
                <a:gd name="T27" fmla="*/ 0 h 39"/>
                <a:gd name="T28" fmla="*/ 66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6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7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Freeform 5485"/>
            <p:cNvSpPr/>
            <p:nvPr/>
          </p:nvSpPr>
          <p:spPr bwMode="auto">
            <a:xfrm>
              <a:off x="100553" y="4769255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0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2 h 46"/>
                <a:gd name="T12" fmla="*/ 21 w 85"/>
                <a:gd name="T13" fmla="*/ 46 h 46"/>
                <a:gd name="T14" fmla="*/ 10 w 85"/>
                <a:gd name="T15" fmla="*/ 44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38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2"/>
                  </a:lnTo>
                  <a:lnTo>
                    <a:pt x="21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Freeform 5486"/>
            <p:cNvSpPr/>
            <p:nvPr/>
          </p:nvSpPr>
          <p:spPr bwMode="auto">
            <a:xfrm>
              <a:off x="264840" y="4749928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4 h 46"/>
                <a:gd name="T18" fmla="*/ 2 w 82"/>
                <a:gd name="T19" fmla="*/ 44 h 46"/>
                <a:gd name="T20" fmla="*/ 0 w 82"/>
                <a:gd name="T21" fmla="*/ 42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Freeform 5487"/>
            <p:cNvSpPr/>
            <p:nvPr/>
          </p:nvSpPr>
          <p:spPr bwMode="auto">
            <a:xfrm>
              <a:off x="338285" y="4790516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4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5488"/>
            <p:cNvSpPr/>
            <p:nvPr/>
          </p:nvSpPr>
          <p:spPr bwMode="auto">
            <a:xfrm>
              <a:off x="927784" y="4794382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0 h 46"/>
                <a:gd name="T4" fmla="*/ 83 w 83"/>
                <a:gd name="T5" fmla="*/ 2 h 46"/>
                <a:gd name="T6" fmla="*/ 83 w 83"/>
                <a:gd name="T7" fmla="*/ 4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2 h 46"/>
                <a:gd name="T20" fmla="*/ 0 w 83"/>
                <a:gd name="T21" fmla="*/ 41 h 46"/>
                <a:gd name="T22" fmla="*/ 2 w 83"/>
                <a:gd name="T23" fmla="*/ 39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5489"/>
            <p:cNvSpPr/>
            <p:nvPr/>
          </p:nvSpPr>
          <p:spPr bwMode="auto">
            <a:xfrm>
              <a:off x="1092071" y="4776986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9 w 82"/>
                <a:gd name="T3" fmla="*/ 2 h 46"/>
                <a:gd name="T4" fmla="*/ 81 w 82"/>
                <a:gd name="T5" fmla="*/ 3 h 46"/>
                <a:gd name="T6" fmla="*/ 82 w 82"/>
                <a:gd name="T7" fmla="*/ 5 h 46"/>
                <a:gd name="T8" fmla="*/ 81 w 82"/>
                <a:gd name="T9" fmla="*/ 7 h 46"/>
                <a:gd name="T10" fmla="*/ 29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4 h 46"/>
                <a:gd name="T20" fmla="*/ 0 w 82"/>
                <a:gd name="T21" fmla="*/ 42 h 46"/>
                <a:gd name="T22" fmla="*/ 0 w 82"/>
                <a:gd name="T23" fmla="*/ 40 h 46"/>
                <a:gd name="T24" fmla="*/ 54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9" y="2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1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5490"/>
            <p:cNvSpPr/>
            <p:nvPr/>
          </p:nvSpPr>
          <p:spPr bwMode="auto">
            <a:xfrm>
              <a:off x="1165517" y="4817575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1 w 83"/>
                <a:gd name="T5" fmla="*/ 4 h 46"/>
                <a:gd name="T6" fmla="*/ 83 w 83"/>
                <a:gd name="T7" fmla="*/ 6 h 46"/>
                <a:gd name="T8" fmla="*/ 83 w 83"/>
                <a:gd name="T9" fmla="*/ 7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5497"/>
            <p:cNvSpPr/>
            <p:nvPr/>
          </p:nvSpPr>
          <p:spPr bwMode="auto">
            <a:xfrm>
              <a:off x="40637" y="4954803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4 h 46"/>
                <a:gd name="T12" fmla="*/ 23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4"/>
                  </a:lnTo>
                  <a:lnTo>
                    <a:pt x="23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5498"/>
            <p:cNvSpPr/>
            <p:nvPr/>
          </p:nvSpPr>
          <p:spPr bwMode="auto">
            <a:xfrm>
              <a:off x="204923" y="4935475"/>
              <a:ext cx="160421" cy="92774"/>
            </a:xfrm>
            <a:custGeom>
              <a:avLst/>
              <a:gdLst>
                <a:gd name="T0" fmla="*/ 73 w 83"/>
                <a:gd name="T1" fmla="*/ 2 h 48"/>
                <a:gd name="T2" fmla="*/ 79 w 83"/>
                <a:gd name="T3" fmla="*/ 2 h 48"/>
                <a:gd name="T4" fmla="*/ 83 w 83"/>
                <a:gd name="T5" fmla="*/ 4 h 48"/>
                <a:gd name="T6" fmla="*/ 83 w 83"/>
                <a:gd name="T7" fmla="*/ 6 h 48"/>
                <a:gd name="T8" fmla="*/ 83 w 83"/>
                <a:gd name="T9" fmla="*/ 8 h 48"/>
                <a:gd name="T10" fmla="*/ 29 w 83"/>
                <a:gd name="T11" fmla="*/ 44 h 48"/>
                <a:gd name="T12" fmla="*/ 21 w 83"/>
                <a:gd name="T13" fmla="*/ 48 h 48"/>
                <a:gd name="T14" fmla="*/ 10 w 83"/>
                <a:gd name="T15" fmla="*/ 46 h 48"/>
                <a:gd name="T16" fmla="*/ 4 w 83"/>
                <a:gd name="T17" fmla="*/ 46 h 48"/>
                <a:gd name="T18" fmla="*/ 2 w 83"/>
                <a:gd name="T19" fmla="*/ 44 h 48"/>
                <a:gd name="T20" fmla="*/ 0 w 83"/>
                <a:gd name="T21" fmla="*/ 42 h 48"/>
                <a:gd name="T22" fmla="*/ 0 w 83"/>
                <a:gd name="T23" fmla="*/ 41 h 48"/>
                <a:gd name="T24" fmla="*/ 54 w 83"/>
                <a:gd name="T25" fmla="*/ 4 h 48"/>
                <a:gd name="T26" fmla="*/ 61 w 83"/>
                <a:gd name="T27" fmla="*/ 0 h 48"/>
                <a:gd name="T28" fmla="*/ 73 w 8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8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8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5499"/>
            <p:cNvSpPr/>
            <p:nvPr/>
          </p:nvSpPr>
          <p:spPr bwMode="auto">
            <a:xfrm>
              <a:off x="278369" y="497606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5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5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5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5500"/>
            <p:cNvSpPr/>
            <p:nvPr/>
          </p:nvSpPr>
          <p:spPr bwMode="auto">
            <a:xfrm>
              <a:off x="875599" y="4972198"/>
              <a:ext cx="164287" cy="90841"/>
            </a:xfrm>
            <a:custGeom>
              <a:avLst/>
              <a:gdLst>
                <a:gd name="T0" fmla="*/ 75 w 85"/>
                <a:gd name="T1" fmla="*/ 0 h 47"/>
                <a:gd name="T2" fmla="*/ 79 w 85"/>
                <a:gd name="T3" fmla="*/ 2 h 47"/>
                <a:gd name="T4" fmla="*/ 83 w 85"/>
                <a:gd name="T5" fmla="*/ 2 h 47"/>
                <a:gd name="T6" fmla="*/ 85 w 85"/>
                <a:gd name="T7" fmla="*/ 4 h 47"/>
                <a:gd name="T8" fmla="*/ 83 w 85"/>
                <a:gd name="T9" fmla="*/ 6 h 47"/>
                <a:gd name="T10" fmla="*/ 31 w 85"/>
                <a:gd name="T11" fmla="*/ 45 h 47"/>
                <a:gd name="T12" fmla="*/ 22 w 85"/>
                <a:gd name="T13" fmla="*/ 47 h 47"/>
                <a:gd name="T14" fmla="*/ 10 w 85"/>
                <a:gd name="T15" fmla="*/ 47 h 47"/>
                <a:gd name="T16" fmla="*/ 6 w 85"/>
                <a:gd name="T17" fmla="*/ 45 h 47"/>
                <a:gd name="T18" fmla="*/ 2 w 85"/>
                <a:gd name="T19" fmla="*/ 43 h 47"/>
                <a:gd name="T20" fmla="*/ 0 w 85"/>
                <a:gd name="T21" fmla="*/ 41 h 47"/>
                <a:gd name="T22" fmla="*/ 2 w 85"/>
                <a:gd name="T23" fmla="*/ 39 h 47"/>
                <a:gd name="T24" fmla="*/ 54 w 85"/>
                <a:gd name="T25" fmla="*/ 2 h 47"/>
                <a:gd name="T26" fmla="*/ 64 w 85"/>
                <a:gd name="T27" fmla="*/ 0 h 47"/>
                <a:gd name="T28" fmla="*/ 75 w 85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7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5"/>
                  </a:lnTo>
                  <a:lnTo>
                    <a:pt x="22" y="47"/>
                  </a:lnTo>
                  <a:lnTo>
                    <a:pt x="10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5501"/>
            <p:cNvSpPr/>
            <p:nvPr/>
          </p:nvSpPr>
          <p:spPr bwMode="auto">
            <a:xfrm>
              <a:off x="1039886" y="495480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4 h 46"/>
                <a:gd name="T26" fmla="*/ 61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5502"/>
            <p:cNvSpPr/>
            <p:nvPr/>
          </p:nvSpPr>
          <p:spPr bwMode="auto">
            <a:xfrm>
              <a:off x="1113332" y="4995391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5420"/>
            <p:cNvSpPr/>
            <p:nvPr/>
          </p:nvSpPr>
          <p:spPr bwMode="auto">
            <a:xfrm>
              <a:off x="1080474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5423"/>
            <p:cNvSpPr/>
            <p:nvPr/>
          </p:nvSpPr>
          <p:spPr bwMode="auto">
            <a:xfrm>
              <a:off x="1592662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5425"/>
            <p:cNvSpPr/>
            <p:nvPr/>
          </p:nvSpPr>
          <p:spPr bwMode="auto">
            <a:xfrm>
              <a:off x="1718293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2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2 w 68"/>
                <a:gd name="T21" fmla="*/ 23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5447"/>
            <p:cNvSpPr/>
            <p:nvPr/>
          </p:nvSpPr>
          <p:spPr bwMode="auto">
            <a:xfrm>
              <a:off x="1092071" y="4193286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7 h 29"/>
                <a:gd name="T20" fmla="*/ 0 w 67"/>
                <a:gd name="T21" fmla="*/ 25 h 29"/>
                <a:gd name="T22" fmla="*/ 2 w 67"/>
                <a:gd name="T23" fmla="*/ 23 h 29"/>
                <a:gd name="T24" fmla="*/ 50 w 67"/>
                <a:gd name="T25" fmla="*/ 2 h 29"/>
                <a:gd name="T26" fmla="*/ 56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5451"/>
            <p:cNvSpPr/>
            <p:nvPr/>
          </p:nvSpPr>
          <p:spPr bwMode="auto">
            <a:xfrm>
              <a:off x="434925" y="423000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3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3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71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3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3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5478"/>
            <p:cNvSpPr/>
            <p:nvPr/>
          </p:nvSpPr>
          <p:spPr bwMode="auto">
            <a:xfrm>
              <a:off x="1436107" y="4643624"/>
              <a:ext cx="141093" cy="77311"/>
            </a:xfrm>
            <a:custGeom>
              <a:avLst/>
              <a:gdLst>
                <a:gd name="T0" fmla="*/ 66 w 73"/>
                <a:gd name="T1" fmla="*/ 0 h 40"/>
                <a:gd name="T2" fmla="*/ 70 w 73"/>
                <a:gd name="T3" fmla="*/ 1 h 40"/>
                <a:gd name="T4" fmla="*/ 71 w 73"/>
                <a:gd name="T5" fmla="*/ 1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20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8 w 73"/>
                <a:gd name="T25" fmla="*/ 1 h 40"/>
                <a:gd name="T26" fmla="*/ 54 w 73"/>
                <a:gd name="T27" fmla="*/ 0 h 40"/>
                <a:gd name="T28" fmla="*/ 66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6" y="0"/>
                  </a:moveTo>
                  <a:lnTo>
                    <a:pt x="70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5514"/>
            <p:cNvSpPr/>
            <p:nvPr/>
          </p:nvSpPr>
          <p:spPr bwMode="auto">
            <a:xfrm>
              <a:off x="1341400" y="4096647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0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0 w 65"/>
                <a:gd name="T23" fmla="*/ 25 h 29"/>
                <a:gd name="T24" fmla="*/ 48 w 65"/>
                <a:gd name="T25" fmla="*/ 2 h 29"/>
                <a:gd name="T26" fmla="*/ 53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5433"/>
            <p:cNvSpPr/>
            <p:nvPr/>
          </p:nvSpPr>
          <p:spPr bwMode="auto">
            <a:xfrm>
              <a:off x="3330235" y="4152697"/>
              <a:ext cx="121765" cy="52185"/>
            </a:xfrm>
            <a:custGeom>
              <a:avLst/>
              <a:gdLst>
                <a:gd name="T0" fmla="*/ 4 w 63"/>
                <a:gd name="T1" fmla="*/ 0 h 27"/>
                <a:gd name="T2" fmla="*/ 2 w 63"/>
                <a:gd name="T3" fmla="*/ 0 h 27"/>
                <a:gd name="T4" fmla="*/ 0 w 63"/>
                <a:gd name="T5" fmla="*/ 2 h 27"/>
                <a:gd name="T6" fmla="*/ 0 w 63"/>
                <a:gd name="T7" fmla="*/ 2 h 27"/>
                <a:gd name="T8" fmla="*/ 2 w 63"/>
                <a:gd name="T9" fmla="*/ 4 h 27"/>
                <a:gd name="T10" fmla="*/ 48 w 63"/>
                <a:gd name="T11" fmla="*/ 27 h 27"/>
                <a:gd name="T12" fmla="*/ 53 w 63"/>
                <a:gd name="T13" fmla="*/ 27 h 27"/>
                <a:gd name="T14" fmla="*/ 59 w 63"/>
                <a:gd name="T15" fmla="*/ 27 h 27"/>
                <a:gd name="T16" fmla="*/ 63 w 63"/>
                <a:gd name="T17" fmla="*/ 27 h 27"/>
                <a:gd name="T18" fmla="*/ 63 w 63"/>
                <a:gd name="T19" fmla="*/ 25 h 27"/>
                <a:gd name="T20" fmla="*/ 63 w 63"/>
                <a:gd name="T21" fmla="*/ 25 h 27"/>
                <a:gd name="T22" fmla="*/ 63 w 63"/>
                <a:gd name="T23" fmla="*/ 23 h 27"/>
                <a:gd name="T24" fmla="*/ 15 w 63"/>
                <a:gd name="T25" fmla="*/ 0 h 27"/>
                <a:gd name="T26" fmla="*/ 9 w 63"/>
                <a:gd name="T27" fmla="*/ 0 h 27"/>
                <a:gd name="T28" fmla="*/ 4 w 63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3" y="27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5434"/>
            <p:cNvSpPr/>
            <p:nvPr/>
          </p:nvSpPr>
          <p:spPr bwMode="auto">
            <a:xfrm>
              <a:off x="3104099" y="4088916"/>
              <a:ext cx="121765" cy="56051"/>
            </a:xfrm>
            <a:custGeom>
              <a:avLst/>
              <a:gdLst>
                <a:gd name="T0" fmla="*/ 3 w 63"/>
                <a:gd name="T1" fmla="*/ 2 h 29"/>
                <a:gd name="T2" fmla="*/ 2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2 w 63"/>
                <a:gd name="T9" fmla="*/ 6 h 29"/>
                <a:gd name="T10" fmla="*/ 48 w 63"/>
                <a:gd name="T11" fmla="*/ 29 h 29"/>
                <a:gd name="T12" fmla="*/ 53 w 63"/>
                <a:gd name="T13" fmla="*/ 29 h 29"/>
                <a:gd name="T14" fmla="*/ 59 w 63"/>
                <a:gd name="T15" fmla="*/ 29 h 29"/>
                <a:gd name="T16" fmla="*/ 63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3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3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3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5508"/>
            <p:cNvSpPr/>
            <p:nvPr/>
          </p:nvSpPr>
          <p:spPr bwMode="auto">
            <a:xfrm>
              <a:off x="3144687" y="4201017"/>
              <a:ext cx="158488" cy="69580"/>
            </a:xfrm>
            <a:custGeom>
              <a:avLst/>
              <a:gdLst>
                <a:gd name="T0" fmla="*/ 4 w 82"/>
                <a:gd name="T1" fmla="*/ 2 h 36"/>
                <a:gd name="T2" fmla="*/ 0 w 82"/>
                <a:gd name="T3" fmla="*/ 2 h 36"/>
                <a:gd name="T4" fmla="*/ 0 w 82"/>
                <a:gd name="T5" fmla="*/ 4 h 36"/>
                <a:gd name="T6" fmla="*/ 0 w 82"/>
                <a:gd name="T7" fmla="*/ 6 h 36"/>
                <a:gd name="T8" fmla="*/ 2 w 82"/>
                <a:gd name="T9" fmla="*/ 6 h 36"/>
                <a:gd name="T10" fmla="*/ 61 w 82"/>
                <a:gd name="T11" fmla="*/ 35 h 36"/>
                <a:gd name="T12" fmla="*/ 69 w 82"/>
                <a:gd name="T13" fmla="*/ 36 h 36"/>
                <a:gd name="T14" fmla="*/ 77 w 82"/>
                <a:gd name="T15" fmla="*/ 36 h 36"/>
                <a:gd name="T16" fmla="*/ 80 w 82"/>
                <a:gd name="T17" fmla="*/ 35 h 36"/>
                <a:gd name="T18" fmla="*/ 82 w 82"/>
                <a:gd name="T19" fmla="*/ 33 h 36"/>
                <a:gd name="T20" fmla="*/ 82 w 82"/>
                <a:gd name="T21" fmla="*/ 33 h 36"/>
                <a:gd name="T22" fmla="*/ 80 w 82"/>
                <a:gd name="T23" fmla="*/ 31 h 36"/>
                <a:gd name="T24" fmla="*/ 19 w 82"/>
                <a:gd name="T25" fmla="*/ 2 h 36"/>
                <a:gd name="T26" fmla="*/ 11 w 82"/>
                <a:gd name="T27" fmla="*/ 0 h 36"/>
                <a:gd name="T28" fmla="*/ 4 w 82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1" y="35"/>
                  </a:lnTo>
                  <a:lnTo>
                    <a:pt x="69" y="36"/>
                  </a:lnTo>
                  <a:lnTo>
                    <a:pt x="77" y="36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5511"/>
            <p:cNvSpPr/>
            <p:nvPr/>
          </p:nvSpPr>
          <p:spPr bwMode="auto">
            <a:xfrm>
              <a:off x="3303176" y="4318917"/>
              <a:ext cx="172018" cy="67647"/>
            </a:xfrm>
            <a:custGeom>
              <a:avLst/>
              <a:gdLst>
                <a:gd name="T0" fmla="*/ 4 w 89"/>
                <a:gd name="T1" fmla="*/ 2 h 35"/>
                <a:gd name="T2" fmla="*/ 0 w 89"/>
                <a:gd name="T3" fmla="*/ 2 h 35"/>
                <a:gd name="T4" fmla="*/ 0 w 89"/>
                <a:gd name="T5" fmla="*/ 4 h 35"/>
                <a:gd name="T6" fmla="*/ 0 w 89"/>
                <a:gd name="T7" fmla="*/ 6 h 35"/>
                <a:gd name="T8" fmla="*/ 2 w 89"/>
                <a:gd name="T9" fmla="*/ 6 h 35"/>
                <a:gd name="T10" fmla="*/ 69 w 89"/>
                <a:gd name="T11" fmla="*/ 33 h 35"/>
                <a:gd name="T12" fmla="*/ 77 w 89"/>
                <a:gd name="T13" fmla="*/ 35 h 35"/>
                <a:gd name="T14" fmla="*/ 85 w 89"/>
                <a:gd name="T15" fmla="*/ 33 h 35"/>
                <a:gd name="T16" fmla="*/ 89 w 89"/>
                <a:gd name="T17" fmla="*/ 33 h 35"/>
                <a:gd name="T18" fmla="*/ 89 w 89"/>
                <a:gd name="T19" fmla="*/ 31 h 35"/>
                <a:gd name="T20" fmla="*/ 89 w 89"/>
                <a:gd name="T21" fmla="*/ 29 h 35"/>
                <a:gd name="T22" fmla="*/ 87 w 89"/>
                <a:gd name="T23" fmla="*/ 29 h 35"/>
                <a:gd name="T24" fmla="*/ 19 w 89"/>
                <a:gd name="T25" fmla="*/ 2 h 35"/>
                <a:gd name="T26" fmla="*/ 12 w 89"/>
                <a:gd name="T27" fmla="*/ 0 h 35"/>
                <a:gd name="T28" fmla="*/ 4 w 89"/>
                <a:gd name="T2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5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87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5513"/>
            <p:cNvSpPr/>
            <p:nvPr/>
          </p:nvSpPr>
          <p:spPr bwMode="auto">
            <a:xfrm>
              <a:off x="3152419" y="4349841"/>
              <a:ext cx="170085" cy="65715"/>
            </a:xfrm>
            <a:custGeom>
              <a:avLst/>
              <a:gdLst>
                <a:gd name="T0" fmla="*/ 3 w 88"/>
                <a:gd name="T1" fmla="*/ 2 h 34"/>
                <a:gd name="T2" fmla="*/ 0 w 88"/>
                <a:gd name="T3" fmla="*/ 4 h 34"/>
                <a:gd name="T4" fmla="*/ 0 w 88"/>
                <a:gd name="T5" fmla="*/ 4 h 34"/>
                <a:gd name="T6" fmla="*/ 0 w 88"/>
                <a:gd name="T7" fmla="*/ 6 h 34"/>
                <a:gd name="T8" fmla="*/ 1 w 88"/>
                <a:gd name="T9" fmla="*/ 7 h 34"/>
                <a:gd name="T10" fmla="*/ 69 w 88"/>
                <a:gd name="T11" fmla="*/ 32 h 34"/>
                <a:gd name="T12" fmla="*/ 76 w 88"/>
                <a:gd name="T13" fmla="*/ 34 h 34"/>
                <a:gd name="T14" fmla="*/ 84 w 88"/>
                <a:gd name="T15" fmla="*/ 34 h 34"/>
                <a:gd name="T16" fmla="*/ 88 w 88"/>
                <a:gd name="T17" fmla="*/ 32 h 34"/>
                <a:gd name="T18" fmla="*/ 88 w 88"/>
                <a:gd name="T19" fmla="*/ 31 h 34"/>
                <a:gd name="T20" fmla="*/ 88 w 88"/>
                <a:gd name="T21" fmla="*/ 31 h 34"/>
                <a:gd name="T22" fmla="*/ 86 w 88"/>
                <a:gd name="T23" fmla="*/ 29 h 34"/>
                <a:gd name="T24" fmla="*/ 19 w 88"/>
                <a:gd name="T25" fmla="*/ 2 h 34"/>
                <a:gd name="T26" fmla="*/ 11 w 88"/>
                <a:gd name="T27" fmla="*/ 0 h 34"/>
                <a:gd name="T28" fmla="*/ 3 w 88"/>
                <a:gd name="T2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4">
                  <a:moveTo>
                    <a:pt x="3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69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4" name="Freeform 5521"/>
            <p:cNvSpPr/>
            <p:nvPr/>
          </p:nvSpPr>
          <p:spPr bwMode="auto">
            <a:xfrm>
              <a:off x="3745783" y="4220345"/>
              <a:ext cx="181682" cy="65715"/>
            </a:xfrm>
            <a:custGeom>
              <a:avLst/>
              <a:gdLst>
                <a:gd name="T0" fmla="*/ 6 w 94"/>
                <a:gd name="T1" fmla="*/ 0 h 34"/>
                <a:gd name="T2" fmla="*/ 2 w 94"/>
                <a:gd name="T3" fmla="*/ 1 h 34"/>
                <a:gd name="T4" fmla="*/ 0 w 94"/>
                <a:gd name="T5" fmla="*/ 3 h 34"/>
                <a:gd name="T6" fmla="*/ 2 w 94"/>
                <a:gd name="T7" fmla="*/ 5 h 34"/>
                <a:gd name="T8" fmla="*/ 4 w 94"/>
                <a:gd name="T9" fmla="*/ 5 h 34"/>
                <a:gd name="T10" fmla="*/ 71 w 94"/>
                <a:gd name="T11" fmla="*/ 34 h 34"/>
                <a:gd name="T12" fmla="*/ 80 w 94"/>
                <a:gd name="T13" fmla="*/ 34 h 34"/>
                <a:gd name="T14" fmla="*/ 90 w 94"/>
                <a:gd name="T15" fmla="*/ 34 h 34"/>
                <a:gd name="T16" fmla="*/ 94 w 94"/>
                <a:gd name="T17" fmla="*/ 32 h 34"/>
                <a:gd name="T18" fmla="*/ 94 w 94"/>
                <a:gd name="T19" fmla="*/ 30 h 34"/>
                <a:gd name="T20" fmla="*/ 94 w 94"/>
                <a:gd name="T21" fmla="*/ 30 h 34"/>
                <a:gd name="T22" fmla="*/ 92 w 94"/>
                <a:gd name="T23" fmla="*/ 28 h 34"/>
                <a:gd name="T24" fmla="*/ 25 w 94"/>
                <a:gd name="T25" fmla="*/ 0 h 34"/>
                <a:gd name="T26" fmla="*/ 15 w 94"/>
                <a:gd name="T27" fmla="*/ 0 h 34"/>
                <a:gd name="T28" fmla="*/ 6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6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71" y="34"/>
                  </a:lnTo>
                  <a:lnTo>
                    <a:pt x="80" y="34"/>
                  </a:lnTo>
                  <a:lnTo>
                    <a:pt x="90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5" name="Freeform 5524"/>
            <p:cNvSpPr/>
            <p:nvPr/>
          </p:nvSpPr>
          <p:spPr bwMode="auto">
            <a:xfrm>
              <a:off x="4294694" y="4305387"/>
              <a:ext cx="170085" cy="73446"/>
            </a:xfrm>
            <a:custGeom>
              <a:avLst/>
              <a:gdLst>
                <a:gd name="T0" fmla="*/ 6 w 88"/>
                <a:gd name="T1" fmla="*/ 2 h 38"/>
                <a:gd name="T2" fmla="*/ 2 w 88"/>
                <a:gd name="T3" fmla="*/ 2 h 38"/>
                <a:gd name="T4" fmla="*/ 0 w 88"/>
                <a:gd name="T5" fmla="*/ 4 h 38"/>
                <a:gd name="T6" fmla="*/ 0 w 88"/>
                <a:gd name="T7" fmla="*/ 5 h 38"/>
                <a:gd name="T8" fmla="*/ 2 w 88"/>
                <a:gd name="T9" fmla="*/ 7 h 38"/>
                <a:gd name="T10" fmla="*/ 65 w 88"/>
                <a:gd name="T11" fmla="*/ 36 h 38"/>
                <a:gd name="T12" fmla="*/ 73 w 88"/>
                <a:gd name="T13" fmla="*/ 38 h 38"/>
                <a:gd name="T14" fmla="*/ 83 w 88"/>
                <a:gd name="T15" fmla="*/ 36 h 38"/>
                <a:gd name="T16" fmla="*/ 86 w 88"/>
                <a:gd name="T17" fmla="*/ 36 h 38"/>
                <a:gd name="T18" fmla="*/ 88 w 88"/>
                <a:gd name="T19" fmla="*/ 34 h 38"/>
                <a:gd name="T20" fmla="*/ 88 w 88"/>
                <a:gd name="T21" fmla="*/ 32 h 38"/>
                <a:gd name="T22" fmla="*/ 86 w 88"/>
                <a:gd name="T23" fmla="*/ 30 h 38"/>
                <a:gd name="T24" fmla="*/ 23 w 88"/>
                <a:gd name="T25" fmla="*/ 2 h 38"/>
                <a:gd name="T26" fmla="*/ 15 w 88"/>
                <a:gd name="T27" fmla="*/ 0 h 38"/>
                <a:gd name="T28" fmla="*/ 6 w 88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65" y="36"/>
                  </a:lnTo>
                  <a:lnTo>
                    <a:pt x="73" y="38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6" y="30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Freeform 5525"/>
            <p:cNvSpPr/>
            <p:nvPr/>
          </p:nvSpPr>
          <p:spPr bwMode="auto">
            <a:xfrm>
              <a:off x="4149735" y="4301522"/>
              <a:ext cx="170085" cy="69580"/>
            </a:xfrm>
            <a:custGeom>
              <a:avLst/>
              <a:gdLst>
                <a:gd name="T0" fmla="*/ 6 w 88"/>
                <a:gd name="T1" fmla="*/ 0 h 36"/>
                <a:gd name="T2" fmla="*/ 2 w 88"/>
                <a:gd name="T3" fmla="*/ 2 h 36"/>
                <a:gd name="T4" fmla="*/ 0 w 88"/>
                <a:gd name="T5" fmla="*/ 4 h 36"/>
                <a:gd name="T6" fmla="*/ 0 w 88"/>
                <a:gd name="T7" fmla="*/ 6 h 36"/>
                <a:gd name="T8" fmla="*/ 2 w 88"/>
                <a:gd name="T9" fmla="*/ 6 h 36"/>
                <a:gd name="T10" fmla="*/ 65 w 88"/>
                <a:gd name="T11" fmla="*/ 34 h 36"/>
                <a:gd name="T12" fmla="*/ 73 w 88"/>
                <a:gd name="T13" fmla="*/ 36 h 36"/>
                <a:gd name="T14" fmla="*/ 83 w 88"/>
                <a:gd name="T15" fmla="*/ 36 h 36"/>
                <a:gd name="T16" fmla="*/ 86 w 88"/>
                <a:gd name="T17" fmla="*/ 34 h 36"/>
                <a:gd name="T18" fmla="*/ 88 w 88"/>
                <a:gd name="T19" fmla="*/ 32 h 36"/>
                <a:gd name="T20" fmla="*/ 88 w 88"/>
                <a:gd name="T21" fmla="*/ 31 h 36"/>
                <a:gd name="T22" fmla="*/ 86 w 88"/>
                <a:gd name="T23" fmla="*/ 31 h 36"/>
                <a:gd name="T24" fmla="*/ 23 w 88"/>
                <a:gd name="T25" fmla="*/ 2 h 36"/>
                <a:gd name="T26" fmla="*/ 15 w 88"/>
                <a:gd name="T27" fmla="*/ 0 h 36"/>
                <a:gd name="T28" fmla="*/ 6 w 88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5" y="34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Freeform 5526"/>
            <p:cNvSpPr/>
            <p:nvPr/>
          </p:nvSpPr>
          <p:spPr bwMode="auto">
            <a:xfrm>
              <a:off x="4105281" y="4338245"/>
              <a:ext cx="173951" cy="71513"/>
            </a:xfrm>
            <a:custGeom>
              <a:avLst/>
              <a:gdLst>
                <a:gd name="T0" fmla="*/ 6 w 90"/>
                <a:gd name="T1" fmla="*/ 2 h 37"/>
                <a:gd name="T2" fmla="*/ 4 w 90"/>
                <a:gd name="T3" fmla="*/ 2 h 37"/>
                <a:gd name="T4" fmla="*/ 0 w 90"/>
                <a:gd name="T5" fmla="*/ 4 h 37"/>
                <a:gd name="T6" fmla="*/ 0 w 90"/>
                <a:gd name="T7" fmla="*/ 6 h 37"/>
                <a:gd name="T8" fmla="*/ 2 w 90"/>
                <a:gd name="T9" fmla="*/ 8 h 37"/>
                <a:gd name="T10" fmla="*/ 65 w 90"/>
                <a:gd name="T11" fmla="*/ 37 h 37"/>
                <a:gd name="T12" fmla="*/ 73 w 90"/>
                <a:gd name="T13" fmla="*/ 37 h 37"/>
                <a:gd name="T14" fmla="*/ 83 w 90"/>
                <a:gd name="T15" fmla="*/ 37 h 37"/>
                <a:gd name="T16" fmla="*/ 86 w 90"/>
                <a:gd name="T17" fmla="*/ 35 h 37"/>
                <a:gd name="T18" fmla="*/ 90 w 90"/>
                <a:gd name="T19" fmla="*/ 35 h 37"/>
                <a:gd name="T20" fmla="*/ 90 w 90"/>
                <a:gd name="T21" fmla="*/ 33 h 37"/>
                <a:gd name="T22" fmla="*/ 88 w 90"/>
                <a:gd name="T23" fmla="*/ 31 h 37"/>
                <a:gd name="T24" fmla="*/ 25 w 90"/>
                <a:gd name="T25" fmla="*/ 2 h 37"/>
                <a:gd name="T26" fmla="*/ 17 w 90"/>
                <a:gd name="T27" fmla="*/ 0 h 37"/>
                <a:gd name="T28" fmla="*/ 6 w 90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7">
                  <a:moveTo>
                    <a:pt x="6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6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8" name="Freeform 5527"/>
            <p:cNvSpPr/>
            <p:nvPr/>
          </p:nvSpPr>
          <p:spPr bwMode="auto">
            <a:xfrm>
              <a:off x="3815363" y="4523792"/>
              <a:ext cx="181682" cy="73446"/>
            </a:xfrm>
            <a:custGeom>
              <a:avLst/>
              <a:gdLst>
                <a:gd name="T0" fmla="*/ 8 w 94"/>
                <a:gd name="T1" fmla="*/ 0 h 38"/>
                <a:gd name="T2" fmla="*/ 4 w 94"/>
                <a:gd name="T3" fmla="*/ 2 h 38"/>
                <a:gd name="T4" fmla="*/ 2 w 94"/>
                <a:gd name="T5" fmla="*/ 4 h 38"/>
                <a:gd name="T6" fmla="*/ 0 w 94"/>
                <a:gd name="T7" fmla="*/ 4 h 38"/>
                <a:gd name="T8" fmla="*/ 2 w 94"/>
                <a:gd name="T9" fmla="*/ 6 h 38"/>
                <a:gd name="T10" fmla="*/ 69 w 94"/>
                <a:gd name="T11" fmla="*/ 37 h 38"/>
                <a:gd name="T12" fmla="*/ 77 w 94"/>
                <a:gd name="T13" fmla="*/ 38 h 38"/>
                <a:gd name="T14" fmla="*/ 89 w 94"/>
                <a:gd name="T15" fmla="*/ 38 h 38"/>
                <a:gd name="T16" fmla="*/ 92 w 94"/>
                <a:gd name="T17" fmla="*/ 37 h 38"/>
                <a:gd name="T18" fmla="*/ 94 w 94"/>
                <a:gd name="T19" fmla="*/ 35 h 38"/>
                <a:gd name="T20" fmla="*/ 94 w 94"/>
                <a:gd name="T21" fmla="*/ 33 h 38"/>
                <a:gd name="T22" fmla="*/ 92 w 94"/>
                <a:gd name="T23" fmla="*/ 33 h 38"/>
                <a:gd name="T24" fmla="*/ 27 w 94"/>
                <a:gd name="T25" fmla="*/ 0 h 38"/>
                <a:gd name="T26" fmla="*/ 18 w 94"/>
                <a:gd name="T27" fmla="*/ 0 h 38"/>
                <a:gd name="T28" fmla="*/ 8 w 9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7"/>
                  </a:lnTo>
                  <a:lnTo>
                    <a:pt x="77" y="38"/>
                  </a:lnTo>
                  <a:lnTo>
                    <a:pt x="89" y="38"/>
                  </a:lnTo>
                  <a:lnTo>
                    <a:pt x="92" y="37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2" y="3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9" name="Freeform 5528"/>
            <p:cNvSpPr/>
            <p:nvPr/>
          </p:nvSpPr>
          <p:spPr bwMode="auto">
            <a:xfrm>
              <a:off x="4468644" y="4431018"/>
              <a:ext cx="173951" cy="73446"/>
            </a:xfrm>
            <a:custGeom>
              <a:avLst/>
              <a:gdLst>
                <a:gd name="T0" fmla="*/ 8 w 90"/>
                <a:gd name="T1" fmla="*/ 2 h 38"/>
                <a:gd name="T2" fmla="*/ 4 w 90"/>
                <a:gd name="T3" fmla="*/ 4 h 38"/>
                <a:gd name="T4" fmla="*/ 2 w 90"/>
                <a:gd name="T5" fmla="*/ 4 h 38"/>
                <a:gd name="T6" fmla="*/ 0 w 90"/>
                <a:gd name="T7" fmla="*/ 6 h 38"/>
                <a:gd name="T8" fmla="*/ 2 w 90"/>
                <a:gd name="T9" fmla="*/ 8 h 38"/>
                <a:gd name="T10" fmla="*/ 67 w 90"/>
                <a:gd name="T11" fmla="*/ 37 h 38"/>
                <a:gd name="T12" fmla="*/ 75 w 90"/>
                <a:gd name="T13" fmla="*/ 38 h 38"/>
                <a:gd name="T14" fmla="*/ 85 w 90"/>
                <a:gd name="T15" fmla="*/ 37 h 38"/>
                <a:gd name="T16" fmla="*/ 89 w 90"/>
                <a:gd name="T17" fmla="*/ 37 h 38"/>
                <a:gd name="T18" fmla="*/ 90 w 90"/>
                <a:gd name="T19" fmla="*/ 35 h 38"/>
                <a:gd name="T20" fmla="*/ 90 w 90"/>
                <a:gd name="T21" fmla="*/ 33 h 38"/>
                <a:gd name="T22" fmla="*/ 89 w 90"/>
                <a:gd name="T23" fmla="*/ 31 h 38"/>
                <a:gd name="T24" fmla="*/ 25 w 90"/>
                <a:gd name="T25" fmla="*/ 2 h 38"/>
                <a:gd name="T26" fmla="*/ 17 w 90"/>
                <a:gd name="T27" fmla="*/ 0 h 38"/>
                <a:gd name="T28" fmla="*/ 8 w 90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8">
                  <a:moveTo>
                    <a:pt x="8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7"/>
                  </a:lnTo>
                  <a:lnTo>
                    <a:pt x="75" y="38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0" name="Freeform 5529"/>
            <p:cNvSpPr/>
            <p:nvPr/>
          </p:nvSpPr>
          <p:spPr bwMode="auto">
            <a:xfrm>
              <a:off x="4323685" y="4427153"/>
              <a:ext cx="175883" cy="71513"/>
            </a:xfrm>
            <a:custGeom>
              <a:avLst/>
              <a:gdLst>
                <a:gd name="T0" fmla="*/ 6 w 91"/>
                <a:gd name="T1" fmla="*/ 2 h 37"/>
                <a:gd name="T2" fmla="*/ 2 w 91"/>
                <a:gd name="T3" fmla="*/ 2 h 37"/>
                <a:gd name="T4" fmla="*/ 0 w 91"/>
                <a:gd name="T5" fmla="*/ 4 h 37"/>
                <a:gd name="T6" fmla="*/ 0 w 91"/>
                <a:gd name="T7" fmla="*/ 6 h 37"/>
                <a:gd name="T8" fmla="*/ 2 w 91"/>
                <a:gd name="T9" fmla="*/ 8 h 37"/>
                <a:gd name="T10" fmla="*/ 68 w 91"/>
                <a:gd name="T11" fmla="*/ 37 h 37"/>
                <a:gd name="T12" fmla="*/ 75 w 91"/>
                <a:gd name="T13" fmla="*/ 37 h 37"/>
                <a:gd name="T14" fmla="*/ 85 w 91"/>
                <a:gd name="T15" fmla="*/ 37 h 37"/>
                <a:gd name="T16" fmla="*/ 89 w 91"/>
                <a:gd name="T17" fmla="*/ 35 h 37"/>
                <a:gd name="T18" fmla="*/ 91 w 91"/>
                <a:gd name="T19" fmla="*/ 33 h 37"/>
                <a:gd name="T20" fmla="*/ 91 w 91"/>
                <a:gd name="T21" fmla="*/ 33 h 37"/>
                <a:gd name="T22" fmla="*/ 89 w 91"/>
                <a:gd name="T23" fmla="*/ 31 h 37"/>
                <a:gd name="T24" fmla="*/ 25 w 91"/>
                <a:gd name="T25" fmla="*/ 2 h 37"/>
                <a:gd name="T26" fmla="*/ 16 w 91"/>
                <a:gd name="T27" fmla="*/ 0 h 37"/>
                <a:gd name="T28" fmla="*/ 6 w 91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8" y="37"/>
                  </a:lnTo>
                  <a:lnTo>
                    <a:pt x="75" y="37"/>
                  </a:lnTo>
                  <a:lnTo>
                    <a:pt x="85" y="37"/>
                  </a:lnTo>
                  <a:lnTo>
                    <a:pt x="89" y="35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1" name="Freeform 5530"/>
            <p:cNvSpPr/>
            <p:nvPr/>
          </p:nvSpPr>
          <p:spPr bwMode="auto">
            <a:xfrm>
              <a:off x="4283097" y="4463876"/>
              <a:ext cx="173951" cy="75379"/>
            </a:xfrm>
            <a:custGeom>
              <a:avLst/>
              <a:gdLst>
                <a:gd name="T0" fmla="*/ 6 w 90"/>
                <a:gd name="T1" fmla="*/ 2 h 39"/>
                <a:gd name="T2" fmla="*/ 2 w 90"/>
                <a:gd name="T3" fmla="*/ 4 h 39"/>
                <a:gd name="T4" fmla="*/ 0 w 90"/>
                <a:gd name="T5" fmla="*/ 4 h 39"/>
                <a:gd name="T6" fmla="*/ 0 w 90"/>
                <a:gd name="T7" fmla="*/ 6 h 39"/>
                <a:gd name="T8" fmla="*/ 2 w 90"/>
                <a:gd name="T9" fmla="*/ 8 h 39"/>
                <a:gd name="T10" fmla="*/ 65 w 90"/>
                <a:gd name="T11" fmla="*/ 37 h 39"/>
                <a:gd name="T12" fmla="*/ 75 w 90"/>
                <a:gd name="T13" fmla="*/ 39 h 39"/>
                <a:gd name="T14" fmla="*/ 85 w 90"/>
                <a:gd name="T15" fmla="*/ 37 h 39"/>
                <a:gd name="T16" fmla="*/ 89 w 90"/>
                <a:gd name="T17" fmla="*/ 37 h 39"/>
                <a:gd name="T18" fmla="*/ 90 w 90"/>
                <a:gd name="T19" fmla="*/ 35 h 39"/>
                <a:gd name="T20" fmla="*/ 90 w 90"/>
                <a:gd name="T21" fmla="*/ 33 h 39"/>
                <a:gd name="T22" fmla="*/ 89 w 90"/>
                <a:gd name="T23" fmla="*/ 31 h 39"/>
                <a:gd name="T24" fmla="*/ 23 w 90"/>
                <a:gd name="T25" fmla="*/ 2 h 39"/>
                <a:gd name="T26" fmla="*/ 16 w 90"/>
                <a:gd name="T27" fmla="*/ 0 h 39"/>
                <a:gd name="T28" fmla="*/ 6 w 90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9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5" y="39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2" name="Freeform 5534"/>
            <p:cNvSpPr/>
            <p:nvPr/>
          </p:nvSpPr>
          <p:spPr bwMode="auto">
            <a:xfrm>
              <a:off x="3855952" y="4371102"/>
              <a:ext cx="172018" cy="71513"/>
            </a:xfrm>
            <a:custGeom>
              <a:avLst/>
              <a:gdLst>
                <a:gd name="T0" fmla="*/ 6 w 89"/>
                <a:gd name="T1" fmla="*/ 2 h 37"/>
                <a:gd name="T2" fmla="*/ 2 w 89"/>
                <a:gd name="T3" fmla="*/ 2 h 37"/>
                <a:gd name="T4" fmla="*/ 0 w 89"/>
                <a:gd name="T5" fmla="*/ 4 h 37"/>
                <a:gd name="T6" fmla="*/ 0 w 89"/>
                <a:gd name="T7" fmla="*/ 6 h 37"/>
                <a:gd name="T8" fmla="*/ 2 w 89"/>
                <a:gd name="T9" fmla="*/ 8 h 37"/>
                <a:gd name="T10" fmla="*/ 66 w 89"/>
                <a:gd name="T11" fmla="*/ 37 h 37"/>
                <a:gd name="T12" fmla="*/ 73 w 89"/>
                <a:gd name="T13" fmla="*/ 37 h 37"/>
                <a:gd name="T14" fmla="*/ 83 w 89"/>
                <a:gd name="T15" fmla="*/ 37 h 37"/>
                <a:gd name="T16" fmla="*/ 87 w 89"/>
                <a:gd name="T17" fmla="*/ 35 h 37"/>
                <a:gd name="T18" fmla="*/ 89 w 89"/>
                <a:gd name="T19" fmla="*/ 35 h 37"/>
                <a:gd name="T20" fmla="*/ 89 w 89"/>
                <a:gd name="T21" fmla="*/ 33 h 37"/>
                <a:gd name="T22" fmla="*/ 87 w 89"/>
                <a:gd name="T23" fmla="*/ 31 h 37"/>
                <a:gd name="T24" fmla="*/ 23 w 89"/>
                <a:gd name="T25" fmla="*/ 2 h 37"/>
                <a:gd name="T26" fmla="*/ 16 w 89"/>
                <a:gd name="T27" fmla="*/ 0 h 37"/>
                <a:gd name="T28" fmla="*/ 6 w 89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6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3" name="Freeform 5535"/>
            <p:cNvSpPr/>
            <p:nvPr/>
          </p:nvSpPr>
          <p:spPr bwMode="auto">
            <a:xfrm>
              <a:off x="3712926" y="4367236"/>
              <a:ext cx="170085" cy="71513"/>
            </a:xfrm>
            <a:custGeom>
              <a:avLst/>
              <a:gdLst>
                <a:gd name="T0" fmla="*/ 5 w 88"/>
                <a:gd name="T1" fmla="*/ 0 h 37"/>
                <a:gd name="T2" fmla="*/ 1 w 88"/>
                <a:gd name="T3" fmla="*/ 2 h 37"/>
                <a:gd name="T4" fmla="*/ 0 w 88"/>
                <a:gd name="T5" fmla="*/ 4 h 37"/>
                <a:gd name="T6" fmla="*/ 0 w 88"/>
                <a:gd name="T7" fmla="*/ 4 h 37"/>
                <a:gd name="T8" fmla="*/ 1 w 88"/>
                <a:gd name="T9" fmla="*/ 6 h 37"/>
                <a:gd name="T10" fmla="*/ 65 w 88"/>
                <a:gd name="T11" fmla="*/ 35 h 37"/>
                <a:gd name="T12" fmla="*/ 72 w 88"/>
                <a:gd name="T13" fmla="*/ 37 h 37"/>
                <a:gd name="T14" fmla="*/ 82 w 88"/>
                <a:gd name="T15" fmla="*/ 37 h 37"/>
                <a:gd name="T16" fmla="*/ 86 w 88"/>
                <a:gd name="T17" fmla="*/ 35 h 37"/>
                <a:gd name="T18" fmla="*/ 88 w 88"/>
                <a:gd name="T19" fmla="*/ 33 h 37"/>
                <a:gd name="T20" fmla="*/ 88 w 88"/>
                <a:gd name="T21" fmla="*/ 31 h 37"/>
                <a:gd name="T22" fmla="*/ 86 w 88"/>
                <a:gd name="T23" fmla="*/ 31 h 37"/>
                <a:gd name="T24" fmla="*/ 23 w 88"/>
                <a:gd name="T25" fmla="*/ 0 h 37"/>
                <a:gd name="T26" fmla="*/ 15 w 88"/>
                <a:gd name="T27" fmla="*/ 0 h 37"/>
                <a:gd name="T28" fmla="*/ 5 w 88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7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65" y="35"/>
                  </a:lnTo>
                  <a:lnTo>
                    <a:pt x="72" y="37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4" name="Freeform 5539"/>
            <p:cNvSpPr/>
            <p:nvPr/>
          </p:nvSpPr>
          <p:spPr bwMode="auto">
            <a:xfrm>
              <a:off x="4735368" y="460496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6 w 83"/>
                <a:gd name="T13" fmla="*/ 39 h 39"/>
                <a:gd name="T14" fmla="*/ 75 w 83"/>
                <a:gd name="T15" fmla="*/ 37 h 39"/>
                <a:gd name="T16" fmla="*/ 79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4 w 83"/>
                <a:gd name="T25" fmla="*/ 0 h 39"/>
                <a:gd name="T26" fmla="*/ 16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6" y="39"/>
                  </a:lnTo>
                  <a:lnTo>
                    <a:pt x="75" y="37"/>
                  </a:lnTo>
                  <a:lnTo>
                    <a:pt x="79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5" name="Freeform 5540"/>
            <p:cNvSpPr/>
            <p:nvPr/>
          </p:nvSpPr>
          <p:spPr bwMode="auto">
            <a:xfrm>
              <a:off x="3971919" y="4527657"/>
              <a:ext cx="181682" cy="77311"/>
            </a:xfrm>
            <a:custGeom>
              <a:avLst/>
              <a:gdLst>
                <a:gd name="T0" fmla="*/ 6 w 94"/>
                <a:gd name="T1" fmla="*/ 2 h 40"/>
                <a:gd name="T2" fmla="*/ 2 w 94"/>
                <a:gd name="T3" fmla="*/ 2 h 40"/>
                <a:gd name="T4" fmla="*/ 0 w 94"/>
                <a:gd name="T5" fmla="*/ 4 h 40"/>
                <a:gd name="T6" fmla="*/ 0 w 94"/>
                <a:gd name="T7" fmla="*/ 6 h 40"/>
                <a:gd name="T8" fmla="*/ 2 w 94"/>
                <a:gd name="T9" fmla="*/ 8 h 40"/>
                <a:gd name="T10" fmla="*/ 67 w 94"/>
                <a:gd name="T11" fmla="*/ 38 h 40"/>
                <a:gd name="T12" fmla="*/ 77 w 94"/>
                <a:gd name="T13" fmla="*/ 40 h 40"/>
                <a:gd name="T14" fmla="*/ 86 w 94"/>
                <a:gd name="T15" fmla="*/ 40 h 40"/>
                <a:gd name="T16" fmla="*/ 90 w 94"/>
                <a:gd name="T17" fmla="*/ 38 h 40"/>
                <a:gd name="T18" fmla="*/ 92 w 94"/>
                <a:gd name="T19" fmla="*/ 36 h 40"/>
                <a:gd name="T20" fmla="*/ 94 w 94"/>
                <a:gd name="T21" fmla="*/ 35 h 40"/>
                <a:gd name="T22" fmla="*/ 92 w 94"/>
                <a:gd name="T23" fmla="*/ 33 h 40"/>
                <a:gd name="T24" fmla="*/ 25 w 94"/>
                <a:gd name="T25" fmla="*/ 2 h 40"/>
                <a:gd name="T26" fmla="*/ 17 w 94"/>
                <a:gd name="T27" fmla="*/ 0 h 40"/>
                <a:gd name="T28" fmla="*/ 6 w 94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0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8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4" y="35"/>
                  </a:lnTo>
                  <a:lnTo>
                    <a:pt x="92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6" name="Freeform 5541"/>
            <p:cNvSpPr/>
            <p:nvPr/>
          </p:nvSpPr>
          <p:spPr bwMode="auto">
            <a:xfrm>
              <a:off x="3770909" y="4564380"/>
              <a:ext cx="177816" cy="75379"/>
            </a:xfrm>
            <a:custGeom>
              <a:avLst/>
              <a:gdLst>
                <a:gd name="T0" fmla="*/ 6 w 92"/>
                <a:gd name="T1" fmla="*/ 0 h 39"/>
                <a:gd name="T2" fmla="*/ 2 w 92"/>
                <a:gd name="T3" fmla="*/ 2 h 39"/>
                <a:gd name="T4" fmla="*/ 0 w 92"/>
                <a:gd name="T5" fmla="*/ 2 h 39"/>
                <a:gd name="T6" fmla="*/ 0 w 92"/>
                <a:gd name="T7" fmla="*/ 4 h 39"/>
                <a:gd name="T8" fmla="*/ 2 w 92"/>
                <a:gd name="T9" fmla="*/ 6 h 39"/>
                <a:gd name="T10" fmla="*/ 67 w 92"/>
                <a:gd name="T11" fmla="*/ 37 h 39"/>
                <a:gd name="T12" fmla="*/ 75 w 92"/>
                <a:gd name="T13" fmla="*/ 39 h 39"/>
                <a:gd name="T14" fmla="*/ 87 w 92"/>
                <a:gd name="T15" fmla="*/ 39 h 39"/>
                <a:gd name="T16" fmla="*/ 90 w 92"/>
                <a:gd name="T17" fmla="*/ 37 h 39"/>
                <a:gd name="T18" fmla="*/ 92 w 92"/>
                <a:gd name="T19" fmla="*/ 35 h 39"/>
                <a:gd name="T20" fmla="*/ 92 w 92"/>
                <a:gd name="T21" fmla="*/ 33 h 39"/>
                <a:gd name="T22" fmla="*/ 90 w 92"/>
                <a:gd name="T23" fmla="*/ 33 h 39"/>
                <a:gd name="T24" fmla="*/ 25 w 92"/>
                <a:gd name="T25" fmla="*/ 0 h 39"/>
                <a:gd name="T26" fmla="*/ 18 w 92"/>
                <a:gd name="T27" fmla="*/ 0 h 39"/>
                <a:gd name="T28" fmla="*/ 6 w 92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7" y="37"/>
                  </a:lnTo>
                  <a:lnTo>
                    <a:pt x="75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7" name="Freeform 5542"/>
            <p:cNvSpPr/>
            <p:nvPr/>
          </p:nvSpPr>
          <p:spPr bwMode="auto">
            <a:xfrm>
              <a:off x="4472510" y="4639759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3 h 36"/>
                <a:gd name="T6" fmla="*/ 0 w 92"/>
                <a:gd name="T7" fmla="*/ 3 h 36"/>
                <a:gd name="T8" fmla="*/ 2 w 92"/>
                <a:gd name="T9" fmla="*/ 5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2 h 36"/>
                <a:gd name="T20" fmla="*/ 92 w 92"/>
                <a:gd name="T21" fmla="*/ 30 h 36"/>
                <a:gd name="T22" fmla="*/ 90 w 92"/>
                <a:gd name="T23" fmla="*/ 28 h 36"/>
                <a:gd name="T24" fmla="*/ 25 w 92"/>
                <a:gd name="T25" fmla="*/ 0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0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8" name="Freeform 5543"/>
            <p:cNvSpPr/>
            <p:nvPr/>
          </p:nvSpPr>
          <p:spPr bwMode="auto">
            <a:xfrm>
              <a:off x="4327551" y="4632028"/>
              <a:ext cx="177816" cy="73446"/>
            </a:xfrm>
            <a:custGeom>
              <a:avLst/>
              <a:gdLst>
                <a:gd name="T0" fmla="*/ 6 w 92"/>
                <a:gd name="T1" fmla="*/ 2 h 38"/>
                <a:gd name="T2" fmla="*/ 2 w 92"/>
                <a:gd name="T3" fmla="*/ 4 h 38"/>
                <a:gd name="T4" fmla="*/ 0 w 92"/>
                <a:gd name="T5" fmla="*/ 4 h 38"/>
                <a:gd name="T6" fmla="*/ 0 w 92"/>
                <a:gd name="T7" fmla="*/ 6 h 38"/>
                <a:gd name="T8" fmla="*/ 2 w 92"/>
                <a:gd name="T9" fmla="*/ 7 h 38"/>
                <a:gd name="T10" fmla="*/ 67 w 92"/>
                <a:gd name="T11" fmla="*/ 36 h 38"/>
                <a:gd name="T12" fmla="*/ 77 w 92"/>
                <a:gd name="T13" fmla="*/ 38 h 38"/>
                <a:gd name="T14" fmla="*/ 87 w 92"/>
                <a:gd name="T15" fmla="*/ 36 h 38"/>
                <a:gd name="T16" fmla="*/ 90 w 92"/>
                <a:gd name="T17" fmla="*/ 34 h 38"/>
                <a:gd name="T18" fmla="*/ 92 w 92"/>
                <a:gd name="T19" fmla="*/ 34 h 38"/>
                <a:gd name="T20" fmla="*/ 92 w 92"/>
                <a:gd name="T21" fmla="*/ 32 h 38"/>
                <a:gd name="T22" fmla="*/ 90 w 92"/>
                <a:gd name="T23" fmla="*/ 30 h 38"/>
                <a:gd name="T24" fmla="*/ 25 w 92"/>
                <a:gd name="T25" fmla="*/ 2 h 38"/>
                <a:gd name="T26" fmla="*/ 16 w 92"/>
                <a:gd name="T27" fmla="*/ 0 h 38"/>
                <a:gd name="T28" fmla="*/ 6 w 92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8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67" y="36"/>
                  </a:lnTo>
                  <a:lnTo>
                    <a:pt x="77" y="38"/>
                  </a:lnTo>
                  <a:lnTo>
                    <a:pt x="87" y="36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9" name="Freeform 5544"/>
            <p:cNvSpPr/>
            <p:nvPr/>
          </p:nvSpPr>
          <p:spPr bwMode="auto">
            <a:xfrm>
              <a:off x="4286963" y="4672616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4 h 36"/>
                <a:gd name="T6" fmla="*/ 0 w 92"/>
                <a:gd name="T7" fmla="*/ 6 h 36"/>
                <a:gd name="T8" fmla="*/ 2 w 92"/>
                <a:gd name="T9" fmla="*/ 6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3 h 36"/>
                <a:gd name="T20" fmla="*/ 92 w 92"/>
                <a:gd name="T21" fmla="*/ 31 h 36"/>
                <a:gd name="T22" fmla="*/ 90 w 92"/>
                <a:gd name="T23" fmla="*/ 29 h 36"/>
                <a:gd name="T24" fmla="*/ 25 w 92"/>
                <a:gd name="T25" fmla="*/ 2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0" y="29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0" name="Freeform 5546"/>
            <p:cNvSpPr/>
            <p:nvPr/>
          </p:nvSpPr>
          <p:spPr bwMode="auto">
            <a:xfrm>
              <a:off x="4677385" y="4790516"/>
              <a:ext cx="181682" cy="85042"/>
            </a:xfrm>
            <a:custGeom>
              <a:avLst/>
              <a:gdLst>
                <a:gd name="T0" fmla="*/ 7 w 94"/>
                <a:gd name="T1" fmla="*/ 2 h 44"/>
                <a:gd name="T2" fmla="*/ 2 w 94"/>
                <a:gd name="T3" fmla="*/ 2 h 44"/>
                <a:gd name="T4" fmla="*/ 0 w 94"/>
                <a:gd name="T5" fmla="*/ 4 h 44"/>
                <a:gd name="T6" fmla="*/ 0 w 94"/>
                <a:gd name="T7" fmla="*/ 6 h 44"/>
                <a:gd name="T8" fmla="*/ 0 w 94"/>
                <a:gd name="T9" fmla="*/ 8 h 44"/>
                <a:gd name="T10" fmla="*/ 65 w 94"/>
                <a:gd name="T11" fmla="*/ 43 h 44"/>
                <a:gd name="T12" fmla="*/ 75 w 94"/>
                <a:gd name="T13" fmla="*/ 44 h 44"/>
                <a:gd name="T14" fmla="*/ 86 w 94"/>
                <a:gd name="T15" fmla="*/ 44 h 44"/>
                <a:gd name="T16" fmla="*/ 90 w 94"/>
                <a:gd name="T17" fmla="*/ 43 h 44"/>
                <a:gd name="T18" fmla="*/ 94 w 94"/>
                <a:gd name="T19" fmla="*/ 43 h 44"/>
                <a:gd name="T20" fmla="*/ 94 w 94"/>
                <a:gd name="T21" fmla="*/ 41 h 44"/>
                <a:gd name="T22" fmla="*/ 92 w 94"/>
                <a:gd name="T23" fmla="*/ 39 h 44"/>
                <a:gd name="T24" fmla="*/ 27 w 94"/>
                <a:gd name="T25" fmla="*/ 2 h 44"/>
                <a:gd name="T26" fmla="*/ 19 w 94"/>
                <a:gd name="T27" fmla="*/ 0 h 44"/>
                <a:gd name="T28" fmla="*/ 7 w 9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4">
                  <a:moveTo>
                    <a:pt x="7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5" y="43"/>
                  </a:lnTo>
                  <a:lnTo>
                    <a:pt x="75" y="44"/>
                  </a:lnTo>
                  <a:lnTo>
                    <a:pt x="86" y="44"/>
                  </a:lnTo>
                  <a:lnTo>
                    <a:pt x="90" y="43"/>
                  </a:lnTo>
                  <a:lnTo>
                    <a:pt x="94" y="43"/>
                  </a:lnTo>
                  <a:lnTo>
                    <a:pt x="94" y="41"/>
                  </a:lnTo>
                  <a:lnTo>
                    <a:pt x="92" y="39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1" name="Freeform 5547"/>
            <p:cNvSpPr/>
            <p:nvPr/>
          </p:nvSpPr>
          <p:spPr bwMode="auto">
            <a:xfrm>
              <a:off x="4613603" y="4834970"/>
              <a:ext cx="185547" cy="86975"/>
            </a:xfrm>
            <a:custGeom>
              <a:avLst/>
              <a:gdLst>
                <a:gd name="T0" fmla="*/ 10 w 96"/>
                <a:gd name="T1" fmla="*/ 0 h 45"/>
                <a:gd name="T2" fmla="*/ 4 w 96"/>
                <a:gd name="T3" fmla="*/ 2 h 45"/>
                <a:gd name="T4" fmla="*/ 2 w 96"/>
                <a:gd name="T5" fmla="*/ 4 h 45"/>
                <a:gd name="T6" fmla="*/ 0 w 96"/>
                <a:gd name="T7" fmla="*/ 6 h 45"/>
                <a:gd name="T8" fmla="*/ 2 w 96"/>
                <a:gd name="T9" fmla="*/ 8 h 45"/>
                <a:gd name="T10" fmla="*/ 67 w 96"/>
                <a:gd name="T11" fmla="*/ 43 h 45"/>
                <a:gd name="T12" fmla="*/ 77 w 96"/>
                <a:gd name="T13" fmla="*/ 45 h 45"/>
                <a:gd name="T14" fmla="*/ 88 w 96"/>
                <a:gd name="T15" fmla="*/ 45 h 45"/>
                <a:gd name="T16" fmla="*/ 92 w 96"/>
                <a:gd name="T17" fmla="*/ 43 h 45"/>
                <a:gd name="T18" fmla="*/ 96 w 96"/>
                <a:gd name="T19" fmla="*/ 41 h 45"/>
                <a:gd name="T20" fmla="*/ 96 w 96"/>
                <a:gd name="T21" fmla="*/ 39 h 45"/>
                <a:gd name="T22" fmla="*/ 94 w 96"/>
                <a:gd name="T23" fmla="*/ 37 h 45"/>
                <a:gd name="T24" fmla="*/ 29 w 96"/>
                <a:gd name="T25" fmla="*/ 2 h 45"/>
                <a:gd name="T26" fmla="*/ 21 w 96"/>
                <a:gd name="T27" fmla="*/ 0 h 45"/>
                <a:gd name="T28" fmla="*/ 10 w 96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5">
                  <a:moveTo>
                    <a:pt x="1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3"/>
                  </a:lnTo>
                  <a:lnTo>
                    <a:pt x="77" y="45"/>
                  </a:lnTo>
                  <a:lnTo>
                    <a:pt x="88" y="45"/>
                  </a:lnTo>
                  <a:lnTo>
                    <a:pt x="92" y="43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4" y="3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2" name="Freeform 5531"/>
            <p:cNvSpPr/>
            <p:nvPr/>
          </p:nvSpPr>
          <p:spPr bwMode="auto">
            <a:xfrm>
              <a:off x="4973101" y="4434884"/>
              <a:ext cx="164287" cy="73446"/>
            </a:xfrm>
            <a:custGeom>
              <a:avLst/>
              <a:gdLst>
                <a:gd name="T0" fmla="*/ 6 w 85"/>
                <a:gd name="T1" fmla="*/ 2 h 38"/>
                <a:gd name="T2" fmla="*/ 2 w 85"/>
                <a:gd name="T3" fmla="*/ 2 h 38"/>
                <a:gd name="T4" fmla="*/ 0 w 85"/>
                <a:gd name="T5" fmla="*/ 4 h 38"/>
                <a:gd name="T6" fmla="*/ 0 w 85"/>
                <a:gd name="T7" fmla="*/ 6 h 38"/>
                <a:gd name="T8" fmla="*/ 2 w 85"/>
                <a:gd name="T9" fmla="*/ 8 h 38"/>
                <a:gd name="T10" fmla="*/ 60 w 85"/>
                <a:gd name="T11" fmla="*/ 36 h 38"/>
                <a:gd name="T12" fmla="*/ 69 w 85"/>
                <a:gd name="T13" fmla="*/ 38 h 38"/>
                <a:gd name="T14" fmla="*/ 79 w 85"/>
                <a:gd name="T15" fmla="*/ 38 h 38"/>
                <a:gd name="T16" fmla="*/ 83 w 85"/>
                <a:gd name="T17" fmla="*/ 36 h 38"/>
                <a:gd name="T18" fmla="*/ 85 w 85"/>
                <a:gd name="T19" fmla="*/ 35 h 38"/>
                <a:gd name="T20" fmla="*/ 85 w 85"/>
                <a:gd name="T21" fmla="*/ 33 h 38"/>
                <a:gd name="T22" fmla="*/ 83 w 85"/>
                <a:gd name="T23" fmla="*/ 33 h 38"/>
                <a:gd name="T24" fmla="*/ 23 w 85"/>
                <a:gd name="T25" fmla="*/ 2 h 38"/>
                <a:gd name="T26" fmla="*/ 16 w 85"/>
                <a:gd name="T27" fmla="*/ 0 h 38"/>
                <a:gd name="T28" fmla="*/ 6 w 85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79" y="38"/>
                  </a:lnTo>
                  <a:lnTo>
                    <a:pt x="83" y="36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3" name="Freeform 5532"/>
            <p:cNvSpPr/>
            <p:nvPr/>
          </p:nvSpPr>
          <p:spPr bwMode="auto">
            <a:xfrm>
              <a:off x="4828142" y="4427153"/>
              <a:ext cx="164287" cy="75379"/>
            </a:xfrm>
            <a:custGeom>
              <a:avLst/>
              <a:gdLst>
                <a:gd name="T0" fmla="*/ 6 w 85"/>
                <a:gd name="T1" fmla="*/ 2 h 39"/>
                <a:gd name="T2" fmla="*/ 2 w 85"/>
                <a:gd name="T3" fmla="*/ 2 h 39"/>
                <a:gd name="T4" fmla="*/ 0 w 85"/>
                <a:gd name="T5" fmla="*/ 4 h 39"/>
                <a:gd name="T6" fmla="*/ 0 w 85"/>
                <a:gd name="T7" fmla="*/ 6 h 39"/>
                <a:gd name="T8" fmla="*/ 2 w 85"/>
                <a:gd name="T9" fmla="*/ 8 h 39"/>
                <a:gd name="T10" fmla="*/ 62 w 85"/>
                <a:gd name="T11" fmla="*/ 37 h 39"/>
                <a:gd name="T12" fmla="*/ 70 w 85"/>
                <a:gd name="T13" fmla="*/ 39 h 39"/>
                <a:gd name="T14" fmla="*/ 79 w 85"/>
                <a:gd name="T15" fmla="*/ 39 h 39"/>
                <a:gd name="T16" fmla="*/ 83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8 w 85"/>
                <a:gd name="T27" fmla="*/ 0 h 39"/>
                <a:gd name="T28" fmla="*/ 6 w 85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2" y="37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4" name="Freeform 5533"/>
            <p:cNvSpPr/>
            <p:nvPr/>
          </p:nvSpPr>
          <p:spPr bwMode="auto">
            <a:xfrm>
              <a:off x="4781755" y="4463876"/>
              <a:ext cx="162354" cy="75379"/>
            </a:xfrm>
            <a:custGeom>
              <a:avLst/>
              <a:gdLst>
                <a:gd name="T0" fmla="*/ 5 w 84"/>
                <a:gd name="T1" fmla="*/ 2 h 39"/>
                <a:gd name="T2" fmla="*/ 1 w 84"/>
                <a:gd name="T3" fmla="*/ 2 h 39"/>
                <a:gd name="T4" fmla="*/ 0 w 84"/>
                <a:gd name="T5" fmla="*/ 4 h 39"/>
                <a:gd name="T6" fmla="*/ 0 w 84"/>
                <a:gd name="T7" fmla="*/ 6 h 39"/>
                <a:gd name="T8" fmla="*/ 1 w 84"/>
                <a:gd name="T9" fmla="*/ 8 h 39"/>
                <a:gd name="T10" fmla="*/ 61 w 84"/>
                <a:gd name="T11" fmla="*/ 37 h 39"/>
                <a:gd name="T12" fmla="*/ 69 w 84"/>
                <a:gd name="T13" fmla="*/ 39 h 39"/>
                <a:gd name="T14" fmla="*/ 78 w 84"/>
                <a:gd name="T15" fmla="*/ 39 h 39"/>
                <a:gd name="T16" fmla="*/ 82 w 84"/>
                <a:gd name="T17" fmla="*/ 37 h 39"/>
                <a:gd name="T18" fmla="*/ 84 w 84"/>
                <a:gd name="T19" fmla="*/ 35 h 39"/>
                <a:gd name="T20" fmla="*/ 84 w 84"/>
                <a:gd name="T21" fmla="*/ 35 h 39"/>
                <a:gd name="T22" fmla="*/ 82 w 84"/>
                <a:gd name="T23" fmla="*/ 33 h 39"/>
                <a:gd name="T24" fmla="*/ 24 w 84"/>
                <a:gd name="T25" fmla="*/ 2 h 39"/>
                <a:gd name="T26" fmla="*/ 17 w 84"/>
                <a:gd name="T27" fmla="*/ 0 h 39"/>
                <a:gd name="T28" fmla="*/ 5 w 84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9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61" y="37"/>
                  </a:lnTo>
                  <a:lnTo>
                    <a:pt x="69" y="39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2" y="33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5" name="Freeform 5537"/>
            <p:cNvSpPr/>
            <p:nvPr/>
          </p:nvSpPr>
          <p:spPr bwMode="auto">
            <a:xfrm>
              <a:off x="4928647" y="4575977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2 w 83"/>
                <a:gd name="T3" fmla="*/ 2 h 38"/>
                <a:gd name="T4" fmla="*/ 0 w 83"/>
                <a:gd name="T5" fmla="*/ 4 h 38"/>
                <a:gd name="T6" fmla="*/ 0 w 83"/>
                <a:gd name="T7" fmla="*/ 4 h 38"/>
                <a:gd name="T8" fmla="*/ 2 w 83"/>
                <a:gd name="T9" fmla="*/ 6 h 38"/>
                <a:gd name="T10" fmla="*/ 60 w 83"/>
                <a:gd name="T11" fmla="*/ 36 h 38"/>
                <a:gd name="T12" fmla="*/ 68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5 h 38"/>
                <a:gd name="T20" fmla="*/ 83 w 83"/>
                <a:gd name="T21" fmla="*/ 33 h 38"/>
                <a:gd name="T22" fmla="*/ 83 w 83"/>
                <a:gd name="T23" fmla="*/ 33 h 38"/>
                <a:gd name="T24" fmla="*/ 25 w 83"/>
                <a:gd name="T25" fmla="*/ 2 h 38"/>
                <a:gd name="T26" fmla="*/ 18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6"/>
                  </a:lnTo>
                  <a:lnTo>
                    <a:pt x="68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6" name="Freeform 5538"/>
            <p:cNvSpPr/>
            <p:nvPr/>
          </p:nvSpPr>
          <p:spPr bwMode="auto">
            <a:xfrm>
              <a:off x="4783688" y="4568246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2 h 39"/>
                <a:gd name="T6" fmla="*/ 0 w 85"/>
                <a:gd name="T7" fmla="*/ 4 h 39"/>
                <a:gd name="T8" fmla="*/ 2 w 85"/>
                <a:gd name="T9" fmla="*/ 6 h 39"/>
                <a:gd name="T10" fmla="*/ 60 w 85"/>
                <a:gd name="T11" fmla="*/ 37 h 39"/>
                <a:gd name="T12" fmla="*/ 68 w 85"/>
                <a:gd name="T13" fmla="*/ 39 h 39"/>
                <a:gd name="T14" fmla="*/ 77 w 85"/>
                <a:gd name="T15" fmla="*/ 37 h 39"/>
                <a:gd name="T16" fmla="*/ 81 w 85"/>
                <a:gd name="T17" fmla="*/ 37 h 39"/>
                <a:gd name="T18" fmla="*/ 83 w 85"/>
                <a:gd name="T19" fmla="*/ 35 h 39"/>
                <a:gd name="T20" fmla="*/ 85 w 85"/>
                <a:gd name="T21" fmla="*/ 33 h 39"/>
                <a:gd name="T22" fmla="*/ 83 w 85"/>
                <a:gd name="T23" fmla="*/ 31 h 39"/>
                <a:gd name="T24" fmla="*/ 25 w 85"/>
                <a:gd name="T25" fmla="*/ 0 h 39"/>
                <a:gd name="T26" fmla="*/ 18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8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7" name="Freeform 5545"/>
            <p:cNvSpPr/>
            <p:nvPr/>
          </p:nvSpPr>
          <p:spPr bwMode="auto">
            <a:xfrm>
              <a:off x="4839739" y="4802113"/>
              <a:ext cx="185547" cy="85042"/>
            </a:xfrm>
            <a:custGeom>
              <a:avLst/>
              <a:gdLst>
                <a:gd name="T0" fmla="*/ 10 w 96"/>
                <a:gd name="T1" fmla="*/ 2 h 44"/>
                <a:gd name="T2" fmla="*/ 4 w 96"/>
                <a:gd name="T3" fmla="*/ 2 h 44"/>
                <a:gd name="T4" fmla="*/ 2 w 96"/>
                <a:gd name="T5" fmla="*/ 4 h 44"/>
                <a:gd name="T6" fmla="*/ 0 w 96"/>
                <a:gd name="T7" fmla="*/ 6 h 44"/>
                <a:gd name="T8" fmla="*/ 2 w 96"/>
                <a:gd name="T9" fmla="*/ 8 h 44"/>
                <a:gd name="T10" fmla="*/ 67 w 96"/>
                <a:gd name="T11" fmla="*/ 42 h 44"/>
                <a:gd name="T12" fmla="*/ 77 w 96"/>
                <a:gd name="T13" fmla="*/ 44 h 44"/>
                <a:gd name="T14" fmla="*/ 89 w 96"/>
                <a:gd name="T15" fmla="*/ 44 h 44"/>
                <a:gd name="T16" fmla="*/ 92 w 96"/>
                <a:gd name="T17" fmla="*/ 42 h 44"/>
                <a:gd name="T18" fmla="*/ 96 w 96"/>
                <a:gd name="T19" fmla="*/ 40 h 44"/>
                <a:gd name="T20" fmla="*/ 96 w 96"/>
                <a:gd name="T21" fmla="*/ 38 h 44"/>
                <a:gd name="T22" fmla="*/ 94 w 96"/>
                <a:gd name="T23" fmla="*/ 38 h 44"/>
                <a:gd name="T24" fmla="*/ 29 w 96"/>
                <a:gd name="T25" fmla="*/ 2 h 44"/>
                <a:gd name="T26" fmla="*/ 21 w 96"/>
                <a:gd name="T27" fmla="*/ 0 h 44"/>
                <a:gd name="T28" fmla="*/ 10 w 96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4">
                  <a:moveTo>
                    <a:pt x="10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2"/>
                  </a:lnTo>
                  <a:lnTo>
                    <a:pt x="77" y="44"/>
                  </a:lnTo>
                  <a:lnTo>
                    <a:pt x="89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8" name="Freeform 5548"/>
            <p:cNvSpPr/>
            <p:nvPr/>
          </p:nvSpPr>
          <p:spPr bwMode="auto">
            <a:xfrm>
              <a:off x="5545205" y="4564380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4 h 39"/>
                <a:gd name="T6" fmla="*/ 0 w 85"/>
                <a:gd name="T7" fmla="*/ 6 h 39"/>
                <a:gd name="T8" fmla="*/ 2 w 85"/>
                <a:gd name="T9" fmla="*/ 6 h 39"/>
                <a:gd name="T10" fmla="*/ 60 w 85"/>
                <a:gd name="T11" fmla="*/ 37 h 39"/>
                <a:gd name="T12" fmla="*/ 67 w 85"/>
                <a:gd name="T13" fmla="*/ 39 h 39"/>
                <a:gd name="T14" fmla="*/ 77 w 85"/>
                <a:gd name="T15" fmla="*/ 39 h 39"/>
                <a:gd name="T16" fmla="*/ 81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7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7" y="39"/>
                  </a:lnTo>
                  <a:lnTo>
                    <a:pt x="77" y="39"/>
                  </a:lnTo>
                  <a:lnTo>
                    <a:pt x="81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9" name="Freeform 5549"/>
            <p:cNvSpPr/>
            <p:nvPr/>
          </p:nvSpPr>
          <p:spPr bwMode="auto">
            <a:xfrm>
              <a:off x="5404112" y="455664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5 w 83"/>
                <a:gd name="T13" fmla="*/ 39 h 39"/>
                <a:gd name="T14" fmla="*/ 77 w 83"/>
                <a:gd name="T15" fmla="*/ 37 h 39"/>
                <a:gd name="T16" fmla="*/ 81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3 w 83"/>
                <a:gd name="T25" fmla="*/ 2 h 39"/>
                <a:gd name="T26" fmla="*/ 15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5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0" name="Freeform 5550"/>
            <p:cNvSpPr/>
            <p:nvPr/>
          </p:nvSpPr>
          <p:spPr bwMode="auto">
            <a:xfrm>
              <a:off x="5351926" y="4595305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4 w 83"/>
                <a:gd name="T3" fmla="*/ 1 h 38"/>
                <a:gd name="T4" fmla="*/ 0 w 83"/>
                <a:gd name="T5" fmla="*/ 3 h 38"/>
                <a:gd name="T6" fmla="*/ 0 w 83"/>
                <a:gd name="T7" fmla="*/ 3 h 38"/>
                <a:gd name="T8" fmla="*/ 2 w 83"/>
                <a:gd name="T9" fmla="*/ 5 h 38"/>
                <a:gd name="T10" fmla="*/ 60 w 83"/>
                <a:gd name="T11" fmla="*/ 36 h 38"/>
                <a:gd name="T12" fmla="*/ 67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4 h 38"/>
                <a:gd name="T20" fmla="*/ 83 w 83"/>
                <a:gd name="T21" fmla="*/ 32 h 38"/>
                <a:gd name="T22" fmla="*/ 83 w 83"/>
                <a:gd name="T23" fmla="*/ 30 h 38"/>
                <a:gd name="T24" fmla="*/ 25 w 83"/>
                <a:gd name="T25" fmla="*/ 1 h 38"/>
                <a:gd name="T26" fmla="*/ 17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0" y="36"/>
                  </a:lnTo>
                  <a:lnTo>
                    <a:pt x="67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4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1" name="Freeform 5551"/>
            <p:cNvSpPr/>
            <p:nvPr/>
          </p:nvSpPr>
          <p:spPr bwMode="auto">
            <a:xfrm>
              <a:off x="5363523" y="4717070"/>
              <a:ext cx="201010" cy="81177"/>
            </a:xfrm>
            <a:custGeom>
              <a:avLst/>
              <a:gdLst>
                <a:gd name="T0" fmla="*/ 8 w 104"/>
                <a:gd name="T1" fmla="*/ 0 h 42"/>
                <a:gd name="T2" fmla="*/ 2 w 104"/>
                <a:gd name="T3" fmla="*/ 2 h 42"/>
                <a:gd name="T4" fmla="*/ 0 w 104"/>
                <a:gd name="T5" fmla="*/ 4 h 42"/>
                <a:gd name="T6" fmla="*/ 0 w 104"/>
                <a:gd name="T7" fmla="*/ 6 h 42"/>
                <a:gd name="T8" fmla="*/ 2 w 104"/>
                <a:gd name="T9" fmla="*/ 8 h 42"/>
                <a:gd name="T10" fmla="*/ 77 w 104"/>
                <a:gd name="T11" fmla="*/ 40 h 42"/>
                <a:gd name="T12" fmla="*/ 86 w 104"/>
                <a:gd name="T13" fmla="*/ 42 h 42"/>
                <a:gd name="T14" fmla="*/ 98 w 104"/>
                <a:gd name="T15" fmla="*/ 42 h 42"/>
                <a:gd name="T16" fmla="*/ 102 w 104"/>
                <a:gd name="T17" fmla="*/ 40 h 42"/>
                <a:gd name="T18" fmla="*/ 104 w 104"/>
                <a:gd name="T19" fmla="*/ 38 h 42"/>
                <a:gd name="T20" fmla="*/ 104 w 104"/>
                <a:gd name="T21" fmla="*/ 36 h 42"/>
                <a:gd name="T22" fmla="*/ 102 w 104"/>
                <a:gd name="T23" fmla="*/ 34 h 42"/>
                <a:gd name="T24" fmla="*/ 27 w 104"/>
                <a:gd name="T25" fmla="*/ 2 h 42"/>
                <a:gd name="T26" fmla="*/ 19 w 104"/>
                <a:gd name="T27" fmla="*/ 0 h 42"/>
                <a:gd name="T28" fmla="*/ 8 w 104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2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2" name="Freeform 5552"/>
            <p:cNvSpPr/>
            <p:nvPr/>
          </p:nvSpPr>
          <p:spPr bwMode="auto">
            <a:xfrm>
              <a:off x="5197304" y="4709339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1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1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8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3" name="Freeform 5553"/>
            <p:cNvSpPr/>
            <p:nvPr/>
          </p:nvSpPr>
          <p:spPr bwMode="auto">
            <a:xfrm>
              <a:off x="5148984" y="475379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2 w 103"/>
                <a:gd name="T9" fmla="*/ 8 h 44"/>
                <a:gd name="T10" fmla="*/ 76 w 103"/>
                <a:gd name="T11" fmla="*/ 42 h 44"/>
                <a:gd name="T12" fmla="*/ 84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9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4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9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4" name="Freeform 5554"/>
            <p:cNvSpPr/>
            <p:nvPr/>
          </p:nvSpPr>
          <p:spPr bwMode="auto">
            <a:xfrm>
              <a:off x="5338397" y="4943206"/>
              <a:ext cx="218405" cy="92774"/>
            </a:xfrm>
            <a:custGeom>
              <a:avLst/>
              <a:gdLst>
                <a:gd name="T0" fmla="*/ 7 w 113"/>
                <a:gd name="T1" fmla="*/ 2 h 48"/>
                <a:gd name="T2" fmla="*/ 1 w 113"/>
                <a:gd name="T3" fmla="*/ 4 h 48"/>
                <a:gd name="T4" fmla="*/ 0 w 113"/>
                <a:gd name="T5" fmla="*/ 6 h 48"/>
                <a:gd name="T6" fmla="*/ 0 w 113"/>
                <a:gd name="T7" fmla="*/ 8 h 48"/>
                <a:gd name="T8" fmla="*/ 1 w 113"/>
                <a:gd name="T9" fmla="*/ 10 h 48"/>
                <a:gd name="T10" fmla="*/ 84 w 113"/>
                <a:gd name="T11" fmla="*/ 46 h 48"/>
                <a:gd name="T12" fmla="*/ 94 w 113"/>
                <a:gd name="T13" fmla="*/ 48 h 48"/>
                <a:gd name="T14" fmla="*/ 105 w 113"/>
                <a:gd name="T15" fmla="*/ 46 h 48"/>
                <a:gd name="T16" fmla="*/ 111 w 113"/>
                <a:gd name="T17" fmla="*/ 44 h 48"/>
                <a:gd name="T18" fmla="*/ 113 w 113"/>
                <a:gd name="T19" fmla="*/ 42 h 48"/>
                <a:gd name="T20" fmla="*/ 113 w 113"/>
                <a:gd name="T21" fmla="*/ 40 h 48"/>
                <a:gd name="T22" fmla="*/ 111 w 113"/>
                <a:gd name="T23" fmla="*/ 38 h 48"/>
                <a:gd name="T24" fmla="*/ 30 w 113"/>
                <a:gd name="T25" fmla="*/ 2 h 48"/>
                <a:gd name="T26" fmla="*/ 19 w 113"/>
                <a:gd name="T27" fmla="*/ 0 h 48"/>
                <a:gd name="T28" fmla="*/ 7 w 11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8">
                  <a:moveTo>
                    <a:pt x="7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84" y="46"/>
                  </a:lnTo>
                  <a:lnTo>
                    <a:pt x="94" y="48"/>
                  </a:lnTo>
                  <a:lnTo>
                    <a:pt x="105" y="46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5" name="Freeform 5555"/>
            <p:cNvSpPr/>
            <p:nvPr/>
          </p:nvSpPr>
          <p:spPr bwMode="auto">
            <a:xfrm>
              <a:off x="5154782" y="4939340"/>
              <a:ext cx="220337" cy="88908"/>
            </a:xfrm>
            <a:custGeom>
              <a:avLst/>
              <a:gdLst>
                <a:gd name="T0" fmla="*/ 6 w 114"/>
                <a:gd name="T1" fmla="*/ 0 h 46"/>
                <a:gd name="T2" fmla="*/ 2 w 114"/>
                <a:gd name="T3" fmla="*/ 2 h 46"/>
                <a:gd name="T4" fmla="*/ 0 w 114"/>
                <a:gd name="T5" fmla="*/ 4 h 46"/>
                <a:gd name="T6" fmla="*/ 0 w 114"/>
                <a:gd name="T7" fmla="*/ 6 h 46"/>
                <a:gd name="T8" fmla="*/ 2 w 114"/>
                <a:gd name="T9" fmla="*/ 8 h 46"/>
                <a:gd name="T10" fmla="*/ 83 w 114"/>
                <a:gd name="T11" fmla="*/ 44 h 46"/>
                <a:gd name="T12" fmla="*/ 93 w 114"/>
                <a:gd name="T13" fmla="*/ 46 h 46"/>
                <a:gd name="T14" fmla="*/ 106 w 114"/>
                <a:gd name="T15" fmla="*/ 44 h 46"/>
                <a:gd name="T16" fmla="*/ 110 w 114"/>
                <a:gd name="T17" fmla="*/ 42 h 46"/>
                <a:gd name="T18" fmla="*/ 114 w 114"/>
                <a:gd name="T19" fmla="*/ 40 h 46"/>
                <a:gd name="T20" fmla="*/ 114 w 114"/>
                <a:gd name="T21" fmla="*/ 39 h 46"/>
                <a:gd name="T22" fmla="*/ 112 w 114"/>
                <a:gd name="T23" fmla="*/ 39 h 46"/>
                <a:gd name="T24" fmla="*/ 29 w 114"/>
                <a:gd name="T25" fmla="*/ 2 h 46"/>
                <a:gd name="T26" fmla="*/ 20 w 114"/>
                <a:gd name="T27" fmla="*/ 0 h 46"/>
                <a:gd name="T28" fmla="*/ 6 w 11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4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3" y="44"/>
                  </a:lnTo>
                  <a:lnTo>
                    <a:pt x="93" y="46"/>
                  </a:lnTo>
                  <a:lnTo>
                    <a:pt x="106" y="44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4" y="39"/>
                  </a:lnTo>
                  <a:lnTo>
                    <a:pt x="112" y="39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6" name="Freeform 5556"/>
            <p:cNvSpPr/>
            <p:nvPr/>
          </p:nvSpPr>
          <p:spPr bwMode="auto">
            <a:xfrm>
              <a:off x="6009073" y="4672616"/>
              <a:ext cx="201010" cy="85042"/>
            </a:xfrm>
            <a:custGeom>
              <a:avLst/>
              <a:gdLst>
                <a:gd name="T0" fmla="*/ 8 w 104"/>
                <a:gd name="T1" fmla="*/ 2 h 44"/>
                <a:gd name="T2" fmla="*/ 2 w 104"/>
                <a:gd name="T3" fmla="*/ 4 h 44"/>
                <a:gd name="T4" fmla="*/ 0 w 104"/>
                <a:gd name="T5" fmla="*/ 6 h 44"/>
                <a:gd name="T6" fmla="*/ 0 w 104"/>
                <a:gd name="T7" fmla="*/ 8 h 44"/>
                <a:gd name="T8" fmla="*/ 2 w 104"/>
                <a:gd name="T9" fmla="*/ 8 h 44"/>
                <a:gd name="T10" fmla="*/ 77 w 104"/>
                <a:gd name="T11" fmla="*/ 42 h 44"/>
                <a:gd name="T12" fmla="*/ 86 w 104"/>
                <a:gd name="T13" fmla="*/ 44 h 44"/>
                <a:gd name="T14" fmla="*/ 98 w 104"/>
                <a:gd name="T15" fmla="*/ 42 h 44"/>
                <a:gd name="T16" fmla="*/ 102 w 104"/>
                <a:gd name="T17" fmla="*/ 40 h 44"/>
                <a:gd name="T18" fmla="*/ 104 w 104"/>
                <a:gd name="T19" fmla="*/ 40 h 44"/>
                <a:gd name="T20" fmla="*/ 104 w 104"/>
                <a:gd name="T21" fmla="*/ 38 h 44"/>
                <a:gd name="T22" fmla="*/ 102 w 104"/>
                <a:gd name="T23" fmla="*/ 36 h 44"/>
                <a:gd name="T24" fmla="*/ 27 w 104"/>
                <a:gd name="T25" fmla="*/ 2 h 44"/>
                <a:gd name="T26" fmla="*/ 19 w 104"/>
                <a:gd name="T27" fmla="*/ 0 h 44"/>
                <a:gd name="T28" fmla="*/ 8 w 10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4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7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2" y="3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7" name="Freeform 5557"/>
            <p:cNvSpPr/>
            <p:nvPr/>
          </p:nvSpPr>
          <p:spPr bwMode="auto">
            <a:xfrm>
              <a:off x="5842853" y="4668751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6 w 103"/>
                <a:gd name="T11" fmla="*/ 40 h 42"/>
                <a:gd name="T12" fmla="*/ 86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0"/>
                  </a:lnTo>
                  <a:lnTo>
                    <a:pt x="86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8" name="Freeform 5558"/>
            <p:cNvSpPr/>
            <p:nvPr/>
          </p:nvSpPr>
          <p:spPr bwMode="auto">
            <a:xfrm>
              <a:off x="5794534" y="4713205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7 w 103"/>
                <a:gd name="T11" fmla="*/ 40 h 42"/>
                <a:gd name="T12" fmla="*/ 84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4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9" name="Freeform 5559"/>
            <p:cNvSpPr/>
            <p:nvPr/>
          </p:nvSpPr>
          <p:spPr bwMode="auto">
            <a:xfrm>
              <a:off x="5842853" y="4842701"/>
              <a:ext cx="210673" cy="85042"/>
            </a:xfrm>
            <a:custGeom>
              <a:avLst/>
              <a:gdLst>
                <a:gd name="T0" fmla="*/ 7 w 109"/>
                <a:gd name="T1" fmla="*/ 0 h 44"/>
                <a:gd name="T2" fmla="*/ 4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4 w 109"/>
                <a:gd name="T9" fmla="*/ 8 h 44"/>
                <a:gd name="T10" fmla="*/ 80 w 109"/>
                <a:gd name="T11" fmla="*/ 42 h 44"/>
                <a:gd name="T12" fmla="*/ 90 w 109"/>
                <a:gd name="T13" fmla="*/ 44 h 44"/>
                <a:gd name="T14" fmla="*/ 103 w 109"/>
                <a:gd name="T15" fmla="*/ 42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8 w 109"/>
                <a:gd name="T25" fmla="*/ 0 h 44"/>
                <a:gd name="T26" fmla="*/ 19 w 109"/>
                <a:gd name="T27" fmla="*/ 0 h 44"/>
                <a:gd name="T28" fmla="*/ 7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7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0" y="42"/>
                  </a:lnTo>
                  <a:lnTo>
                    <a:pt x="90" y="44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0" name="Freeform 5560"/>
            <p:cNvSpPr/>
            <p:nvPr/>
          </p:nvSpPr>
          <p:spPr bwMode="auto">
            <a:xfrm>
              <a:off x="5666970" y="4834970"/>
              <a:ext cx="212606" cy="86975"/>
            </a:xfrm>
            <a:custGeom>
              <a:avLst/>
              <a:gdLst>
                <a:gd name="T0" fmla="*/ 6 w 110"/>
                <a:gd name="T1" fmla="*/ 2 h 45"/>
                <a:gd name="T2" fmla="*/ 2 w 110"/>
                <a:gd name="T3" fmla="*/ 2 h 45"/>
                <a:gd name="T4" fmla="*/ 0 w 110"/>
                <a:gd name="T5" fmla="*/ 4 h 45"/>
                <a:gd name="T6" fmla="*/ 0 w 110"/>
                <a:gd name="T7" fmla="*/ 6 h 45"/>
                <a:gd name="T8" fmla="*/ 2 w 110"/>
                <a:gd name="T9" fmla="*/ 8 h 45"/>
                <a:gd name="T10" fmla="*/ 81 w 110"/>
                <a:gd name="T11" fmla="*/ 43 h 45"/>
                <a:gd name="T12" fmla="*/ 91 w 110"/>
                <a:gd name="T13" fmla="*/ 45 h 45"/>
                <a:gd name="T14" fmla="*/ 102 w 110"/>
                <a:gd name="T15" fmla="*/ 45 h 45"/>
                <a:gd name="T16" fmla="*/ 106 w 110"/>
                <a:gd name="T17" fmla="*/ 43 h 45"/>
                <a:gd name="T18" fmla="*/ 110 w 110"/>
                <a:gd name="T19" fmla="*/ 41 h 45"/>
                <a:gd name="T20" fmla="*/ 110 w 110"/>
                <a:gd name="T21" fmla="*/ 39 h 45"/>
                <a:gd name="T22" fmla="*/ 108 w 110"/>
                <a:gd name="T23" fmla="*/ 37 h 45"/>
                <a:gd name="T24" fmla="*/ 29 w 110"/>
                <a:gd name="T25" fmla="*/ 2 h 45"/>
                <a:gd name="T26" fmla="*/ 20 w 110"/>
                <a:gd name="T27" fmla="*/ 0 h 45"/>
                <a:gd name="T28" fmla="*/ 6 w 110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45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3"/>
                  </a:lnTo>
                  <a:lnTo>
                    <a:pt x="91" y="45"/>
                  </a:lnTo>
                  <a:lnTo>
                    <a:pt x="102" y="45"/>
                  </a:lnTo>
                  <a:lnTo>
                    <a:pt x="106" y="43"/>
                  </a:lnTo>
                  <a:lnTo>
                    <a:pt x="110" y="41"/>
                  </a:lnTo>
                  <a:lnTo>
                    <a:pt x="110" y="39"/>
                  </a:lnTo>
                  <a:lnTo>
                    <a:pt x="108" y="37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1" name="Freeform 5561"/>
            <p:cNvSpPr/>
            <p:nvPr/>
          </p:nvSpPr>
          <p:spPr bwMode="auto">
            <a:xfrm>
              <a:off x="5100664" y="4987660"/>
              <a:ext cx="218405" cy="88908"/>
            </a:xfrm>
            <a:custGeom>
              <a:avLst/>
              <a:gdLst>
                <a:gd name="T0" fmla="*/ 7 w 113"/>
                <a:gd name="T1" fmla="*/ 0 h 46"/>
                <a:gd name="T2" fmla="*/ 3 w 113"/>
                <a:gd name="T3" fmla="*/ 2 h 46"/>
                <a:gd name="T4" fmla="*/ 0 w 113"/>
                <a:gd name="T5" fmla="*/ 4 h 46"/>
                <a:gd name="T6" fmla="*/ 0 w 113"/>
                <a:gd name="T7" fmla="*/ 6 h 46"/>
                <a:gd name="T8" fmla="*/ 2 w 113"/>
                <a:gd name="T9" fmla="*/ 8 h 46"/>
                <a:gd name="T10" fmla="*/ 84 w 113"/>
                <a:gd name="T11" fmla="*/ 44 h 46"/>
                <a:gd name="T12" fmla="*/ 94 w 113"/>
                <a:gd name="T13" fmla="*/ 46 h 46"/>
                <a:gd name="T14" fmla="*/ 107 w 113"/>
                <a:gd name="T15" fmla="*/ 44 h 46"/>
                <a:gd name="T16" fmla="*/ 111 w 113"/>
                <a:gd name="T17" fmla="*/ 44 h 46"/>
                <a:gd name="T18" fmla="*/ 113 w 113"/>
                <a:gd name="T19" fmla="*/ 42 h 46"/>
                <a:gd name="T20" fmla="*/ 113 w 113"/>
                <a:gd name="T21" fmla="*/ 40 h 46"/>
                <a:gd name="T22" fmla="*/ 111 w 113"/>
                <a:gd name="T23" fmla="*/ 39 h 46"/>
                <a:gd name="T24" fmla="*/ 30 w 113"/>
                <a:gd name="T25" fmla="*/ 2 h 46"/>
                <a:gd name="T26" fmla="*/ 21 w 113"/>
                <a:gd name="T27" fmla="*/ 0 h 46"/>
                <a:gd name="T28" fmla="*/ 7 w 11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6">
                  <a:moveTo>
                    <a:pt x="7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4" y="44"/>
                  </a:lnTo>
                  <a:lnTo>
                    <a:pt x="94" y="46"/>
                  </a:lnTo>
                  <a:lnTo>
                    <a:pt x="107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9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2" name="Freeform 5562"/>
            <p:cNvSpPr/>
            <p:nvPr/>
          </p:nvSpPr>
          <p:spPr bwMode="auto">
            <a:xfrm>
              <a:off x="5616718" y="4883290"/>
              <a:ext cx="210673" cy="86975"/>
            </a:xfrm>
            <a:custGeom>
              <a:avLst/>
              <a:gdLst>
                <a:gd name="T0" fmla="*/ 7 w 109"/>
                <a:gd name="T1" fmla="*/ 0 h 45"/>
                <a:gd name="T2" fmla="*/ 1 w 109"/>
                <a:gd name="T3" fmla="*/ 2 h 45"/>
                <a:gd name="T4" fmla="*/ 0 w 109"/>
                <a:gd name="T5" fmla="*/ 4 h 45"/>
                <a:gd name="T6" fmla="*/ 0 w 109"/>
                <a:gd name="T7" fmla="*/ 6 h 45"/>
                <a:gd name="T8" fmla="*/ 1 w 109"/>
                <a:gd name="T9" fmla="*/ 8 h 45"/>
                <a:gd name="T10" fmla="*/ 80 w 109"/>
                <a:gd name="T11" fmla="*/ 43 h 45"/>
                <a:gd name="T12" fmla="*/ 90 w 109"/>
                <a:gd name="T13" fmla="*/ 45 h 45"/>
                <a:gd name="T14" fmla="*/ 101 w 109"/>
                <a:gd name="T15" fmla="*/ 43 h 45"/>
                <a:gd name="T16" fmla="*/ 107 w 109"/>
                <a:gd name="T17" fmla="*/ 43 h 45"/>
                <a:gd name="T18" fmla="*/ 109 w 109"/>
                <a:gd name="T19" fmla="*/ 41 h 45"/>
                <a:gd name="T20" fmla="*/ 109 w 109"/>
                <a:gd name="T21" fmla="*/ 39 h 45"/>
                <a:gd name="T22" fmla="*/ 107 w 109"/>
                <a:gd name="T23" fmla="*/ 37 h 45"/>
                <a:gd name="T24" fmla="*/ 28 w 109"/>
                <a:gd name="T25" fmla="*/ 0 h 45"/>
                <a:gd name="T26" fmla="*/ 19 w 109"/>
                <a:gd name="T27" fmla="*/ 0 h 45"/>
                <a:gd name="T28" fmla="*/ 7 w 109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5">
                  <a:moveTo>
                    <a:pt x="7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80" y="43"/>
                  </a:lnTo>
                  <a:lnTo>
                    <a:pt x="90" y="45"/>
                  </a:lnTo>
                  <a:lnTo>
                    <a:pt x="101" y="43"/>
                  </a:lnTo>
                  <a:lnTo>
                    <a:pt x="107" y="43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3" name="Freeform 5563"/>
            <p:cNvSpPr/>
            <p:nvPr/>
          </p:nvSpPr>
          <p:spPr bwMode="auto">
            <a:xfrm>
              <a:off x="6973532" y="4902617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10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20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4" name="Freeform 5564"/>
            <p:cNvSpPr/>
            <p:nvPr/>
          </p:nvSpPr>
          <p:spPr bwMode="auto">
            <a:xfrm>
              <a:off x="6751262" y="4906483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9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19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5" name="Freeform 5565"/>
            <p:cNvSpPr/>
            <p:nvPr/>
          </p:nvSpPr>
          <p:spPr bwMode="auto">
            <a:xfrm>
              <a:off x="6714539" y="4970265"/>
              <a:ext cx="303447" cy="94706"/>
            </a:xfrm>
            <a:custGeom>
              <a:avLst/>
              <a:gdLst>
                <a:gd name="T0" fmla="*/ 8 w 157"/>
                <a:gd name="T1" fmla="*/ 1 h 49"/>
                <a:gd name="T2" fmla="*/ 2 w 157"/>
                <a:gd name="T3" fmla="*/ 3 h 49"/>
                <a:gd name="T4" fmla="*/ 0 w 157"/>
                <a:gd name="T5" fmla="*/ 5 h 49"/>
                <a:gd name="T6" fmla="*/ 2 w 157"/>
                <a:gd name="T7" fmla="*/ 7 h 49"/>
                <a:gd name="T8" fmla="*/ 6 w 157"/>
                <a:gd name="T9" fmla="*/ 9 h 49"/>
                <a:gd name="T10" fmla="*/ 123 w 157"/>
                <a:gd name="T11" fmla="*/ 48 h 49"/>
                <a:gd name="T12" fmla="*/ 136 w 157"/>
                <a:gd name="T13" fmla="*/ 49 h 49"/>
                <a:gd name="T14" fmla="*/ 150 w 157"/>
                <a:gd name="T15" fmla="*/ 48 h 49"/>
                <a:gd name="T16" fmla="*/ 155 w 157"/>
                <a:gd name="T17" fmla="*/ 46 h 49"/>
                <a:gd name="T18" fmla="*/ 157 w 157"/>
                <a:gd name="T19" fmla="*/ 44 h 49"/>
                <a:gd name="T20" fmla="*/ 155 w 157"/>
                <a:gd name="T21" fmla="*/ 40 h 49"/>
                <a:gd name="T22" fmla="*/ 152 w 157"/>
                <a:gd name="T23" fmla="*/ 38 h 49"/>
                <a:gd name="T24" fmla="*/ 34 w 157"/>
                <a:gd name="T25" fmla="*/ 0 h 49"/>
                <a:gd name="T26" fmla="*/ 21 w 157"/>
                <a:gd name="T27" fmla="*/ 0 h 49"/>
                <a:gd name="T28" fmla="*/ 8 w 157"/>
                <a:gd name="T2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49">
                  <a:moveTo>
                    <a:pt x="8" y="1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  <a:lnTo>
                    <a:pt x="123" y="48"/>
                  </a:lnTo>
                  <a:lnTo>
                    <a:pt x="136" y="49"/>
                  </a:lnTo>
                  <a:lnTo>
                    <a:pt x="150" y="48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55" y="40"/>
                  </a:lnTo>
                  <a:lnTo>
                    <a:pt x="152" y="3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6" name="Freeform 5566"/>
            <p:cNvSpPr/>
            <p:nvPr/>
          </p:nvSpPr>
          <p:spPr bwMode="auto">
            <a:xfrm>
              <a:off x="6476806" y="4798247"/>
              <a:ext cx="214539" cy="88908"/>
            </a:xfrm>
            <a:custGeom>
              <a:avLst/>
              <a:gdLst>
                <a:gd name="T0" fmla="*/ 8 w 111"/>
                <a:gd name="T1" fmla="*/ 2 h 46"/>
                <a:gd name="T2" fmla="*/ 2 w 111"/>
                <a:gd name="T3" fmla="*/ 4 h 46"/>
                <a:gd name="T4" fmla="*/ 0 w 111"/>
                <a:gd name="T5" fmla="*/ 6 h 46"/>
                <a:gd name="T6" fmla="*/ 0 w 111"/>
                <a:gd name="T7" fmla="*/ 8 h 46"/>
                <a:gd name="T8" fmla="*/ 2 w 111"/>
                <a:gd name="T9" fmla="*/ 10 h 46"/>
                <a:gd name="T10" fmla="*/ 81 w 111"/>
                <a:gd name="T11" fmla="*/ 44 h 46"/>
                <a:gd name="T12" fmla="*/ 92 w 111"/>
                <a:gd name="T13" fmla="*/ 46 h 46"/>
                <a:gd name="T14" fmla="*/ 104 w 111"/>
                <a:gd name="T15" fmla="*/ 44 h 46"/>
                <a:gd name="T16" fmla="*/ 108 w 111"/>
                <a:gd name="T17" fmla="*/ 44 h 46"/>
                <a:gd name="T18" fmla="*/ 109 w 111"/>
                <a:gd name="T19" fmla="*/ 42 h 46"/>
                <a:gd name="T20" fmla="*/ 111 w 111"/>
                <a:gd name="T21" fmla="*/ 40 h 46"/>
                <a:gd name="T22" fmla="*/ 108 w 111"/>
                <a:gd name="T23" fmla="*/ 39 h 46"/>
                <a:gd name="T24" fmla="*/ 29 w 111"/>
                <a:gd name="T25" fmla="*/ 2 h 46"/>
                <a:gd name="T26" fmla="*/ 19 w 111"/>
                <a:gd name="T27" fmla="*/ 0 h 46"/>
                <a:gd name="T28" fmla="*/ 8 w 111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46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2" y="46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09" y="42"/>
                  </a:lnTo>
                  <a:lnTo>
                    <a:pt x="111" y="40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7" name="Freeform 5567"/>
            <p:cNvSpPr/>
            <p:nvPr/>
          </p:nvSpPr>
          <p:spPr bwMode="auto">
            <a:xfrm>
              <a:off x="6298990" y="4794382"/>
              <a:ext cx="210673" cy="85042"/>
            </a:xfrm>
            <a:custGeom>
              <a:avLst/>
              <a:gdLst>
                <a:gd name="T0" fmla="*/ 6 w 109"/>
                <a:gd name="T1" fmla="*/ 0 h 44"/>
                <a:gd name="T2" fmla="*/ 2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2 w 109"/>
                <a:gd name="T9" fmla="*/ 8 h 44"/>
                <a:gd name="T10" fmla="*/ 81 w 109"/>
                <a:gd name="T11" fmla="*/ 42 h 44"/>
                <a:gd name="T12" fmla="*/ 90 w 109"/>
                <a:gd name="T13" fmla="*/ 44 h 44"/>
                <a:gd name="T14" fmla="*/ 104 w 109"/>
                <a:gd name="T15" fmla="*/ 44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9 w 109"/>
                <a:gd name="T25" fmla="*/ 2 h 44"/>
                <a:gd name="T26" fmla="*/ 19 w 109"/>
                <a:gd name="T27" fmla="*/ 0 h 44"/>
                <a:gd name="T28" fmla="*/ 6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2"/>
                  </a:lnTo>
                  <a:lnTo>
                    <a:pt x="90" y="44"/>
                  </a:lnTo>
                  <a:lnTo>
                    <a:pt x="104" y="44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8" name="Freeform 5568"/>
            <p:cNvSpPr/>
            <p:nvPr/>
          </p:nvSpPr>
          <p:spPr bwMode="auto">
            <a:xfrm>
              <a:off x="6246805" y="4838836"/>
              <a:ext cx="210673" cy="88908"/>
            </a:xfrm>
            <a:custGeom>
              <a:avLst/>
              <a:gdLst>
                <a:gd name="T0" fmla="*/ 6 w 109"/>
                <a:gd name="T1" fmla="*/ 2 h 46"/>
                <a:gd name="T2" fmla="*/ 2 w 109"/>
                <a:gd name="T3" fmla="*/ 4 h 46"/>
                <a:gd name="T4" fmla="*/ 0 w 109"/>
                <a:gd name="T5" fmla="*/ 6 h 46"/>
                <a:gd name="T6" fmla="*/ 0 w 109"/>
                <a:gd name="T7" fmla="*/ 8 h 46"/>
                <a:gd name="T8" fmla="*/ 2 w 109"/>
                <a:gd name="T9" fmla="*/ 10 h 46"/>
                <a:gd name="T10" fmla="*/ 81 w 109"/>
                <a:gd name="T11" fmla="*/ 44 h 46"/>
                <a:gd name="T12" fmla="*/ 90 w 109"/>
                <a:gd name="T13" fmla="*/ 46 h 46"/>
                <a:gd name="T14" fmla="*/ 104 w 109"/>
                <a:gd name="T15" fmla="*/ 46 h 46"/>
                <a:gd name="T16" fmla="*/ 108 w 109"/>
                <a:gd name="T17" fmla="*/ 44 h 46"/>
                <a:gd name="T18" fmla="*/ 109 w 109"/>
                <a:gd name="T19" fmla="*/ 43 h 46"/>
                <a:gd name="T20" fmla="*/ 109 w 109"/>
                <a:gd name="T21" fmla="*/ 41 h 46"/>
                <a:gd name="T22" fmla="*/ 108 w 109"/>
                <a:gd name="T23" fmla="*/ 39 h 46"/>
                <a:gd name="T24" fmla="*/ 29 w 109"/>
                <a:gd name="T25" fmla="*/ 2 h 46"/>
                <a:gd name="T26" fmla="*/ 19 w 109"/>
                <a:gd name="T27" fmla="*/ 0 h 46"/>
                <a:gd name="T28" fmla="*/ 6 w 109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6">
                  <a:moveTo>
                    <a:pt x="6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0" y="46"/>
                  </a:lnTo>
                  <a:lnTo>
                    <a:pt x="104" y="46"/>
                  </a:lnTo>
                  <a:lnTo>
                    <a:pt x="108" y="44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9" name="Freeform 5569"/>
            <p:cNvSpPr/>
            <p:nvPr/>
          </p:nvSpPr>
          <p:spPr bwMode="auto">
            <a:xfrm>
              <a:off x="6194620" y="4962534"/>
              <a:ext cx="204875" cy="81177"/>
            </a:xfrm>
            <a:custGeom>
              <a:avLst/>
              <a:gdLst>
                <a:gd name="T0" fmla="*/ 8 w 106"/>
                <a:gd name="T1" fmla="*/ 2 h 42"/>
                <a:gd name="T2" fmla="*/ 4 w 106"/>
                <a:gd name="T3" fmla="*/ 2 h 42"/>
                <a:gd name="T4" fmla="*/ 0 w 106"/>
                <a:gd name="T5" fmla="*/ 4 h 42"/>
                <a:gd name="T6" fmla="*/ 0 w 106"/>
                <a:gd name="T7" fmla="*/ 5 h 42"/>
                <a:gd name="T8" fmla="*/ 2 w 106"/>
                <a:gd name="T9" fmla="*/ 7 h 42"/>
                <a:gd name="T10" fmla="*/ 77 w 106"/>
                <a:gd name="T11" fmla="*/ 42 h 42"/>
                <a:gd name="T12" fmla="*/ 87 w 106"/>
                <a:gd name="T13" fmla="*/ 42 h 42"/>
                <a:gd name="T14" fmla="*/ 98 w 106"/>
                <a:gd name="T15" fmla="*/ 42 h 42"/>
                <a:gd name="T16" fmla="*/ 102 w 106"/>
                <a:gd name="T17" fmla="*/ 40 h 42"/>
                <a:gd name="T18" fmla="*/ 106 w 106"/>
                <a:gd name="T19" fmla="*/ 38 h 42"/>
                <a:gd name="T20" fmla="*/ 106 w 106"/>
                <a:gd name="T21" fmla="*/ 36 h 42"/>
                <a:gd name="T22" fmla="*/ 104 w 106"/>
                <a:gd name="T23" fmla="*/ 34 h 42"/>
                <a:gd name="T24" fmla="*/ 29 w 106"/>
                <a:gd name="T25" fmla="*/ 2 h 42"/>
                <a:gd name="T26" fmla="*/ 19 w 106"/>
                <a:gd name="T27" fmla="*/ 0 h 42"/>
                <a:gd name="T28" fmla="*/ 8 w 106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42">
                  <a:moveTo>
                    <a:pt x="8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77" y="42"/>
                  </a:lnTo>
                  <a:lnTo>
                    <a:pt x="87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0" name="Freeform 5570"/>
            <p:cNvSpPr/>
            <p:nvPr/>
          </p:nvSpPr>
          <p:spPr bwMode="auto">
            <a:xfrm>
              <a:off x="6028401" y="495480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8 h 44"/>
                <a:gd name="T8" fmla="*/ 2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8 w 103"/>
                <a:gd name="T15" fmla="*/ 42 h 44"/>
                <a:gd name="T16" fmla="*/ 101 w 103"/>
                <a:gd name="T17" fmla="*/ 42 h 44"/>
                <a:gd name="T18" fmla="*/ 103 w 103"/>
                <a:gd name="T19" fmla="*/ 40 h 44"/>
                <a:gd name="T20" fmla="*/ 103 w 103"/>
                <a:gd name="T21" fmla="*/ 38 h 44"/>
                <a:gd name="T22" fmla="*/ 101 w 103"/>
                <a:gd name="T23" fmla="*/ 36 h 44"/>
                <a:gd name="T24" fmla="*/ 27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36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1" name="Freeform 5571"/>
            <p:cNvSpPr/>
            <p:nvPr/>
          </p:nvSpPr>
          <p:spPr bwMode="auto">
            <a:xfrm>
              <a:off x="5980081" y="5003122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7 h 42"/>
                <a:gd name="T10" fmla="*/ 77 w 103"/>
                <a:gd name="T11" fmla="*/ 40 h 42"/>
                <a:gd name="T12" fmla="*/ 86 w 103"/>
                <a:gd name="T13" fmla="*/ 42 h 42"/>
                <a:gd name="T14" fmla="*/ 98 w 103"/>
                <a:gd name="T15" fmla="*/ 40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4 h 42"/>
                <a:gd name="T24" fmla="*/ 27 w 103"/>
                <a:gd name="T25" fmla="*/ 0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2" name="Freeform 5572"/>
            <p:cNvSpPr/>
            <p:nvPr/>
          </p:nvSpPr>
          <p:spPr bwMode="auto">
            <a:xfrm>
              <a:off x="7597821" y="4991525"/>
              <a:ext cx="214539" cy="52185"/>
            </a:xfrm>
            <a:custGeom>
              <a:avLst/>
              <a:gdLst>
                <a:gd name="T0" fmla="*/ 2 w 111"/>
                <a:gd name="T1" fmla="*/ 0 h 27"/>
                <a:gd name="T2" fmla="*/ 0 w 111"/>
                <a:gd name="T3" fmla="*/ 2 h 27"/>
                <a:gd name="T4" fmla="*/ 0 w 111"/>
                <a:gd name="T5" fmla="*/ 4 h 27"/>
                <a:gd name="T6" fmla="*/ 0 w 111"/>
                <a:gd name="T7" fmla="*/ 4 h 27"/>
                <a:gd name="T8" fmla="*/ 4 w 111"/>
                <a:gd name="T9" fmla="*/ 6 h 27"/>
                <a:gd name="T10" fmla="*/ 90 w 111"/>
                <a:gd name="T11" fmla="*/ 27 h 27"/>
                <a:gd name="T12" fmla="*/ 98 w 111"/>
                <a:gd name="T13" fmla="*/ 27 h 27"/>
                <a:gd name="T14" fmla="*/ 107 w 111"/>
                <a:gd name="T15" fmla="*/ 25 h 27"/>
                <a:gd name="T16" fmla="*/ 109 w 111"/>
                <a:gd name="T17" fmla="*/ 25 h 27"/>
                <a:gd name="T18" fmla="*/ 111 w 111"/>
                <a:gd name="T19" fmla="*/ 23 h 27"/>
                <a:gd name="T20" fmla="*/ 109 w 111"/>
                <a:gd name="T21" fmla="*/ 21 h 27"/>
                <a:gd name="T22" fmla="*/ 107 w 111"/>
                <a:gd name="T23" fmla="*/ 21 h 27"/>
                <a:gd name="T24" fmla="*/ 21 w 111"/>
                <a:gd name="T25" fmla="*/ 0 h 27"/>
                <a:gd name="T26" fmla="*/ 11 w 111"/>
                <a:gd name="T27" fmla="*/ 0 h 27"/>
                <a:gd name="T28" fmla="*/ 2 w 111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7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90" y="27"/>
                  </a:lnTo>
                  <a:lnTo>
                    <a:pt x="98" y="27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11" y="23"/>
                  </a:lnTo>
                  <a:lnTo>
                    <a:pt x="109" y="21"/>
                  </a:lnTo>
                  <a:lnTo>
                    <a:pt x="107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3" name="Freeform 5573"/>
            <p:cNvSpPr/>
            <p:nvPr/>
          </p:nvSpPr>
          <p:spPr bwMode="auto">
            <a:xfrm>
              <a:off x="7445131" y="4995391"/>
              <a:ext cx="218405" cy="56051"/>
            </a:xfrm>
            <a:custGeom>
              <a:avLst/>
              <a:gdLst>
                <a:gd name="T0" fmla="*/ 4 w 113"/>
                <a:gd name="T1" fmla="*/ 2 h 29"/>
                <a:gd name="T2" fmla="*/ 2 w 113"/>
                <a:gd name="T3" fmla="*/ 4 h 29"/>
                <a:gd name="T4" fmla="*/ 0 w 113"/>
                <a:gd name="T5" fmla="*/ 4 h 29"/>
                <a:gd name="T6" fmla="*/ 2 w 113"/>
                <a:gd name="T7" fmla="*/ 6 h 29"/>
                <a:gd name="T8" fmla="*/ 6 w 113"/>
                <a:gd name="T9" fmla="*/ 8 h 29"/>
                <a:gd name="T10" fmla="*/ 90 w 113"/>
                <a:gd name="T11" fmla="*/ 27 h 29"/>
                <a:gd name="T12" fmla="*/ 100 w 113"/>
                <a:gd name="T13" fmla="*/ 29 h 29"/>
                <a:gd name="T14" fmla="*/ 110 w 113"/>
                <a:gd name="T15" fmla="*/ 27 h 29"/>
                <a:gd name="T16" fmla="*/ 112 w 113"/>
                <a:gd name="T17" fmla="*/ 25 h 29"/>
                <a:gd name="T18" fmla="*/ 113 w 113"/>
                <a:gd name="T19" fmla="*/ 23 h 29"/>
                <a:gd name="T20" fmla="*/ 112 w 113"/>
                <a:gd name="T21" fmla="*/ 23 h 29"/>
                <a:gd name="T22" fmla="*/ 110 w 113"/>
                <a:gd name="T23" fmla="*/ 21 h 29"/>
                <a:gd name="T24" fmla="*/ 23 w 113"/>
                <a:gd name="T25" fmla="*/ 2 h 29"/>
                <a:gd name="T26" fmla="*/ 14 w 113"/>
                <a:gd name="T27" fmla="*/ 0 h 29"/>
                <a:gd name="T28" fmla="*/ 4 w 11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9">
                  <a:moveTo>
                    <a:pt x="4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90" y="27"/>
                  </a:lnTo>
                  <a:lnTo>
                    <a:pt x="100" y="29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0" y="21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4" name="Freeform 5574"/>
            <p:cNvSpPr/>
            <p:nvPr/>
          </p:nvSpPr>
          <p:spPr bwMode="auto">
            <a:xfrm>
              <a:off x="7433534" y="5032114"/>
              <a:ext cx="216472" cy="52185"/>
            </a:xfrm>
            <a:custGeom>
              <a:avLst/>
              <a:gdLst>
                <a:gd name="T0" fmla="*/ 4 w 112"/>
                <a:gd name="T1" fmla="*/ 2 h 27"/>
                <a:gd name="T2" fmla="*/ 2 w 112"/>
                <a:gd name="T3" fmla="*/ 2 h 27"/>
                <a:gd name="T4" fmla="*/ 0 w 112"/>
                <a:gd name="T5" fmla="*/ 4 h 27"/>
                <a:gd name="T6" fmla="*/ 2 w 112"/>
                <a:gd name="T7" fmla="*/ 6 h 27"/>
                <a:gd name="T8" fmla="*/ 4 w 112"/>
                <a:gd name="T9" fmla="*/ 6 h 27"/>
                <a:gd name="T10" fmla="*/ 91 w 112"/>
                <a:gd name="T11" fmla="*/ 27 h 27"/>
                <a:gd name="T12" fmla="*/ 100 w 112"/>
                <a:gd name="T13" fmla="*/ 27 h 27"/>
                <a:gd name="T14" fmla="*/ 110 w 112"/>
                <a:gd name="T15" fmla="*/ 27 h 27"/>
                <a:gd name="T16" fmla="*/ 112 w 112"/>
                <a:gd name="T17" fmla="*/ 25 h 27"/>
                <a:gd name="T18" fmla="*/ 112 w 112"/>
                <a:gd name="T19" fmla="*/ 23 h 27"/>
                <a:gd name="T20" fmla="*/ 112 w 112"/>
                <a:gd name="T21" fmla="*/ 21 h 27"/>
                <a:gd name="T22" fmla="*/ 108 w 112"/>
                <a:gd name="T23" fmla="*/ 21 h 27"/>
                <a:gd name="T24" fmla="*/ 22 w 112"/>
                <a:gd name="T25" fmla="*/ 0 h 27"/>
                <a:gd name="T26" fmla="*/ 14 w 112"/>
                <a:gd name="T27" fmla="*/ 0 h 27"/>
                <a:gd name="T28" fmla="*/ 4 w 112"/>
                <a:gd name="T2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27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91" y="27"/>
                  </a:lnTo>
                  <a:lnTo>
                    <a:pt x="10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08" y="2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05" name="组合 404"/>
          <p:cNvGrpSpPr/>
          <p:nvPr userDrawn="1"/>
        </p:nvGrpSpPr>
        <p:grpSpPr>
          <a:xfrm>
            <a:off x="2063554" y="3621021"/>
            <a:ext cx="1152127" cy="1894083"/>
            <a:chOff x="2771798" y="987574"/>
            <a:chExt cx="700088" cy="1150938"/>
          </a:xfrm>
          <a:effectLst/>
        </p:grpSpPr>
        <p:sp>
          <p:nvSpPr>
            <p:cNvPr id="406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7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8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9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0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1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2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3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4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5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6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7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8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9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0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1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2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3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4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5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6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7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8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9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0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1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2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3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4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5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6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7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8" name="组合 437"/>
          <p:cNvGrpSpPr/>
          <p:nvPr userDrawn="1"/>
        </p:nvGrpSpPr>
        <p:grpSpPr>
          <a:xfrm>
            <a:off x="1391478" y="4048936"/>
            <a:ext cx="1056117" cy="1629656"/>
            <a:chOff x="2195736" y="1995685"/>
            <a:chExt cx="720080" cy="1111129"/>
          </a:xfrm>
          <a:effectLst/>
        </p:grpSpPr>
        <p:sp>
          <p:nvSpPr>
            <p:cNvPr id="439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0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1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2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3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4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5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6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8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9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0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1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2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3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4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5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6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7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8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9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0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1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2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3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4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5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6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7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8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9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0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1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2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3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4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5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6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7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8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9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0" name="组合 479"/>
          <p:cNvGrpSpPr/>
          <p:nvPr userDrawn="1"/>
        </p:nvGrpSpPr>
        <p:grpSpPr>
          <a:xfrm>
            <a:off x="2735627" y="4513728"/>
            <a:ext cx="864096" cy="1145544"/>
            <a:chOff x="3129682" y="2340868"/>
            <a:chExt cx="555625" cy="736600"/>
          </a:xfrm>
          <a:effectLst/>
        </p:grpSpPr>
        <p:sp>
          <p:nvSpPr>
            <p:cNvPr id="481" name="Freeform 51"/>
            <p:cNvSpPr/>
            <p:nvPr/>
          </p:nvSpPr>
          <p:spPr bwMode="auto">
            <a:xfrm>
              <a:off x="3209057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7 w 17"/>
                <a:gd name="T9" fmla="*/ 16 h 16"/>
                <a:gd name="T10" fmla="*/ 5 w 17"/>
                <a:gd name="T11" fmla="*/ 16 h 16"/>
                <a:gd name="T12" fmla="*/ 1 w 17"/>
                <a:gd name="T13" fmla="*/ 14 h 16"/>
                <a:gd name="T14" fmla="*/ 1 w 17"/>
                <a:gd name="T15" fmla="*/ 12 h 16"/>
                <a:gd name="T16" fmla="*/ 0 w 17"/>
                <a:gd name="T17" fmla="*/ 8 h 16"/>
                <a:gd name="T18" fmla="*/ 1 w 17"/>
                <a:gd name="T19" fmla="*/ 4 h 16"/>
                <a:gd name="T20" fmla="*/ 1 w 17"/>
                <a:gd name="T21" fmla="*/ 2 h 16"/>
                <a:gd name="T22" fmla="*/ 5 w 17"/>
                <a:gd name="T23" fmla="*/ 0 h 16"/>
                <a:gd name="T24" fmla="*/ 7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2" name="Freeform 52"/>
            <p:cNvSpPr/>
            <p:nvPr/>
          </p:nvSpPr>
          <p:spPr bwMode="auto">
            <a:xfrm>
              <a:off x="3415432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2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2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3" name="Freeform 53"/>
            <p:cNvSpPr/>
            <p:nvPr/>
          </p:nvSpPr>
          <p:spPr bwMode="auto">
            <a:xfrm>
              <a:off x="3415432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2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2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4" name="Freeform 54"/>
            <p:cNvSpPr/>
            <p:nvPr/>
          </p:nvSpPr>
          <p:spPr bwMode="auto">
            <a:xfrm>
              <a:off x="3621807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6 w 17"/>
                <a:gd name="T3" fmla="*/ 12 h 16"/>
                <a:gd name="T4" fmla="*/ 14 w 17"/>
                <a:gd name="T5" fmla="*/ 14 h 16"/>
                <a:gd name="T6" fmla="*/ 12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2 w 17"/>
                <a:gd name="T27" fmla="*/ 0 h 16"/>
                <a:gd name="T28" fmla="*/ 14 w 17"/>
                <a:gd name="T29" fmla="*/ 2 h 16"/>
                <a:gd name="T30" fmla="*/ 16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5" name="Freeform 56"/>
            <p:cNvSpPr/>
            <p:nvPr/>
          </p:nvSpPr>
          <p:spPr bwMode="auto">
            <a:xfrm>
              <a:off x="3305895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9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6" name="Freeform 57"/>
            <p:cNvSpPr/>
            <p:nvPr/>
          </p:nvSpPr>
          <p:spPr bwMode="auto">
            <a:xfrm>
              <a:off x="3305895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9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7" name="Freeform 58"/>
            <p:cNvSpPr/>
            <p:nvPr/>
          </p:nvSpPr>
          <p:spPr bwMode="auto">
            <a:xfrm>
              <a:off x="3512270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6 w 17"/>
                <a:gd name="T3" fmla="*/ 11 h 17"/>
                <a:gd name="T4" fmla="*/ 14 w 17"/>
                <a:gd name="T5" fmla="*/ 13 h 17"/>
                <a:gd name="T6" fmla="*/ 12 w 17"/>
                <a:gd name="T7" fmla="*/ 15 h 17"/>
                <a:gd name="T8" fmla="*/ 10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10 w 17"/>
                <a:gd name="T25" fmla="*/ 0 h 17"/>
                <a:gd name="T26" fmla="*/ 12 w 17"/>
                <a:gd name="T27" fmla="*/ 0 h 17"/>
                <a:gd name="T28" fmla="*/ 14 w 17"/>
                <a:gd name="T29" fmla="*/ 1 h 17"/>
                <a:gd name="T30" fmla="*/ 16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8" name="Freeform 59"/>
            <p:cNvSpPr/>
            <p:nvPr/>
          </p:nvSpPr>
          <p:spPr bwMode="auto">
            <a:xfrm>
              <a:off x="3305895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0 h 16"/>
                <a:gd name="T4" fmla="*/ 13 w 17"/>
                <a:gd name="T5" fmla="*/ 14 h 16"/>
                <a:gd name="T6" fmla="*/ 11 w 17"/>
                <a:gd name="T7" fmla="*/ 16 h 16"/>
                <a:gd name="T8" fmla="*/ 9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9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9" name="Freeform 60"/>
            <p:cNvSpPr/>
            <p:nvPr/>
          </p:nvSpPr>
          <p:spPr bwMode="auto">
            <a:xfrm>
              <a:off x="3305895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0 h 16"/>
                <a:gd name="T4" fmla="*/ 13 w 17"/>
                <a:gd name="T5" fmla="*/ 14 h 16"/>
                <a:gd name="T6" fmla="*/ 11 w 17"/>
                <a:gd name="T7" fmla="*/ 16 h 16"/>
                <a:gd name="T8" fmla="*/ 9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9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0" name="Freeform 61"/>
            <p:cNvSpPr/>
            <p:nvPr/>
          </p:nvSpPr>
          <p:spPr bwMode="auto">
            <a:xfrm>
              <a:off x="3512270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6 w 17"/>
                <a:gd name="T3" fmla="*/ 10 h 16"/>
                <a:gd name="T4" fmla="*/ 14 w 17"/>
                <a:gd name="T5" fmla="*/ 14 h 16"/>
                <a:gd name="T6" fmla="*/ 12 w 17"/>
                <a:gd name="T7" fmla="*/ 16 h 16"/>
                <a:gd name="T8" fmla="*/ 10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10 w 17"/>
                <a:gd name="T25" fmla="*/ 0 h 16"/>
                <a:gd name="T26" fmla="*/ 12 w 17"/>
                <a:gd name="T27" fmla="*/ 0 h 16"/>
                <a:gd name="T28" fmla="*/ 14 w 17"/>
                <a:gd name="T29" fmla="*/ 2 h 16"/>
                <a:gd name="T30" fmla="*/ 16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1" name="Freeform 64"/>
            <p:cNvSpPr/>
            <p:nvPr/>
          </p:nvSpPr>
          <p:spPr bwMode="auto">
            <a:xfrm>
              <a:off x="3223345" y="2407543"/>
              <a:ext cx="9525" cy="30163"/>
            </a:xfrm>
            <a:custGeom>
              <a:avLst/>
              <a:gdLst>
                <a:gd name="T0" fmla="*/ 4 w 6"/>
                <a:gd name="T1" fmla="*/ 19 h 19"/>
                <a:gd name="T2" fmla="*/ 2 w 6"/>
                <a:gd name="T3" fmla="*/ 18 h 19"/>
                <a:gd name="T4" fmla="*/ 0 w 6"/>
                <a:gd name="T5" fmla="*/ 10 h 19"/>
                <a:gd name="T6" fmla="*/ 0 w 6"/>
                <a:gd name="T7" fmla="*/ 6 h 19"/>
                <a:gd name="T8" fmla="*/ 2 w 6"/>
                <a:gd name="T9" fmla="*/ 2 h 19"/>
                <a:gd name="T10" fmla="*/ 4 w 6"/>
                <a:gd name="T11" fmla="*/ 0 h 19"/>
                <a:gd name="T12" fmla="*/ 4 w 6"/>
                <a:gd name="T13" fmla="*/ 0 h 19"/>
                <a:gd name="T14" fmla="*/ 4 w 6"/>
                <a:gd name="T15" fmla="*/ 0 h 19"/>
                <a:gd name="T16" fmla="*/ 6 w 6"/>
                <a:gd name="T17" fmla="*/ 2 h 19"/>
                <a:gd name="T18" fmla="*/ 6 w 6"/>
                <a:gd name="T19" fmla="*/ 14 h 19"/>
                <a:gd name="T20" fmla="*/ 6 w 6"/>
                <a:gd name="T21" fmla="*/ 19 h 19"/>
                <a:gd name="T22" fmla="*/ 6 w 6"/>
                <a:gd name="T23" fmla="*/ 19 h 19"/>
                <a:gd name="T24" fmla="*/ 4 w 6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4" y="19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2" name="Freeform 65"/>
            <p:cNvSpPr/>
            <p:nvPr/>
          </p:nvSpPr>
          <p:spPr bwMode="auto">
            <a:xfrm>
              <a:off x="3223345" y="2480568"/>
              <a:ext cx="19050" cy="28575"/>
            </a:xfrm>
            <a:custGeom>
              <a:avLst/>
              <a:gdLst>
                <a:gd name="T0" fmla="*/ 0 w 12"/>
                <a:gd name="T1" fmla="*/ 16 h 18"/>
                <a:gd name="T2" fmla="*/ 0 w 12"/>
                <a:gd name="T3" fmla="*/ 12 h 18"/>
                <a:gd name="T4" fmla="*/ 4 w 12"/>
                <a:gd name="T5" fmla="*/ 4 h 18"/>
                <a:gd name="T6" fmla="*/ 8 w 12"/>
                <a:gd name="T7" fmla="*/ 2 h 18"/>
                <a:gd name="T8" fmla="*/ 10 w 12"/>
                <a:gd name="T9" fmla="*/ 0 h 18"/>
                <a:gd name="T10" fmla="*/ 12 w 12"/>
                <a:gd name="T11" fmla="*/ 0 h 18"/>
                <a:gd name="T12" fmla="*/ 12 w 12"/>
                <a:gd name="T13" fmla="*/ 4 h 18"/>
                <a:gd name="T14" fmla="*/ 6 w 12"/>
                <a:gd name="T15" fmla="*/ 12 h 18"/>
                <a:gd name="T16" fmla="*/ 2 w 12"/>
                <a:gd name="T17" fmla="*/ 16 h 18"/>
                <a:gd name="T18" fmla="*/ 2 w 12"/>
                <a:gd name="T19" fmla="*/ 18 h 18"/>
                <a:gd name="T20" fmla="*/ 0 w 12"/>
                <a:gd name="T2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8">
                  <a:moveTo>
                    <a:pt x="0" y="16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3" name="Freeform 69"/>
            <p:cNvSpPr/>
            <p:nvPr/>
          </p:nvSpPr>
          <p:spPr bwMode="auto">
            <a:xfrm>
              <a:off x="3129682" y="2340868"/>
              <a:ext cx="555625" cy="606425"/>
            </a:xfrm>
            <a:custGeom>
              <a:avLst/>
              <a:gdLst>
                <a:gd name="T0" fmla="*/ 347 w 350"/>
                <a:gd name="T1" fmla="*/ 221 h 382"/>
                <a:gd name="T2" fmla="*/ 335 w 350"/>
                <a:gd name="T3" fmla="*/ 257 h 382"/>
                <a:gd name="T4" fmla="*/ 320 w 350"/>
                <a:gd name="T5" fmla="*/ 290 h 382"/>
                <a:gd name="T6" fmla="*/ 297 w 350"/>
                <a:gd name="T7" fmla="*/ 320 h 382"/>
                <a:gd name="T8" fmla="*/ 272 w 350"/>
                <a:gd name="T9" fmla="*/ 344 h 382"/>
                <a:gd name="T10" fmla="*/ 241 w 350"/>
                <a:gd name="T11" fmla="*/ 363 h 382"/>
                <a:gd name="T12" fmla="*/ 209 w 350"/>
                <a:gd name="T13" fmla="*/ 376 h 382"/>
                <a:gd name="T14" fmla="*/ 174 w 350"/>
                <a:gd name="T15" fmla="*/ 382 h 382"/>
                <a:gd name="T16" fmla="*/ 138 w 350"/>
                <a:gd name="T17" fmla="*/ 380 h 382"/>
                <a:gd name="T18" fmla="*/ 105 w 350"/>
                <a:gd name="T19" fmla="*/ 370 h 382"/>
                <a:gd name="T20" fmla="*/ 76 w 350"/>
                <a:gd name="T21" fmla="*/ 353 h 382"/>
                <a:gd name="T22" fmla="*/ 50 w 350"/>
                <a:gd name="T23" fmla="*/ 332 h 382"/>
                <a:gd name="T24" fmla="*/ 28 w 350"/>
                <a:gd name="T25" fmla="*/ 305 h 382"/>
                <a:gd name="T26" fmla="*/ 13 w 350"/>
                <a:gd name="T27" fmla="*/ 273 h 382"/>
                <a:gd name="T28" fmla="*/ 4 w 350"/>
                <a:gd name="T29" fmla="*/ 238 h 382"/>
                <a:gd name="T30" fmla="*/ 0 w 350"/>
                <a:gd name="T31" fmla="*/ 200 h 382"/>
                <a:gd name="T32" fmla="*/ 5 w 350"/>
                <a:gd name="T33" fmla="*/ 161 h 382"/>
                <a:gd name="T34" fmla="*/ 15 w 350"/>
                <a:gd name="T35" fmla="*/ 125 h 382"/>
                <a:gd name="T36" fmla="*/ 32 w 350"/>
                <a:gd name="T37" fmla="*/ 90 h 382"/>
                <a:gd name="T38" fmla="*/ 53 w 350"/>
                <a:gd name="T39" fmla="*/ 61 h 382"/>
                <a:gd name="T40" fmla="*/ 80 w 350"/>
                <a:gd name="T41" fmla="*/ 37 h 382"/>
                <a:gd name="T42" fmla="*/ 109 w 350"/>
                <a:gd name="T43" fmla="*/ 17 h 382"/>
                <a:gd name="T44" fmla="*/ 142 w 350"/>
                <a:gd name="T45" fmla="*/ 6 h 382"/>
                <a:gd name="T46" fmla="*/ 178 w 350"/>
                <a:gd name="T47" fmla="*/ 0 h 382"/>
                <a:gd name="T48" fmla="*/ 212 w 350"/>
                <a:gd name="T49" fmla="*/ 2 h 382"/>
                <a:gd name="T50" fmla="*/ 245 w 350"/>
                <a:gd name="T51" fmla="*/ 12 h 382"/>
                <a:gd name="T52" fmla="*/ 276 w 350"/>
                <a:gd name="T53" fmla="*/ 27 h 382"/>
                <a:gd name="T54" fmla="*/ 301 w 350"/>
                <a:gd name="T55" fmla="*/ 50 h 382"/>
                <a:gd name="T56" fmla="*/ 322 w 350"/>
                <a:gd name="T57" fmla="*/ 77 h 382"/>
                <a:gd name="T58" fmla="*/ 337 w 350"/>
                <a:gd name="T59" fmla="*/ 108 h 382"/>
                <a:gd name="T60" fmla="*/ 347 w 350"/>
                <a:gd name="T61" fmla="*/ 144 h 382"/>
                <a:gd name="T62" fmla="*/ 350 w 350"/>
                <a:gd name="T63" fmla="*/ 1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82">
                  <a:moveTo>
                    <a:pt x="349" y="200"/>
                  </a:moveTo>
                  <a:lnTo>
                    <a:pt x="347" y="221"/>
                  </a:lnTo>
                  <a:lnTo>
                    <a:pt x="343" y="238"/>
                  </a:lnTo>
                  <a:lnTo>
                    <a:pt x="335" y="257"/>
                  </a:lnTo>
                  <a:lnTo>
                    <a:pt x="327" y="274"/>
                  </a:lnTo>
                  <a:lnTo>
                    <a:pt x="320" y="290"/>
                  </a:lnTo>
                  <a:lnTo>
                    <a:pt x="308" y="305"/>
                  </a:lnTo>
                  <a:lnTo>
                    <a:pt x="297" y="320"/>
                  </a:lnTo>
                  <a:lnTo>
                    <a:pt x="285" y="332"/>
                  </a:lnTo>
                  <a:lnTo>
                    <a:pt x="272" y="344"/>
                  </a:lnTo>
                  <a:lnTo>
                    <a:pt x="257" y="355"/>
                  </a:lnTo>
                  <a:lnTo>
                    <a:pt x="241" y="363"/>
                  </a:lnTo>
                  <a:lnTo>
                    <a:pt x="226" y="370"/>
                  </a:lnTo>
                  <a:lnTo>
                    <a:pt x="209" y="376"/>
                  </a:lnTo>
                  <a:lnTo>
                    <a:pt x="191" y="380"/>
                  </a:lnTo>
                  <a:lnTo>
                    <a:pt x="174" y="382"/>
                  </a:lnTo>
                  <a:lnTo>
                    <a:pt x="157" y="382"/>
                  </a:lnTo>
                  <a:lnTo>
                    <a:pt x="138" y="380"/>
                  </a:lnTo>
                  <a:lnTo>
                    <a:pt x="120" y="376"/>
                  </a:lnTo>
                  <a:lnTo>
                    <a:pt x="105" y="370"/>
                  </a:lnTo>
                  <a:lnTo>
                    <a:pt x="90" y="363"/>
                  </a:lnTo>
                  <a:lnTo>
                    <a:pt x="76" y="353"/>
                  </a:lnTo>
                  <a:lnTo>
                    <a:pt x="63" y="344"/>
                  </a:lnTo>
                  <a:lnTo>
                    <a:pt x="50" y="332"/>
                  </a:lnTo>
                  <a:lnTo>
                    <a:pt x="38" y="319"/>
                  </a:lnTo>
                  <a:lnTo>
                    <a:pt x="28" y="305"/>
                  </a:lnTo>
                  <a:lnTo>
                    <a:pt x="21" y="290"/>
                  </a:lnTo>
                  <a:lnTo>
                    <a:pt x="13" y="273"/>
                  </a:lnTo>
                  <a:lnTo>
                    <a:pt x="7" y="255"/>
                  </a:lnTo>
                  <a:lnTo>
                    <a:pt x="4" y="238"/>
                  </a:lnTo>
                  <a:lnTo>
                    <a:pt x="2" y="219"/>
                  </a:lnTo>
                  <a:lnTo>
                    <a:pt x="0" y="200"/>
                  </a:lnTo>
                  <a:lnTo>
                    <a:pt x="2" y="180"/>
                  </a:lnTo>
                  <a:lnTo>
                    <a:pt x="5" y="161"/>
                  </a:lnTo>
                  <a:lnTo>
                    <a:pt x="9" y="142"/>
                  </a:lnTo>
                  <a:lnTo>
                    <a:pt x="15" y="125"/>
                  </a:lnTo>
                  <a:lnTo>
                    <a:pt x="23" y="108"/>
                  </a:lnTo>
                  <a:lnTo>
                    <a:pt x="32" y="90"/>
                  </a:lnTo>
                  <a:lnTo>
                    <a:pt x="42" y="75"/>
                  </a:lnTo>
                  <a:lnTo>
                    <a:pt x="53" y="61"/>
                  </a:lnTo>
                  <a:lnTo>
                    <a:pt x="67" y="48"/>
                  </a:lnTo>
                  <a:lnTo>
                    <a:pt x="80" y="37"/>
                  </a:lnTo>
                  <a:lnTo>
                    <a:pt x="94" y="27"/>
                  </a:lnTo>
                  <a:lnTo>
                    <a:pt x="109" y="17"/>
                  </a:lnTo>
                  <a:lnTo>
                    <a:pt x="126" y="10"/>
                  </a:lnTo>
                  <a:lnTo>
                    <a:pt x="142" y="6"/>
                  </a:lnTo>
                  <a:lnTo>
                    <a:pt x="159" y="2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2" y="2"/>
                  </a:lnTo>
                  <a:lnTo>
                    <a:pt x="230" y="6"/>
                  </a:lnTo>
                  <a:lnTo>
                    <a:pt x="245" y="12"/>
                  </a:lnTo>
                  <a:lnTo>
                    <a:pt x="260" y="17"/>
                  </a:lnTo>
                  <a:lnTo>
                    <a:pt x="276" y="27"/>
                  </a:lnTo>
                  <a:lnTo>
                    <a:pt x="289" y="38"/>
                  </a:lnTo>
                  <a:lnTo>
                    <a:pt x="301" y="50"/>
                  </a:lnTo>
                  <a:lnTo>
                    <a:pt x="312" y="61"/>
                  </a:lnTo>
                  <a:lnTo>
                    <a:pt x="322" y="77"/>
                  </a:lnTo>
                  <a:lnTo>
                    <a:pt x="331" y="92"/>
                  </a:lnTo>
                  <a:lnTo>
                    <a:pt x="337" y="108"/>
                  </a:lnTo>
                  <a:lnTo>
                    <a:pt x="343" y="125"/>
                  </a:lnTo>
                  <a:lnTo>
                    <a:pt x="347" y="144"/>
                  </a:lnTo>
                  <a:lnTo>
                    <a:pt x="350" y="161"/>
                  </a:lnTo>
                  <a:lnTo>
                    <a:pt x="350" y="180"/>
                  </a:lnTo>
                  <a:lnTo>
                    <a:pt x="349" y="20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4" name="Freeform 70"/>
            <p:cNvSpPr/>
            <p:nvPr/>
          </p:nvSpPr>
          <p:spPr bwMode="auto">
            <a:xfrm>
              <a:off x="3290020" y="2523431"/>
              <a:ext cx="25400" cy="39688"/>
            </a:xfrm>
            <a:custGeom>
              <a:avLst/>
              <a:gdLst>
                <a:gd name="T0" fmla="*/ 8 w 16"/>
                <a:gd name="T1" fmla="*/ 25 h 25"/>
                <a:gd name="T2" fmla="*/ 6 w 16"/>
                <a:gd name="T3" fmla="*/ 23 h 25"/>
                <a:gd name="T4" fmla="*/ 2 w 16"/>
                <a:gd name="T5" fmla="*/ 21 h 25"/>
                <a:gd name="T6" fmla="*/ 0 w 16"/>
                <a:gd name="T7" fmla="*/ 16 h 25"/>
                <a:gd name="T8" fmla="*/ 2 w 16"/>
                <a:gd name="T9" fmla="*/ 12 h 25"/>
                <a:gd name="T10" fmla="*/ 6 w 16"/>
                <a:gd name="T11" fmla="*/ 6 h 25"/>
                <a:gd name="T12" fmla="*/ 10 w 16"/>
                <a:gd name="T13" fmla="*/ 2 h 25"/>
                <a:gd name="T14" fmla="*/ 12 w 16"/>
                <a:gd name="T15" fmla="*/ 0 h 25"/>
                <a:gd name="T16" fmla="*/ 14 w 16"/>
                <a:gd name="T17" fmla="*/ 0 h 25"/>
                <a:gd name="T18" fmla="*/ 14 w 16"/>
                <a:gd name="T19" fmla="*/ 0 h 25"/>
                <a:gd name="T20" fmla="*/ 16 w 16"/>
                <a:gd name="T21" fmla="*/ 4 h 25"/>
                <a:gd name="T22" fmla="*/ 14 w 16"/>
                <a:gd name="T23" fmla="*/ 17 h 25"/>
                <a:gd name="T24" fmla="*/ 12 w 16"/>
                <a:gd name="T25" fmla="*/ 23 h 25"/>
                <a:gd name="T26" fmla="*/ 12 w 16"/>
                <a:gd name="T27" fmla="*/ 25 h 25"/>
                <a:gd name="T28" fmla="*/ 8 w 16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8" y="25"/>
                  </a:moveTo>
                  <a:lnTo>
                    <a:pt x="6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4" y="17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5" name="Freeform 71"/>
            <p:cNvSpPr/>
            <p:nvPr/>
          </p:nvSpPr>
          <p:spPr bwMode="auto">
            <a:xfrm>
              <a:off x="3429720" y="2361506"/>
              <a:ext cx="22225" cy="39688"/>
            </a:xfrm>
            <a:custGeom>
              <a:avLst/>
              <a:gdLst>
                <a:gd name="T0" fmla="*/ 8 w 14"/>
                <a:gd name="T1" fmla="*/ 25 h 25"/>
                <a:gd name="T2" fmla="*/ 6 w 14"/>
                <a:gd name="T3" fmla="*/ 24 h 25"/>
                <a:gd name="T4" fmla="*/ 2 w 14"/>
                <a:gd name="T5" fmla="*/ 20 h 25"/>
                <a:gd name="T6" fmla="*/ 0 w 14"/>
                <a:gd name="T7" fmla="*/ 16 h 25"/>
                <a:gd name="T8" fmla="*/ 2 w 14"/>
                <a:gd name="T9" fmla="*/ 10 h 25"/>
                <a:gd name="T10" fmla="*/ 4 w 14"/>
                <a:gd name="T11" fmla="*/ 6 h 25"/>
                <a:gd name="T12" fmla="*/ 10 w 14"/>
                <a:gd name="T13" fmla="*/ 0 h 25"/>
                <a:gd name="T14" fmla="*/ 12 w 14"/>
                <a:gd name="T15" fmla="*/ 0 h 25"/>
                <a:gd name="T16" fmla="*/ 14 w 14"/>
                <a:gd name="T17" fmla="*/ 0 h 25"/>
                <a:gd name="T18" fmla="*/ 14 w 14"/>
                <a:gd name="T19" fmla="*/ 0 h 25"/>
                <a:gd name="T20" fmla="*/ 14 w 14"/>
                <a:gd name="T21" fmla="*/ 2 h 25"/>
                <a:gd name="T22" fmla="*/ 14 w 14"/>
                <a:gd name="T23" fmla="*/ 18 h 25"/>
                <a:gd name="T24" fmla="*/ 12 w 14"/>
                <a:gd name="T25" fmla="*/ 24 h 25"/>
                <a:gd name="T26" fmla="*/ 12 w 14"/>
                <a:gd name="T27" fmla="*/ 25 h 25"/>
                <a:gd name="T28" fmla="*/ 8 w 1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5">
                  <a:moveTo>
                    <a:pt x="8" y="25"/>
                  </a:move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6" name="Freeform 72"/>
            <p:cNvSpPr/>
            <p:nvPr/>
          </p:nvSpPr>
          <p:spPr bwMode="auto">
            <a:xfrm>
              <a:off x="3515445" y="2590106"/>
              <a:ext cx="23813" cy="42863"/>
            </a:xfrm>
            <a:custGeom>
              <a:avLst/>
              <a:gdLst>
                <a:gd name="T0" fmla="*/ 8 w 15"/>
                <a:gd name="T1" fmla="*/ 25 h 27"/>
                <a:gd name="T2" fmla="*/ 6 w 15"/>
                <a:gd name="T3" fmla="*/ 25 h 27"/>
                <a:gd name="T4" fmla="*/ 4 w 15"/>
                <a:gd name="T5" fmla="*/ 22 h 27"/>
                <a:gd name="T6" fmla="*/ 0 w 15"/>
                <a:gd name="T7" fmla="*/ 18 h 27"/>
                <a:gd name="T8" fmla="*/ 2 w 15"/>
                <a:gd name="T9" fmla="*/ 12 h 27"/>
                <a:gd name="T10" fmla="*/ 6 w 15"/>
                <a:gd name="T11" fmla="*/ 8 h 27"/>
                <a:gd name="T12" fmla="*/ 10 w 15"/>
                <a:gd name="T13" fmla="*/ 2 h 27"/>
                <a:gd name="T14" fmla="*/ 12 w 15"/>
                <a:gd name="T15" fmla="*/ 2 h 27"/>
                <a:gd name="T16" fmla="*/ 14 w 15"/>
                <a:gd name="T17" fmla="*/ 0 h 27"/>
                <a:gd name="T18" fmla="*/ 14 w 15"/>
                <a:gd name="T19" fmla="*/ 2 h 27"/>
                <a:gd name="T20" fmla="*/ 15 w 15"/>
                <a:gd name="T21" fmla="*/ 4 h 27"/>
                <a:gd name="T22" fmla="*/ 14 w 15"/>
                <a:gd name="T23" fmla="*/ 18 h 27"/>
                <a:gd name="T24" fmla="*/ 12 w 15"/>
                <a:gd name="T25" fmla="*/ 25 h 27"/>
                <a:gd name="T26" fmla="*/ 12 w 15"/>
                <a:gd name="T27" fmla="*/ 27 h 27"/>
                <a:gd name="T28" fmla="*/ 8 w 15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8" y="25"/>
                  </a:moveTo>
                  <a:lnTo>
                    <a:pt x="6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4" y="18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7" name="Freeform 73"/>
            <p:cNvSpPr/>
            <p:nvPr/>
          </p:nvSpPr>
          <p:spPr bwMode="auto">
            <a:xfrm>
              <a:off x="3326532" y="2675831"/>
              <a:ext cx="22225" cy="39688"/>
            </a:xfrm>
            <a:custGeom>
              <a:avLst/>
              <a:gdLst>
                <a:gd name="T0" fmla="*/ 6 w 14"/>
                <a:gd name="T1" fmla="*/ 25 h 25"/>
                <a:gd name="T2" fmla="*/ 6 w 14"/>
                <a:gd name="T3" fmla="*/ 23 h 25"/>
                <a:gd name="T4" fmla="*/ 2 w 14"/>
                <a:gd name="T5" fmla="*/ 21 h 25"/>
                <a:gd name="T6" fmla="*/ 0 w 14"/>
                <a:gd name="T7" fmla="*/ 15 h 25"/>
                <a:gd name="T8" fmla="*/ 0 w 14"/>
                <a:gd name="T9" fmla="*/ 12 h 25"/>
                <a:gd name="T10" fmla="*/ 4 w 14"/>
                <a:gd name="T11" fmla="*/ 6 h 25"/>
                <a:gd name="T12" fmla="*/ 10 w 14"/>
                <a:gd name="T13" fmla="*/ 2 h 25"/>
                <a:gd name="T14" fmla="*/ 12 w 14"/>
                <a:gd name="T15" fmla="*/ 0 h 25"/>
                <a:gd name="T16" fmla="*/ 12 w 14"/>
                <a:gd name="T17" fmla="*/ 0 h 25"/>
                <a:gd name="T18" fmla="*/ 14 w 14"/>
                <a:gd name="T19" fmla="*/ 0 h 25"/>
                <a:gd name="T20" fmla="*/ 14 w 14"/>
                <a:gd name="T21" fmla="*/ 4 h 25"/>
                <a:gd name="T22" fmla="*/ 14 w 14"/>
                <a:gd name="T23" fmla="*/ 17 h 25"/>
                <a:gd name="T24" fmla="*/ 12 w 14"/>
                <a:gd name="T25" fmla="*/ 23 h 25"/>
                <a:gd name="T26" fmla="*/ 10 w 14"/>
                <a:gd name="T27" fmla="*/ 25 h 25"/>
                <a:gd name="T28" fmla="*/ 6 w 1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5">
                  <a:moveTo>
                    <a:pt x="6" y="25"/>
                  </a:moveTo>
                  <a:lnTo>
                    <a:pt x="6" y="23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17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8" name="Freeform 74"/>
            <p:cNvSpPr/>
            <p:nvPr/>
          </p:nvSpPr>
          <p:spPr bwMode="auto">
            <a:xfrm>
              <a:off x="3442420" y="2742506"/>
              <a:ext cx="23813" cy="42863"/>
            </a:xfrm>
            <a:custGeom>
              <a:avLst/>
              <a:gdLst>
                <a:gd name="T0" fmla="*/ 8 w 15"/>
                <a:gd name="T1" fmla="*/ 25 h 27"/>
                <a:gd name="T2" fmla="*/ 6 w 15"/>
                <a:gd name="T3" fmla="*/ 25 h 27"/>
                <a:gd name="T4" fmla="*/ 4 w 15"/>
                <a:gd name="T5" fmla="*/ 21 h 27"/>
                <a:gd name="T6" fmla="*/ 0 w 15"/>
                <a:gd name="T7" fmla="*/ 18 h 27"/>
                <a:gd name="T8" fmla="*/ 2 w 15"/>
                <a:gd name="T9" fmla="*/ 12 h 27"/>
                <a:gd name="T10" fmla="*/ 6 w 15"/>
                <a:gd name="T11" fmla="*/ 6 h 27"/>
                <a:gd name="T12" fmla="*/ 10 w 15"/>
                <a:gd name="T13" fmla="*/ 2 h 27"/>
                <a:gd name="T14" fmla="*/ 12 w 15"/>
                <a:gd name="T15" fmla="*/ 0 h 27"/>
                <a:gd name="T16" fmla="*/ 14 w 15"/>
                <a:gd name="T17" fmla="*/ 0 h 27"/>
                <a:gd name="T18" fmla="*/ 14 w 15"/>
                <a:gd name="T19" fmla="*/ 2 h 27"/>
                <a:gd name="T20" fmla="*/ 15 w 15"/>
                <a:gd name="T21" fmla="*/ 4 h 27"/>
                <a:gd name="T22" fmla="*/ 14 w 15"/>
                <a:gd name="T23" fmla="*/ 18 h 27"/>
                <a:gd name="T24" fmla="*/ 12 w 15"/>
                <a:gd name="T25" fmla="*/ 25 h 27"/>
                <a:gd name="T26" fmla="*/ 12 w 15"/>
                <a:gd name="T27" fmla="*/ 27 h 27"/>
                <a:gd name="T28" fmla="*/ 8 w 15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8" y="25"/>
                  </a:moveTo>
                  <a:lnTo>
                    <a:pt x="6" y="25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4" y="18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9" name="Freeform 75"/>
            <p:cNvSpPr/>
            <p:nvPr/>
          </p:nvSpPr>
          <p:spPr bwMode="auto">
            <a:xfrm>
              <a:off x="3242395" y="2821881"/>
              <a:ext cx="20638" cy="42863"/>
            </a:xfrm>
            <a:custGeom>
              <a:avLst/>
              <a:gdLst>
                <a:gd name="T0" fmla="*/ 7 w 13"/>
                <a:gd name="T1" fmla="*/ 25 h 27"/>
                <a:gd name="T2" fmla="*/ 5 w 13"/>
                <a:gd name="T3" fmla="*/ 25 h 27"/>
                <a:gd name="T4" fmla="*/ 2 w 13"/>
                <a:gd name="T5" fmla="*/ 21 h 27"/>
                <a:gd name="T6" fmla="*/ 0 w 13"/>
                <a:gd name="T7" fmla="*/ 17 h 27"/>
                <a:gd name="T8" fmla="*/ 2 w 13"/>
                <a:gd name="T9" fmla="*/ 12 h 27"/>
                <a:gd name="T10" fmla="*/ 3 w 13"/>
                <a:gd name="T11" fmla="*/ 6 h 27"/>
                <a:gd name="T12" fmla="*/ 9 w 13"/>
                <a:gd name="T13" fmla="*/ 2 h 27"/>
                <a:gd name="T14" fmla="*/ 11 w 13"/>
                <a:gd name="T15" fmla="*/ 0 h 27"/>
                <a:gd name="T16" fmla="*/ 13 w 13"/>
                <a:gd name="T17" fmla="*/ 0 h 27"/>
                <a:gd name="T18" fmla="*/ 13 w 13"/>
                <a:gd name="T19" fmla="*/ 2 h 27"/>
                <a:gd name="T20" fmla="*/ 13 w 13"/>
                <a:gd name="T21" fmla="*/ 4 h 27"/>
                <a:gd name="T22" fmla="*/ 13 w 13"/>
                <a:gd name="T23" fmla="*/ 17 h 27"/>
                <a:gd name="T24" fmla="*/ 11 w 13"/>
                <a:gd name="T25" fmla="*/ 25 h 27"/>
                <a:gd name="T26" fmla="*/ 11 w 13"/>
                <a:gd name="T27" fmla="*/ 27 h 27"/>
                <a:gd name="T28" fmla="*/ 7 w 13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7">
                  <a:moveTo>
                    <a:pt x="7" y="25"/>
                  </a:moveTo>
                  <a:lnTo>
                    <a:pt x="5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1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0" name="Freeform 76"/>
            <p:cNvSpPr/>
            <p:nvPr/>
          </p:nvSpPr>
          <p:spPr bwMode="auto">
            <a:xfrm>
              <a:off x="3574182" y="2715518"/>
              <a:ext cx="11113" cy="20638"/>
            </a:xfrm>
            <a:custGeom>
              <a:avLst/>
              <a:gdLst>
                <a:gd name="T0" fmla="*/ 1 w 7"/>
                <a:gd name="T1" fmla="*/ 13 h 13"/>
                <a:gd name="T2" fmla="*/ 5 w 7"/>
                <a:gd name="T3" fmla="*/ 12 h 13"/>
                <a:gd name="T4" fmla="*/ 7 w 7"/>
                <a:gd name="T5" fmla="*/ 8 h 13"/>
                <a:gd name="T6" fmla="*/ 7 w 7"/>
                <a:gd name="T7" fmla="*/ 4 h 13"/>
                <a:gd name="T8" fmla="*/ 7 w 7"/>
                <a:gd name="T9" fmla="*/ 2 h 13"/>
                <a:gd name="T10" fmla="*/ 5 w 7"/>
                <a:gd name="T11" fmla="*/ 0 h 13"/>
                <a:gd name="T12" fmla="*/ 5 w 7"/>
                <a:gd name="T13" fmla="*/ 2 h 13"/>
                <a:gd name="T14" fmla="*/ 1 w 7"/>
                <a:gd name="T15" fmla="*/ 8 h 13"/>
                <a:gd name="T16" fmla="*/ 0 w 7"/>
                <a:gd name="T17" fmla="*/ 12 h 13"/>
                <a:gd name="T18" fmla="*/ 0 w 7"/>
                <a:gd name="T19" fmla="*/ 13 h 13"/>
                <a:gd name="T20" fmla="*/ 1 w 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1" y="13"/>
                  </a:moveTo>
                  <a:lnTo>
                    <a:pt x="5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1" name="Freeform 77"/>
            <p:cNvSpPr/>
            <p:nvPr/>
          </p:nvSpPr>
          <p:spPr bwMode="auto">
            <a:xfrm>
              <a:off x="3461470" y="2453581"/>
              <a:ext cx="11113" cy="20638"/>
            </a:xfrm>
            <a:custGeom>
              <a:avLst/>
              <a:gdLst>
                <a:gd name="T0" fmla="*/ 2 w 7"/>
                <a:gd name="T1" fmla="*/ 13 h 13"/>
                <a:gd name="T2" fmla="*/ 5 w 7"/>
                <a:gd name="T3" fmla="*/ 12 h 13"/>
                <a:gd name="T4" fmla="*/ 7 w 7"/>
                <a:gd name="T5" fmla="*/ 6 h 13"/>
                <a:gd name="T6" fmla="*/ 7 w 7"/>
                <a:gd name="T7" fmla="*/ 4 h 13"/>
                <a:gd name="T8" fmla="*/ 7 w 7"/>
                <a:gd name="T9" fmla="*/ 0 h 13"/>
                <a:gd name="T10" fmla="*/ 5 w 7"/>
                <a:gd name="T11" fmla="*/ 0 h 13"/>
                <a:gd name="T12" fmla="*/ 5 w 7"/>
                <a:gd name="T13" fmla="*/ 0 h 13"/>
                <a:gd name="T14" fmla="*/ 2 w 7"/>
                <a:gd name="T15" fmla="*/ 8 h 13"/>
                <a:gd name="T16" fmla="*/ 0 w 7"/>
                <a:gd name="T17" fmla="*/ 12 h 13"/>
                <a:gd name="T18" fmla="*/ 0 w 7"/>
                <a:gd name="T19" fmla="*/ 12 h 13"/>
                <a:gd name="T20" fmla="*/ 2 w 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5" y="12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2" name="Freeform 78"/>
            <p:cNvSpPr/>
            <p:nvPr/>
          </p:nvSpPr>
          <p:spPr bwMode="auto">
            <a:xfrm>
              <a:off x="3461470" y="2858393"/>
              <a:ext cx="11113" cy="22225"/>
            </a:xfrm>
            <a:custGeom>
              <a:avLst/>
              <a:gdLst>
                <a:gd name="T0" fmla="*/ 2 w 7"/>
                <a:gd name="T1" fmla="*/ 14 h 14"/>
                <a:gd name="T2" fmla="*/ 3 w 7"/>
                <a:gd name="T3" fmla="*/ 12 h 14"/>
                <a:gd name="T4" fmla="*/ 7 w 7"/>
                <a:gd name="T5" fmla="*/ 6 h 14"/>
                <a:gd name="T6" fmla="*/ 7 w 7"/>
                <a:gd name="T7" fmla="*/ 4 h 14"/>
                <a:gd name="T8" fmla="*/ 5 w 7"/>
                <a:gd name="T9" fmla="*/ 0 h 14"/>
                <a:gd name="T10" fmla="*/ 5 w 7"/>
                <a:gd name="T11" fmla="*/ 0 h 14"/>
                <a:gd name="T12" fmla="*/ 3 w 7"/>
                <a:gd name="T13" fmla="*/ 0 h 14"/>
                <a:gd name="T14" fmla="*/ 0 w 7"/>
                <a:gd name="T15" fmla="*/ 8 h 14"/>
                <a:gd name="T16" fmla="*/ 0 w 7"/>
                <a:gd name="T17" fmla="*/ 12 h 14"/>
                <a:gd name="T18" fmla="*/ 0 w 7"/>
                <a:gd name="T19" fmla="*/ 12 h 14"/>
                <a:gd name="T20" fmla="*/ 2 w 7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2" y="14"/>
                  </a:moveTo>
                  <a:lnTo>
                    <a:pt x="3" y="12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3" name="Freeform 79"/>
            <p:cNvSpPr/>
            <p:nvPr/>
          </p:nvSpPr>
          <p:spPr bwMode="auto">
            <a:xfrm>
              <a:off x="3193182" y="2682181"/>
              <a:ext cx="12700" cy="20638"/>
            </a:xfrm>
            <a:custGeom>
              <a:avLst/>
              <a:gdLst>
                <a:gd name="T0" fmla="*/ 2 w 8"/>
                <a:gd name="T1" fmla="*/ 13 h 13"/>
                <a:gd name="T2" fmla="*/ 4 w 8"/>
                <a:gd name="T3" fmla="*/ 11 h 13"/>
                <a:gd name="T4" fmla="*/ 8 w 8"/>
                <a:gd name="T5" fmla="*/ 6 h 13"/>
                <a:gd name="T6" fmla="*/ 8 w 8"/>
                <a:gd name="T7" fmla="*/ 4 h 13"/>
                <a:gd name="T8" fmla="*/ 6 w 8"/>
                <a:gd name="T9" fmla="*/ 0 h 13"/>
                <a:gd name="T10" fmla="*/ 6 w 8"/>
                <a:gd name="T11" fmla="*/ 0 h 13"/>
                <a:gd name="T12" fmla="*/ 4 w 8"/>
                <a:gd name="T13" fmla="*/ 2 h 13"/>
                <a:gd name="T14" fmla="*/ 0 w 8"/>
                <a:gd name="T15" fmla="*/ 8 h 13"/>
                <a:gd name="T16" fmla="*/ 0 w 8"/>
                <a:gd name="T17" fmla="*/ 11 h 13"/>
                <a:gd name="T18" fmla="*/ 0 w 8"/>
                <a:gd name="T19" fmla="*/ 13 h 13"/>
                <a:gd name="T20" fmla="*/ 2 w 8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4" name="Freeform 80"/>
            <p:cNvSpPr/>
            <p:nvPr/>
          </p:nvSpPr>
          <p:spPr bwMode="auto">
            <a:xfrm>
              <a:off x="3320182" y="2436118"/>
              <a:ext cx="12700" cy="20638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1 h 13"/>
                <a:gd name="T4" fmla="*/ 8 w 8"/>
                <a:gd name="T5" fmla="*/ 7 h 13"/>
                <a:gd name="T6" fmla="*/ 8 w 8"/>
                <a:gd name="T7" fmla="*/ 3 h 13"/>
                <a:gd name="T8" fmla="*/ 8 w 8"/>
                <a:gd name="T9" fmla="*/ 1 h 13"/>
                <a:gd name="T10" fmla="*/ 6 w 8"/>
                <a:gd name="T11" fmla="*/ 0 h 13"/>
                <a:gd name="T12" fmla="*/ 6 w 8"/>
                <a:gd name="T13" fmla="*/ 1 h 13"/>
                <a:gd name="T14" fmla="*/ 2 w 8"/>
                <a:gd name="T15" fmla="*/ 9 h 13"/>
                <a:gd name="T16" fmla="*/ 0 w 8"/>
                <a:gd name="T17" fmla="*/ 11 h 13"/>
                <a:gd name="T18" fmla="*/ 0 w 8"/>
                <a:gd name="T19" fmla="*/ 13 h 13"/>
                <a:gd name="T20" fmla="*/ 2 w 8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6" y="11"/>
                  </a:lnTo>
                  <a:lnTo>
                    <a:pt x="8" y="7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5" name="Freeform 81"/>
            <p:cNvSpPr/>
            <p:nvPr/>
          </p:nvSpPr>
          <p:spPr bwMode="auto">
            <a:xfrm>
              <a:off x="3263032" y="2545656"/>
              <a:ext cx="15875" cy="20638"/>
            </a:xfrm>
            <a:custGeom>
              <a:avLst/>
              <a:gdLst>
                <a:gd name="T0" fmla="*/ 8 w 10"/>
                <a:gd name="T1" fmla="*/ 11 h 13"/>
                <a:gd name="T2" fmla="*/ 10 w 10"/>
                <a:gd name="T3" fmla="*/ 9 h 13"/>
                <a:gd name="T4" fmla="*/ 8 w 10"/>
                <a:gd name="T5" fmla="*/ 3 h 13"/>
                <a:gd name="T6" fmla="*/ 6 w 10"/>
                <a:gd name="T7" fmla="*/ 2 h 13"/>
                <a:gd name="T8" fmla="*/ 2 w 10"/>
                <a:gd name="T9" fmla="*/ 0 h 13"/>
                <a:gd name="T10" fmla="*/ 0 w 10"/>
                <a:gd name="T11" fmla="*/ 0 h 13"/>
                <a:gd name="T12" fmla="*/ 0 w 10"/>
                <a:gd name="T13" fmla="*/ 2 h 13"/>
                <a:gd name="T14" fmla="*/ 4 w 10"/>
                <a:gd name="T15" fmla="*/ 9 h 13"/>
                <a:gd name="T16" fmla="*/ 6 w 10"/>
                <a:gd name="T17" fmla="*/ 13 h 13"/>
                <a:gd name="T18" fmla="*/ 8 w 10"/>
                <a:gd name="T19" fmla="*/ 13 h 13"/>
                <a:gd name="T20" fmla="*/ 8 w 10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10" y="9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6" name="Freeform 82"/>
            <p:cNvSpPr/>
            <p:nvPr/>
          </p:nvSpPr>
          <p:spPr bwMode="auto">
            <a:xfrm>
              <a:off x="3385270" y="2423418"/>
              <a:ext cx="11113" cy="17463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8 h 11"/>
                <a:gd name="T4" fmla="*/ 7 w 7"/>
                <a:gd name="T5" fmla="*/ 4 h 11"/>
                <a:gd name="T6" fmla="*/ 4 w 7"/>
                <a:gd name="T7" fmla="*/ 2 h 11"/>
                <a:gd name="T8" fmla="*/ 2 w 7"/>
                <a:gd name="T9" fmla="*/ 0 h 11"/>
                <a:gd name="T10" fmla="*/ 0 w 7"/>
                <a:gd name="T11" fmla="*/ 0 h 11"/>
                <a:gd name="T12" fmla="*/ 0 w 7"/>
                <a:gd name="T13" fmla="*/ 2 h 11"/>
                <a:gd name="T14" fmla="*/ 4 w 7"/>
                <a:gd name="T15" fmla="*/ 8 h 11"/>
                <a:gd name="T16" fmla="*/ 5 w 7"/>
                <a:gd name="T17" fmla="*/ 11 h 11"/>
                <a:gd name="T18" fmla="*/ 5 w 7"/>
                <a:gd name="T19" fmla="*/ 11 h 11"/>
                <a:gd name="T20" fmla="*/ 7 w 7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7" name="Freeform 83"/>
            <p:cNvSpPr/>
            <p:nvPr/>
          </p:nvSpPr>
          <p:spPr bwMode="auto">
            <a:xfrm>
              <a:off x="3485282" y="2520256"/>
              <a:ext cx="12700" cy="19050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8 h 12"/>
                <a:gd name="T4" fmla="*/ 6 w 8"/>
                <a:gd name="T5" fmla="*/ 4 h 12"/>
                <a:gd name="T6" fmla="*/ 4 w 8"/>
                <a:gd name="T7" fmla="*/ 2 h 12"/>
                <a:gd name="T8" fmla="*/ 2 w 8"/>
                <a:gd name="T9" fmla="*/ 0 h 12"/>
                <a:gd name="T10" fmla="*/ 0 w 8"/>
                <a:gd name="T11" fmla="*/ 0 h 12"/>
                <a:gd name="T12" fmla="*/ 0 w 8"/>
                <a:gd name="T13" fmla="*/ 2 h 12"/>
                <a:gd name="T14" fmla="*/ 4 w 8"/>
                <a:gd name="T15" fmla="*/ 8 h 12"/>
                <a:gd name="T16" fmla="*/ 4 w 8"/>
                <a:gd name="T17" fmla="*/ 12 h 12"/>
                <a:gd name="T18" fmla="*/ 6 w 8"/>
                <a:gd name="T19" fmla="*/ 12 h 12"/>
                <a:gd name="T20" fmla="*/ 8 w 8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8" name="Freeform 84"/>
            <p:cNvSpPr/>
            <p:nvPr/>
          </p:nvSpPr>
          <p:spPr bwMode="auto">
            <a:xfrm>
              <a:off x="3545607" y="2810768"/>
              <a:ext cx="15875" cy="20638"/>
            </a:xfrm>
            <a:custGeom>
              <a:avLst/>
              <a:gdLst>
                <a:gd name="T0" fmla="*/ 8 w 10"/>
                <a:gd name="T1" fmla="*/ 11 h 13"/>
                <a:gd name="T2" fmla="*/ 10 w 10"/>
                <a:gd name="T3" fmla="*/ 9 h 13"/>
                <a:gd name="T4" fmla="*/ 8 w 10"/>
                <a:gd name="T5" fmla="*/ 3 h 13"/>
                <a:gd name="T6" fmla="*/ 6 w 10"/>
                <a:gd name="T7" fmla="*/ 1 h 13"/>
                <a:gd name="T8" fmla="*/ 2 w 10"/>
                <a:gd name="T9" fmla="*/ 0 h 13"/>
                <a:gd name="T10" fmla="*/ 0 w 10"/>
                <a:gd name="T11" fmla="*/ 0 h 13"/>
                <a:gd name="T12" fmla="*/ 0 w 10"/>
                <a:gd name="T13" fmla="*/ 1 h 13"/>
                <a:gd name="T14" fmla="*/ 4 w 10"/>
                <a:gd name="T15" fmla="*/ 9 h 13"/>
                <a:gd name="T16" fmla="*/ 6 w 10"/>
                <a:gd name="T17" fmla="*/ 13 h 13"/>
                <a:gd name="T18" fmla="*/ 8 w 10"/>
                <a:gd name="T19" fmla="*/ 13 h 13"/>
                <a:gd name="T20" fmla="*/ 8 w 10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10" y="9"/>
                  </a:lnTo>
                  <a:lnTo>
                    <a:pt x="8" y="3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9" name="Freeform 85"/>
            <p:cNvSpPr/>
            <p:nvPr/>
          </p:nvSpPr>
          <p:spPr bwMode="auto">
            <a:xfrm>
              <a:off x="3472582" y="2699643"/>
              <a:ext cx="12700" cy="22225"/>
            </a:xfrm>
            <a:custGeom>
              <a:avLst/>
              <a:gdLst>
                <a:gd name="T0" fmla="*/ 8 w 8"/>
                <a:gd name="T1" fmla="*/ 12 h 14"/>
                <a:gd name="T2" fmla="*/ 8 w 8"/>
                <a:gd name="T3" fmla="*/ 10 h 14"/>
                <a:gd name="T4" fmla="*/ 6 w 8"/>
                <a:gd name="T5" fmla="*/ 4 h 14"/>
                <a:gd name="T6" fmla="*/ 4 w 8"/>
                <a:gd name="T7" fmla="*/ 2 h 14"/>
                <a:gd name="T8" fmla="*/ 2 w 8"/>
                <a:gd name="T9" fmla="*/ 0 h 14"/>
                <a:gd name="T10" fmla="*/ 0 w 8"/>
                <a:gd name="T11" fmla="*/ 0 h 14"/>
                <a:gd name="T12" fmla="*/ 0 w 8"/>
                <a:gd name="T13" fmla="*/ 2 h 14"/>
                <a:gd name="T14" fmla="*/ 4 w 8"/>
                <a:gd name="T15" fmla="*/ 10 h 14"/>
                <a:gd name="T16" fmla="*/ 6 w 8"/>
                <a:gd name="T17" fmla="*/ 12 h 14"/>
                <a:gd name="T18" fmla="*/ 6 w 8"/>
                <a:gd name="T19" fmla="*/ 14 h 14"/>
                <a:gd name="T20" fmla="*/ 8 w 8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4">
                  <a:moveTo>
                    <a:pt x="8" y="12"/>
                  </a:moveTo>
                  <a:lnTo>
                    <a:pt x="8" y="10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0" name="Freeform 86"/>
            <p:cNvSpPr/>
            <p:nvPr/>
          </p:nvSpPr>
          <p:spPr bwMode="auto">
            <a:xfrm>
              <a:off x="3174132" y="2731393"/>
              <a:ext cx="15875" cy="17463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7 h 11"/>
                <a:gd name="T4" fmla="*/ 8 w 10"/>
                <a:gd name="T5" fmla="*/ 3 h 11"/>
                <a:gd name="T6" fmla="*/ 6 w 10"/>
                <a:gd name="T7" fmla="*/ 2 h 11"/>
                <a:gd name="T8" fmla="*/ 2 w 10"/>
                <a:gd name="T9" fmla="*/ 0 h 11"/>
                <a:gd name="T10" fmla="*/ 0 w 10"/>
                <a:gd name="T11" fmla="*/ 0 h 11"/>
                <a:gd name="T12" fmla="*/ 0 w 10"/>
                <a:gd name="T13" fmla="*/ 2 h 11"/>
                <a:gd name="T14" fmla="*/ 4 w 10"/>
                <a:gd name="T15" fmla="*/ 7 h 11"/>
                <a:gd name="T16" fmla="*/ 6 w 10"/>
                <a:gd name="T17" fmla="*/ 11 h 11"/>
                <a:gd name="T18" fmla="*/ 8 w 10"/>
                <a:gd name="T19" fmla="*/ 11 h 11"/>
                <a:gd name="T20" fmla="*/ 8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7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1" name="Freeform 87"/>
            <p:cNvSpPr/>
            <p:nvPr/>
          </p:nvSpPr>
          <p:spPr bwMode="auto">
            <a:xfrm>
              <a:off x="3326532" y="2810768"/>
              <a:ext cx="15875" cy="17463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7 h 11"/>
                <a:gd name="T4" fmla="*/ 8 w 10"/>
                <a:gd name="T5" fmla="*/ 3 h 11"/>
                <a:gd name="T6" fmla="*/ 4 w 10"/>
                <a:gd name="T7" fmla="*/ 1 h 11"/>
                <a:gd name="T8" fmla="*/ 2 w 10"/>
                <a:gd name="T9" fmla="*/ 0 h 11"/>
                <a:gd name="T10" fmla="*/ 0 w 10"/>
                <a:gd name="T11" fmla="*/ 0 h 11"/>
                <a:gd name="T12" fmla="*/ 0 w 10"/>
                <a:gd name="T13" fmla="*/ 1 h 11"/>
                <a:gd name="T14" fmla="*/ 4 w 10"/>
                <a:gd name="T15" fmla="*/ 7 h 11"/>
                <a:gd name="T16" fmla="*/ 6 w 10"/>
                <a:gd name="T17" fmla="*/ 11 h 11"/>
                <a:gd name="T18" fmla="*/ 8 w 10"/>
                <a:gd name="T19" fmla="*/ 11 h 11"/>
                <a:gd name="T20" fmla="*/ 8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2" name="Freeform 88"/>
            <p:cNvSpPr/>
            <p:nvPr/>
          </p:nvSpPr>
          <p:spPr bwMode="auto">
            <a:xfrm>
              <a:off x="3393207" y="2891731"/>
              <a:ext cx="15875" cy="22225"/>
            </a:xfrm>
            <a:custGeom>
              <a:avLst/>
              <a:gdLst>
                <a:gd name="T0" fmla="*/ 8 w 10"/>
                <a:gd name="T1" fmla="*/ 12 h 14"/>
                <a:gd name="T2" fmla="*/ 10 w 10"/>
                <a:gd name="T3" fmla="*/ 10 h 14"/>
                <a:gd name="T4" fmla="*/ 8 w 10"/>
                <a:gd name="T5" fmla="*/ 4 h 14"/>
                <a:gd name="T6" fmla="*/ 4 w 10"/>
                <a:gd name="T7" fmla="*/ 2 h 14"/>
                <a:gd name="T8" fmla="*/ 2 w 10"/>
                <a:gd name="T9" fmla="*/ 0 h 14"/>
                <a:gd name="T10" fmla="*/ 0 w 10"/>
                <a:gd name="T11" fmla="*/ 0 h 14"/>
                <a:gd name="T12" fmla="*/ 0 w 10"/>
                <a:gd name="T13" fmla="*/ 2 h 14"/>
                <a:gd name="T14" fmla="*/ 4 w 10"/>
                <a:gd name="T15" fmla="*/ 8 h 14"/>
                <a:gd name="T16" fmla="*/ 6 w 10"/>
                <a:gd name="T17" fmla="*/ 12 h 14"/>
                <a:gd name="T18" fmla="*/ 6 w 10"/>
                <a:gd name="T19" fmla="*/ 14 h 14"/>
                <a:gd name="T20" fmla="*/ 8 w 10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4">
                  <a:moveTo>
                    <a:pt x="8" y="12"/>
                  </a:moveTo>
                  <a:lnTo>
                    <a:pt x="10" y="10"/>
                  </a:lnTo>
                  <a:lnTo>
                    <a:pt x="8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3" name="Freeform 89"/>
            <p:cNvSpPr/>
            <p:nvPr/>
          </p:nvSpPr>
          <p:spPr bwMode="auto">
            <a:xfrm>
              <a:off x="3412257" y="2536131"/>
              <a:ext cx="9525" cy="20638"/>
            </a:xfrm>
            <a:custGeom>
              <a:avLst/>
              <a:gdLst>
                <a:gd name="T0" fmla="*/ 2 w 6"/>
                <a:gd name="T1" fmla="*/ 13 h 13"/>
                <a:gd name="T2" fmla="*/ 4 w 6"/>
                <a:gd name="T3" fmla="*/ 11 h 13"/>
                <a:gd name="T4" fmla="*/ 6 w 6"/>
                <a:gd name="T5" fmla="*/ 6 h 13"/>
                <a:gd name="T6" fmla="*/ 6 w 6"/>
                <a:gd name="T7" fmla="*/ 4 h 13"/>
                <a:gd name="T8" fmla="*/ 4 w 6"/>
                <a:gd name="T9" fmla="*/ 0 h 13"/>
                <a:gd name="T10" fmla="*/ 2 w 6"/>
                <a:gd name="T11" fmla="*/ 0 h 13"/>
                <a:gd name="T12" fmla="*/ 2 w 6"/>
                <a:gd name="T13" fmla="*/ 2 h 13"/>
                <a:gd name="T14" fmla="*/ 0 w 6"/>
                <a:gd name="T15" fmla="*/ 9 h 13"/>
                <a:gd name="T16" fmla="*/ 0 w 6"/>
                <a:gd name="T17" fmla="*/ 11 h 13"/>
                <a:gd name="T18" fmla="*/ 0 w 6"/>
                <a:gd name="T19" fmla="*/ 13 h 13"/>
                <a:gd name="T20" fmla="*/ 2 w 6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3">
                  <a:moveTo>
                    <a:pt x="2" y="13"/>
                  </a:moveTo>
                  <a:lnTo>
                    <a:pt x="4" y="11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4" name="Freeform 90"/>
            <p:cNvSpPr/>
            <p:nvPr/>
          </p:nvSpPr>
          <p:spPr bwMode="auto">
            <a:xfrm>
              <a:off x="3275732" y="2636143"/>
              <a:ext cx="7938" cy="22225"/>
            </a:xfrm>
            <a:custGeom>
              <a:avLst/>
              <a:gdLst>
                <a:gd name="T0" fmla="*/ 2 w 5"/>
                <a:gd name="T1" fmla="*/ 14 h 14"/>
                <a:gd name="T2" fmla="*/ 4 w 5"/>
                <a:gd name="T3" fmla="*/ 12 h 14"/>
                <a:gd name="T4" fmla="*/ 5 w 5"/>
                <a:gd name="T5" fmla="*/ 8 h 14"/>
                <a:gd name="T6" fmla="*/ 5 w 5"/>
                <a:gd name="T7" fmla="*/ 4 h 14"/>
                <a:gd name="T8" fmla="*/ 4 w 5"/>
                <a:gd name="T9" fmla="*/ 2 h 14"/>
                <a:gd name="T10" fmla="*/ 2 w 5"/>
                <a:gd name="T11" fmla="*/ 0 h 14"/>
                <a:gd name="T12" fmla="*/ 2 w 5"/>
                <a:gd name="T13" fmla="*/ 2 h 14"/>
                <a:gd name="T14" fmla="*/ 0 w 5"/>
                <a:gd name="T15" fmla="*/ 10 h 14"/>
                <a:gd name="T16" fmla="*/ 0 w 5"/>
                <a:gd name="T17" fmla="*/ 14 h 14"/>
                <a:gd name="T18" fmla="*/ 0 w 5"/>
                <a:gd name="T19" fmla="*/ 14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5" name="Freeform 91"/>
            <p:cNvSpPr/>
            <p:nvPr/>
          </p:nvSpPr>
          <p:spPr bwMode="auto">
            <a:xfrm>
              <a:off x="3588470" y="2639318"/>
              <a:ext cx="9525" cy="22225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12 h 14"/>
                <a:gd name="T4" fmla="*/ 6 w 6"/>
                <a:gd name="T5" fmla="*/ 6 h 14"/>
                <a:gd name="T6" fmla="*/ 6 w 6"/>
                <a:gd name="T7" fmla="*/ 4 h 14"/>
                <a:gd name="T8" fmla="*/ 4 w 6"/>
                <a:gd name="T9" fmla="*/ 0 h 14"/>
                <a:gd name="T10" fmla="*/ 2 w 6"/>
                <a:gd name="T11" fmla="*/ 0 h 14"/>
                <a:gd name="T12" fmla="*/ 2 w 6"/>
                <a:gd name="T13" fmla="*/ 2 h 14"/>
                <a:gd name="T14" fmla="*/ 0 w 6"/>
                <a:gd name="T15" fmla="*/ 10 h 14"/>
                <a:gd name="T16" fmla="*/ 0 w 6"/>
                <a:gd name="T17" fmla="*/ 12 h 14"/>
                <a:gd name="T18" fmla="*/ 0 w 6"/>
                <a:gd name="T19" fmla="*/ 14 h 14"/>
                <a:gd name="T20" fmla="*/ 2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6" name="Freeform 92"/>
            <p:cNvSpPr/>
            <p:nvPr/>
          </p:nvSpPr>
          <p:spPr bwMode="auto">
            <a:xfrm>
              <a:off x="3256682" y="2718693"/>
              <a:ext cx="9525" cy="23813"/>
            </a:xfrm>
            <a:custGeom>
              <a:avLst/>
              <a:gdLst>
                <a:gd name="T0" fmla="*/ 2 w 6"/>
                <a:gd name="T1" fmla="*/ 15 h 15"/>
                <a:gd name="T2" fmla="*/ 4 w 6"/>
                <a:gd name="T3" fmla="*/ 11 h 15"/>
                <a:gd name="T4" fmla="*/ 6 w 6"/>
                <a:gd name="T5" fmla="*/ 8 h 15"/>
                <a:gd name="T6" fmla="*/ 6 w 6"/>
                <a:gd name="T7" fmla="*/ 4 h 15"/>
                <a:gd name="T8" fmla="*/ 4 w 6"/>
                <a:gd name="T9" fmla="*/ 2 h 15"/>
                <a:gd name="T10" fmla="*/ 2 w 6"/>
                <a:gd name="T11" fmla="*/ 0 h 15"/>
                <a:gd name="T12" fmla="*/ 2 w 6"/>
                <a:gd name="T13" fmla="*/ 2 h 15"/>
                <a:gd name="T14" fmla="*/ 0 w 6"/>
                <a:gd name="T15" fmla="*/ 10 h 15"/>
                <a:gd name="T16" fmla="*/ 0 w 6"/>
                <a:gd name="T17" fmla="*/ 13 h 15"/>
                <a:gd name="T18" fmla="*/ 0 w 6"/>
                <a:gd name="T19" fmla="*/ 15 h 15"/>
                <a:gd name="T20" fmla="*/ 2 w 6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5">
                  <a:moveTo>
                    <a:pt x="2" y="15"/>
                  </a:moveTo>
                  <a:lnTo>
                    <a:pt x="4" y="11"/>
                  </a:lnTo>
                  <a:lnTo>
                    <a:pt x="6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7" name="Freeform 93"/>
            <p:cNvSpPr/>
            <p:nvPr/>
          </p:nvSpPr>
          <p:spPr bwMode="auto">
            <a:xfrm>
              <a:off x="3591645" y="2775843"/>
              <a:ext cx="9525" cy="22225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12 h 14"/>
                <a:gd name="T4" fmla="*/ 6 w 6"/>
                <a:gd name="T5" fmla="*/ 6 h 14"/>
                <a:gd name="T6" fmla="*/ 6 w 6"/>
                <a:gd name="T7" fmla="*/ 4 h 14"/>
                <a:gd name="T8" fmla="*/ 4 w 6"/>
                <a:gd name="T9" fmla="*/ 0 h 14"/>
                <a:gd name="T10" fmla="*/ 2 w 6"/>
                <a:gd name="T11" fmla="*/ 0 h 14"/>
                <a:gd name="T12" fmla="*/ 2 w 6"/>
                <a:gd name="T13" fmla="*/ 2 h 14"/>
                <a:gd name="T14" fmla="*/ 0 w 6"/>
                <a:gd name="T15" fmla="*/ 10 h 14"/>
                <a:gd name="T16" fmla="*/ 0 w 6"/>
                <a:gd name="T17" fmla="*/ 14 h 14"/>
                <a:gd name="T18" fmla="*/ 0 w 6"/>
                <a:gd name="T19" fmla="*/ 14 h 14"/>
                <a:gd name="T20" fmla="*/ 2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8" name="Freeform 94"/>
            <p:cNvSpPr/>
            <p:nvPr/>
          </p:nvSpPr>
          <p:spPr bwMode="auto">
            <a:xfrm>
              <a:off x="3312245" y="2767906"/>
              <a:ext cx="7938" cy="20638"/>
            </a:xfrm>
            <a:custGeom>
              <a:avLst/>
              <a:gdLst>
                <a:gd name="T0" fmla="*/ 2 w 5"/>
                <a:gd name="T1" fmla="*/ 13 h 13"/>
                <a:gd name="T2" fmla="*/ 4 w 5"/>
                <a:gd name="T3" fmla="*/ 11 h 13"/>
                <a:gd name="T4" fmla="*/ 5 w 5"/>
                <a:gd name="T5" fmla="*/ 7 h 13"/>
                <a:gd name="T6" fmla="*/ 4 w 5"/>
                <a:gd name="T7" fmla="*/ 4 h 13"/>
                <a:gd name="T8" fmla="*/ 2 w 5"/>
                <a:gd name="T9" fmla="*/ 2 h 13"/>
                <a:gd name="T10" fmla="*/ 2 w 5"/>
                <a:gd name="T11" fmla="*/ 0 h 13"/>
                <a:gd name="T12" fmla="*/ 0 w 5"/>
                <a:gd name="T13" fmla="*/ 2 h 13"/>
                <a:gd name="T14" fmla="*/ 0 w 5"/>
                <a:gd name="T15" fmla="*/ 9 h 13"/>
                <a:gd name="T16" fmla="*/ 0 w 5"/>
                <a:gd name="T17" fmla="*/ 13 h 13"/>
                <a:gd name="T18" fmla="*/ 0 w 5"/>
                <a:gd name="T19" fmla="*/ 13 h 13"/>
                <a:gd name="T20" fmla="*/ 2 w 5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lnTo>
                    <a:pt x="4" y="11"/>
                  </a:lnTo>
                  <a:lnTo>
                    <a:pt x="5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9" name="Freeform 95"/>
            <p:cNvSpPr/>
            <p:nvPr/>
          </p:nvSpPr>
          <p:spPr bwMode="auto">
            <a:xfrm>
              <a:off x="3458295" y="2625031"/>
              <a:ext cx="7938" cy="20638"/>
            </a:xfrm>
            <a:custGeom>
              <a:avLst/>
              <a:gdLst>
                <a:gd name="T0" fmla="*/ 2 w 5"/>
                <a:gd name="T1" fmla="*/ 13 h 13"/>
                <a:gd name="T2" fmla="*/ 4 w 5"/>
                <a:gd name="T3" fmla="*/ 11 h 13"/>
                <a:gd name="T4" fmla="*/ 5 w 5"/>
                <a:gd name="T5" fmla="*/ 5 h 13"/>
                <a:gd name="T6" fmla="*/ 4 w 5"/>
                <a:gd name="T7" fmla="*/ 3 h 13"/>
                <a:gd name="T8" fmla="*/ 4 w 5"/>
                <a:gd name="T9" fmla="*/ 1 h 13"/>
                <a:gd name="T10" fmla="*/ 2 w 5"/>
                <a:gd name="T11" fmla="*/ 0 h 13"/>
                <a:gd name="T12" fmla="*/ 0 w 5"/>
                <a:gd name="T13" fmla="*/ 1 h 13"/>
                <a:gd name="T14" fmla="*/ 0 w 5"/>
                <a:gd name="T15" fmla="*/ 9 h 13"/>
                <a:gd name="T16" fmla="*/ 0 w 5"/>
                <a:gd name="T17" fmla="*/ 13 h 13"/>
                <a:gd name="T18" fmla="*/ 0 w 5"/>
                <a:gd name="T19" fmla="*/ 13 h 13"/>
                <a:gd name="T20" fmla="*/ 2 w 5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lnTo>
                    <a:pt x="4" y="11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0" name="Freeform 96"/>
            <p:cNvSpPr/>
            <p:nvPr/>
          </p:nvSpPr>
          <p:spPr bwMode="auto">
            <a:xfrm>
              <a:off x="3266207" y="2480568"/>
              <a:ext cx="239713" cy="596900"/>
            </a:xfrm>
            <a:custGeom>
              <a:avLst/>
              <a:gdLst>
                <a:gd name="T0" fmla="*/ 111 w 151"/>
                <a:gd name="T1" fmla="*/ 0 h 376"/>
                <a:gd name="T2" fmla="*/ 105 w 151"/>
                <a:gd name="T3" fmla="*/ 20 h 376"/>
                <a:gd name="T4" fmla="*/ 94 w 151"/>
                <a:gd name="T5" fmla="*/ 56 h 376"/>
                <a:gd name="T6" fmla="*/ 80 w 151"/>
                <a:gd name="T7" fmla="*/ 94 h 376"/>
                <a:gd name="T8" fmla="*/ 75 w 151"/>
                <a:gd name="T9" fmla="*/ 110 h 376"/>
                <a:gd name="T10" fmla="*/ 38 w 151"/>
                <a:gd name="T11" fmla="*/ 79 h 376"/>
                <a:gd name="T12" fmla="*/ 65 w 151"/>
                <a:gd name="T13" fmla="*/ 115 h 376"/>
                <a:gd name="T14" fmla="*/ 56 w 151"/>
                <a:gd name="T15" fmla="*/ 158 h 376"/>
                <a:gd name="T16" fmla="*/ 0 w 151"/>
                <a:gd name="T17" fmla="*/ 169 h 376"/>
                <a:gd name="T18" fmla="*/ 56 w 151"/>
                <a:gd name="T19" fmla="*/ 173 h 376"/>
                <a:gd name="T20" fmla="*/ 48 w 151"/>
                <a:gd name="T21" fmla="*/ 261 h 376"/>
                <a:gd name="T22" fmla="*/ 11 w 151"/>
                <a:gd name="T23" fmla="*/ 363 h 376"/>
                <a:gd name="T24" fmla="*/ 56 w 151"/>
                <a:gd name="T25" fmla="*/ 376 h 376"/>
                <a:gd name="T26" fmla="*/ 79 w 151"/>
                <a:gd name="T27" fmla="*/ 227 h 376"/>
                <a:gd name="T28" fmla="*/ 82 w 151"/>
                <a:gd name="T29" fmla="*/ 177 h 376"/>
                <a:gd name="T30" fmla="*/ 151 w 151"/>
                <a:gd name="T31" fmla="*/ 183 h 376"/>
                <a:gd name="T32" fmla="*/ 84 w 151"/>
                <a:gd name="T33" fmla="*/ 161 h 376"/>
                <a:gd name="T34" fmla="*/ 92 w 151"/>
                <a:gd name="T35" fmla="*/ 102 h 376"/>
                <a:gd name="T36" fmla="*/ 142 w 151"/>
                <a:gd name="T37" fmla="*/ 73 h 376"/>
                <a:gd name="T38" fmla="*/ 96 w 151"/>
                <a:gd name="T39" fmla="*/ 83 h 376"/>
                <a:gd name="T40" fmla="*/ 111 w 151"/>
                <a:gd name="T4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76">
                  <a:moveTo>
                    <a:pt x="111" y="0"/>
                  </a:moveTo>
                  <a:lnTo>
                    <a:pt x="105" y="20"/>
                  </a:lnTo>
                  <a:lnTo>
                    <a:pt x="94" y="56"/>
                  </a:lnTo>
                  <a:lnTo>
                    <a:pt x="80" y="94"/>
                  </a:lnTo>
                  <a:lnTo>
                    <a:pt x="75" y="110"/>
                  </a:lnTo>
                  <a:lnTo>
                    <a:pt x="38" y="79"/>
                  </a:lnTo>
                  <a:lnTo>
                    <a:pt x="65" y="115"/>
                  </a:lnTo>
                  <a:lnTo>
                    <a:pt x="56" y="158"/>
                  </a:lnTo>
                  <a:lnTo>
                    <a:pt x="0" y="169"/>
                  </a:lnTo>
                  <a:lnTo>
                    <a:pt x="56" y="173"/>
                  </a:lnTo>
                  <a:lnTo>
                    <a:pt x="48" y="261"/>
                  </a:lnTo>
                  <a:lnTo>
                    <a:pt x="11" y="363"/>
                  </a:lnTo>
                  <a:lnTo>
                    <a:pt x="56" y="376"/>
                  </a:lnTo>
                  <a:lnTo>
                    <a:pt x="79" y="227"/>
                  </a:lnTo>
                  <a:lnTo>
                    <a:pt x="82" y="177"/>
                  </a:lnTo>
                  <a:lnTo>
                    <a:pt x="151" y="183"/>
                  </a:lnTo>
                  <a:lnTo>
                    <a:pt x="84" y="161"/>
                  </a:lnTo>
                  <a:lnTo>
                    <a:pt x="92" y="102"/>
                  </a:lnTo>
                  <a:lnTo>
                    <a:pt x="142" y="73"/>
                  </a:lnTo>
                  <a:lnTo>
                    <a:pt x="96" y="8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21" name="矩形 5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524" name="Picture 4" descr="C:\Users\ABC\Desktop\58pic_526bf2bdbafad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426862"/>
            <a:ext cx="764103" cy="5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03446" y="390579"/>
            <a:ext cx="5253529" cy="683365"/>
          </a:xfrm>
          <a:prstGeom prst="rect">
            <a:avLst/>
          </a:prstGeom>
        </p:spPr>
        <p:txBody>
          <a:bodyPr/>
          <a:lstStyle>
            <a:lvl1pPr algn="l">
              <a:defRPr sz="2933" b="1">
                <a:solidFill>
                  <a:srgbClr val="54DA0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09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D7B9-2D9A-4F52-94EB-725C92F9193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image" Target="../media/image19.png"/><Relationship Id="rId9" Type="http://schemas.openxmlformats.org/officeDocument/2006/relationships/slide" Target="slide8.xml"/><Relationship Id="rId1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12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slide" Target="slide6.xml"/><Relationship Id="rId5" Type="http://schemas.openxmlformats.org/officeDocument/2006/relationships/image" Target="../media/image20.png"/><Relationship Id="rId10" Type="http://schemas.openxmlformats.org/officeDocument/2006/relationships/image" Target="../media/image28.gif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6220"/>
            <a:ext cx="6958410" cy="14668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7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3" y="235975"/>
            <a:ext cx="10478630" cy="15928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22693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90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487013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0" y="964884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1134223" y="-149968"/>
            <a:ext cx="10500851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454" y="402286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= 50 + 9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= 5 + 9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503" y="730345"/>
            <a:ext cx="4721887" cy="47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369" y="2302495"/>
            <a:ext cx="114457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9760" y="2834249"/>
            <a:ext cx="1102431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12669" y="2350271"/>
            <a:ext cx="1228046" cy="60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2669" y="2830077"/>
            <a:ext cx="1100777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74809" y="2351948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2136" y="2830631"/>
            <a:ext cx="114209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0720" y="4413710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7772" y="4907080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3101" y="4386769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8010" y="4940766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75588" y="4330532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03142" y="4913424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240423" y="2359516"/>
            <a:ext cx="1936776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/>
          <p:nvPr/>
        </p:nvSpPr>
        <p:spPr>
          <a:xfrm>
            <a:off x="1280231" y="4444427"/>
            <a:ext cx="179876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7"/>
          <p:cNvSpPr txBox="1"/>
          <p:nvPr/>
        </p:nvSpPr>
        <p:spPr>
          <a:xfrm>
            <a:off x="5184560" y="2359516"/>
            <a:ext cx="156719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5232352" y="4420128"/>
            <a:ext cx="183259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8602410" y="2348172"/>
            <a:ext cx="2117179" cy="10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9000015" y="4373960"/>
            <a:ext cx="2008501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279" y="664515"/>
            <a:ext cx="2952668" cy="67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203" y="2385126"/>
            <a:ext cx="101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020" y="4466433"/>
            <a:ext cx="82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6379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62" y="6825799"/>
            <a:ext cx="2723737" cy="348063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590" y="350266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3357" y="3611024"/>
            <a:ext cx="123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84499" y="3876766"/>
            <a:ext cx="3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723326" y="3640815"/>
            <a:ext cx="139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81109" y="3936970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14459" y="3611025"/>
            <a:ext cx="1377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273811" y="3876766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81017" y="3550970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09781" y="3934516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8348098" y="3575233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10172349" y="3533810"/>
            <a:ext cx="172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09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3"/>
          <p:cNvSpPr txBox="1"/>
          <p:nvPr/>
        </p:nvSpPr>
        <p:spPr>
          <a:xfrm>
            <a:off x="8041711" y="387232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9945769" y="3807537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834" t="37222" r="9479" b="31666"/>
          <a:stretch/>
        </p:blipFill>
        <p:spPr>
          <a:xfrm>
            <a:off x="734541" y="1079124"/>
            <a:ext cx="10326070" cy="2267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010" y="5355518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0641" y="5460235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36936" y="5393176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58817" y="5303566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48098" y="5291622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215179" y="5291622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387" t="35908" r="66798" b="43078"/>
          <a:stretch/>
        </p:blipFill>
        <p:spPr>
          <a:xfrm>
            <a:off x="1761424" y="2047699"/>
            <a:ext cx="2656572" cy="13860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0338" t="35908" r="9230" b="43078"/>
          <a:stretch/>
        </p:blipFill>
        <p:spPr>
          <a:xfrm>
            <a:off x="5139890" y="3867751"/>
            <a:ext cx="2395797" cy="13860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885" t="35908" r="37474" b="43078"/>
          <a:stretch/>
        </p:blipFill>
        <p:spPr>
          <a:xfrm>
            <a:off x="7642457" y="2047699"/>
            <a:ext cx="2269957" cy="13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9496" y="2136806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8746" y="2755427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3272" y="2117558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2414" y="2731090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827" y="3960549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9882" y="4569875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24189" y="324940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9807" y="1752316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5121" y="273836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996" y="176017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83996" y="2699414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8499" y="4039218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7605" y="5000629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81925" y="356435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560" y="1752316"/>
            <a:ext cx="2082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+ 3 + 4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+ 2 + 1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0695" y="2175309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3949" y="3237195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9510" y="1774341"/>
            <a:ext cx="1962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+ 1 - 5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– 3 - 4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2645" y="2197334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5899" y="3259220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8636" y="4039218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+ 2 – 1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5 + 3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5546" y="4462211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5524097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191" y="1752316"/>
            <a:ext cx="66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1"/>
      <p:bldP spid="25" grpId="0"/>
      <p:bldP spid="26" grpId="0"/>
      <p:bldP spid="28" grpId="0"/>
      <p:bldP spid="29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62" y="6825799"/>
            <a:ext cx="2723737" cy="348063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221909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57754" y="2651362"/>
            <a:ext cx="123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76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98896" y="2917104"/>
            <a:ext cx="3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637723" y="2681153"/>
            <a:ext cx="139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295506" y="297730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28856" y="2651363"/>
            <a:ext cx="88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95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188208" y="2917104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395414" y="2591308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124178" y="2974854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9431295" y="2543285"/>
            <a:ext cx="172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/>
          <p:nvPr/>
        </p:nvSpPr>
        <p:spPr>
          <a:xfrm>
            <a:off x="9176228" y="285692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429" y="1141746"/>
            <a:ext cx="1003481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(Đ)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9913" y="4386165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0303" y="4394273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29055" y="4349003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460" y="4312790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45601" y="4312790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5064" y="4386166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5064" y="4386164"/>
            <a:ext cx="526527" cy="505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196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4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272599" y="3672339"/>
            <a:ext cx="7158105" cy="34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2721269" y="1961833"/>
            <a:ext cx="75862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eaLnBrk="1" hangingPunct="1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623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4739"/>
            <a:ext cx="12192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97374" y="75149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1733766"/>
            <a:ext cx="11176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28" y="74128"/>
            <a:ext cx="2096378" cy="200141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315245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Rectangle 20"/>
          <p:cNvSpPr>
            <a:spLocks noChangeAspect="1" noChangeArrowheads="1"/>
          </p:cNvSpPr>
          <p:nvPr/>
        </p:nvSpPr>
        <p:spPr bwMode="auto">
          <a:xfrm>
            <a:off x="787135" y="3318832"/>
            <a:ext cx="10163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3600" dirty="0">
              <a:solidFill>
                <a:srgbClr val="A8775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Rectangle 22"/>
          <p:cNvSpPr>
            <a:spLocks noChangeAspect="1" noChangeArrowheads="1"/>
          </p:cNvSpPr>
          <p:nvPr/>
        </p:nvSpPr>
        <p:spPr bwMode="auto">
          <a:xfrm>
            <a:off x="787135" y="2336238"/>
            <a:ext cx="1097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20, 100.</a:t>
            </a:r>
          </a:p>
        </p:txBody>
      </p:sp>
    </p:spTree>
    <p:extLst>
      <p:ext uri="{BB962C8B-B14F-4D97-AF65-F5344CB8AC3E}">
        <p14:creationId xmlns:p14="http://schemas.microsoft.com/office/powerpoint/2010/main" val="328298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78677" y="4094273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0603" y="1574144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CHIM XÂY TỔ</a:t>
            </a:r>
            <a:endParaRPr lang="en-US" sz="6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Oval 43">
            <a:hlinkClick r:id="rId8" action="ppaction://hlinksldjump"/>
          </p:cNvPr>
          <p:cNvSpPr/>
          <p:nvPr/>
        </p:nvSpPr>
        <p:spPr>
          <a:xfrm>
            <a:off x="232655" y="888685"/>
            <a:ext cx="5265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hlinkClick r:id="rId9" action="ppaction://hlinksldjump"/>
          </p:cNvPr>
          <p:cNvSpPr/>
          <p:nvPr/>
        </p:nvSpPr>
        <p:spPr>
          <a:xfrm>
            <a:off x="1340113" y="913074"/>
            <a:ext cx="529757" cy="5403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hlinkClick r:id="rId10" action="ppaction://hlinksldjump"/>
          </p:cNvPr>
          <p:cNvSpPr/>
          <p:nvPr/>
        </p:nvSpPr>
        <p:spPr>
          <a:xfrm>
            <a:off x="2274594" y="927630"/>
            <a:ext cx="542621" cy="564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hlinkClick r:id="rId11" action="ppaction://hlinksldjump"/>
          </p:cNvPr>
          <p:cNvSpPr/>
          <p:nvPr/>
        </p:nvSpPr>
        <p:spPr>
          <a:xfrm>
            <a:off x="3326676" y="92763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hlinkClick r:id="rId12" action="ppaction://hlinksldjump"/>
          </p:cNvPr>
          <p:cNvSpPr/>
          <p:nvPr/>
        </p:nvSpPr>
        <p:spPr>
          <a:xfrm>
            <a:off x="4474964" y="914128"/>
            <a:ext cx="596163" cy="564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áº¿t quáº£ hÃ¬nh áº£nh cho home ico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948" y="364156"/>
            <a:ext cx="96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8" y="850282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532" y="24340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668" y="443620"/>
            <a:ext cx="1019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Cho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 + 20 =   …</a:t>
            </a:r>
          </a:p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217" y="925570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32229" y="139007"/>
            <a:ext cx="11042219" cy="37165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8" y="425514"/>
            <a:ext cx="107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7917" t="35926" r="6250" b="8519"/>
          <a:stretch/>
        </p:blipFill>
        <p:spPr>
          <a:xfrm>
            <a:off x="2450799" y="961399"/>
            <a:ext cx="7892142" cy="287335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172" y="857279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520</Words>
  <Application>Microsoft Office PowerPoint</Application>
  <PresentationFormat>Widescreen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Arial-Rounded</vt:lpstr>
      <vt:lpstr>Bungee Inline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tập, 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44</cp:revision>
  <dcterms:created xsi:type="dcterms:W3CDTF">2021-09-03T13:37:40Z</dcterms:created>
  <dcterms:modified xsi:type="dcterms:W3CDTF">2022-09-07T01:39:43Z</dcterms:modified>
</cp:coreProperties>
</file>