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85" r:id="rId3"/>
    <p:sldId id="2642" r:id="rId4"/>
    <p:sldId id="2643" r:id="rId5"/>
    <p:sldId id="2644" r:id="rId6"/>
    <p:sldId id="283" r:id="rId7"/>
    <p:sldId id="259" r:id="rId8"/>
    <p:sldId id="2645" r:id="rId9"/>
    <p:sldId id="288" r:id="rId10"/>
    <p:sldId id="2648" r:id="rId11"/>
    <p:sldId id="2646" r:id="rId12"/>
    <p:sldId id="2647" r:id="rId13"/>
    <p:sldId id="289" r:id="rId14"/>
    <p:sldId id="286" r:id="rId15"/>
    <p:sldId id="268" r:id="rId16"/>
    <p:sldId id="292" r:id="rId17"/>
    <p:sldId id="293" r:id="rId18"/>
    <p:sldId id="265" r:id="rId19"/>
    <p:sldId id="267" r:id="rId20"/>
    <p:sldId id="264" r:id="rId21"/>
    <p:sldId id="269" r:id="rId22"/>
    <p:sldId id="270" r:id="rId23"/>
    <p:sldId id="271" r:id="rId24"/>
    <p:sldId id="284" r:id="rId25"/>
    <p:sldId id="287" r:id="rId26"/>
    <p:sldId id="272" r:id="rId27"/>
    <p:sldId id="2639"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3" d="100"/>
          <a:sy n="53" d="100"/>
        </p:scale>
        <p:origin x="55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2609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12719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8459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97632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6409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1599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5517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19066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9858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0227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3136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81902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47981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047281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29696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829417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71129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2178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259927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14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843147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4777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8249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78589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34672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theme" Target="../theme/theme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9/6/2022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19" r:id="rId3"/>
    <p:sldLayoutId id="2147483718" r:id="rId4"/>
    <p:sldLayoutId id="2147483717" r:id="rId5"/>
    <p:sldLayoutId id="2147483716" r:id="rId6"/>
    <p:sldLayoutId id="2147483715" r:id="rId7"/>
    <p:sldLayoutId id="2147483714" r:id="rId8"/>
    <p:sldLayoutId id="2147483713" r:id="rId9"/>
    <p:sldLayoutId id="2147483712" r:id="rId10"/>
    <p:sldLayoutId id="2147483711" r:id="rId11"/>
    <p:sldLayoutId id="2147483710" r:id="rId12"/>
    <p:sldLayoutId id="2147483709" r:id="rId13"/>
    <p:sldLayoutId id="2147483708" r:id="rId14"/>
    <p:sldLayoutId id="2147483707" r:id="rId15"/>
    <p:sldLayoutId id="2147483706" r:id="rId16"/>
    <p:sldLayoutId id="2147483705" r:id="rId17"/>
    <p:sldLayoutId id="2147483704" r:id="rId18"/>
    <p:sldLayoutId id="2147483703" r:id="rId19"/>
    <p:sldLayoutId id="2147483702" r:id="rId20"/>
    <p:sldLayoutId id="2147483701" r:id="rId21"/>
    <p:sldLayoutId id="2147483700" r:id="rId22"/>
    <p:sldLayoutId id="2147483699" r:id="rId23"/>
    <p:sldLayoutId id="2147483698" r:id="rId24"/>
    <p:sldLayoutId id="2147483697" r:id="rId25"/>
    <p:sldLayoutId id="2147483651" r:id="rId26"/>
    <p:sldLayoutId id="2147483652" r:id="rId27"/>
    <p:sldLayoutId id="2147483653" r:id="rId28"/>
    <p:sldLayoutId id="2147483654" r:id="rId29"/>
    <p:sldLayoutId id="2147483655" r:id="rId30"/>
    <p:sldLayoutId id="2147483696" r:id="rId31"/>
    <p:sldLayoutId id="2147483656" r:id="rId32"/>
    <p:sldLayoutId id="2147483657" r:id="rId33"/>
    <p:sldLayoutId id="2147483658" r:id="rId34"/>
    <p:sldLayoutId id="2147483659"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20"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37.png"/><Relationship Id="rId7"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3.png"/><Relationship Id="rId10" Type="http://schemas.openxmlformats.org/officeDocument/2006/relationships/image" Target="../media/image49.svg"/><Relationship Id="rId4" Type="http://schemas.openxmlformats.org/officeDocument/2006/relationships/image" Target="../media/image42.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6.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0.png"/><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0.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microsoft.com/office/2007/relationships/hdphoto" Target="../media/hdphoto6.wdp"/><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5.wdp"/><Relationship Id="rId4" Type="http://schemas.openxmlformats.org/officeDocument/2006/relationships/image" Target="../media/image63.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43.xml"/><Relationship Id="rId1" Type="http://schemas.openxmlformats.org/officeDocument/2006/relationships/tags" Target="../tags/tag2.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slide" Target="slide2.xml"/><Relationship Id="rId4" Type="http://schemas.openxmlformats.org/officeDocument/2006/relationships/image" Target="../media/image15.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3677CA69-81F1-C75C-41E6-DD1F9FBD8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48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046780" y="2957407"/>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từ khó</a:t>
            </a:r>
          </a:p>
        </p:txBody>
      </p:sp>
      <p:sp>
        <p:nvSpPr>
          <p:cNvPr id="6" name="TextBox 5">
            <a:extLst>
              <a:ext uri="{FF2B5EF4-FFF2-40B4-BE49-F238E27FC236}">
                <a16:creationId xmlns:a16="http://schemas.microsoft.com/office/drawing/2014/main" id="{874923DD-2CD3-2D7E-2162-E433FE8F2CFE}"/>
              </a:ext>
            </a:extLst>
          </p:cNvPr>
          <p:cNvSpPr txBox="1"/>
          <p:nvPr/>
        </p:nvSpPr>
        <p:spPr>
          <a:xfrm>
            <a:off x="4251960" y="580886"/>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mỗi năm</a:t>
            </a:r>
          </a:p>
        </p:txBody>
      </p:sp>
      <p:sp>
        <p:nvSpPr>
          <p:cNvPr id="7" name="TextBox 6">
            <a:extLst>
              <a:ext uri="{FF2B5EF4-FFF2-40B4-BE49-F238E27FC236}">
                <a16:creationId xmlns:a16="http://schemas.microsoft.com/office/drawing/2014/main" id="{31CD8366-6099-09EB-BC77-037F0CEFC165}"/>
              </a:ext>
            </a:extLst>
          </p:cNvPr>
          <p:cNvSpPr txBox="1"/>
          <p:nvPr/>
        </p:nvSpPr>
        <p:spPr>
          <a:xfrm>
            <a:off x="6756100" y="580886"/>
            <a:ext cx="25908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luôn vất vả</a:t>
            </a:r>
          </a:p>
        </p:txBody>
      </p:sp>
      <p:sp>
        <p:nvSpPr>
          <p:cNvPr id="10" name="TextBox 9">
            <a:extLst>
              <a:ext uri="{FF2B5EF4-FFF2-40B4-BE49-F238E27FC236}">
                <a16:creationId xmlns:a16="http://schemas.microsoft.com/office/drawing/2014/main" id="{6E035349-06E2-6263-388B-3A094A78C4B5}"/>
              </a:ext>
            </a:extLst>
          </p:cNvPr>
          <p:cNvSpPr txBox="1"/>
          <p:nvPr/>
        </p:nvSpPr>
        <p:spPr>
          <a:xfrm>
            <a:off x="3406140" y="1446318"/>
            <a:ext cx="2941322"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chẳng mấy lúc</a:t>
            </a:r>
          </a:p>
        </p:txBody>
      </p:sp>
      <p:sp>
        <p:nvSpPr>
          <p:cNvPr id="11" name="TextBox 10">
            <a:extLst>
              <a:ext uri="{FF2B5EF4-FFF2-40B4-BE49-F238E27FC236}">
                <a16:creationId xmlns:a16="http://schemas.microsoft.com/office/drawing/2014/main" id="{B1D7AC33-63B4-1642-0256-750DD4363E26}"/>
              </a:ext>
            </a:extLst>
          </p:cNvPr>
          <p:cNvSpPr txBox="1"/>
          <p:nvPr/>
        </p:nvSpPr>
        <p:spPr>
          <a:xfrm>
            <a:off x="6756100" y="1364149"/>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nhễ nhại</a:t>
            </a:r>
          </a:p>
        </p:txBody>
      </p:sp>
      <p:sp>
        <p:nvSpPr>
          <p:cNvPr id="12" name="TextBox 11">
            <a:extLst>
              <a:ext uri="{FF2B5EF4-FFF2-40B4-BE49-F238E27FC236}">
                <a16:creationId xmlns:a16="http://schemas.microsoft.com/office/drawing/2014/main" id="{F169BCCA-F6F1-CBEF-A160-CA8D549690B9}"/>
              </a:ext>
            </a:extLst>
          </p:cNvPr>
          <p:cNvSpPr txBox="1"/>
          <p:nvPr/>
        </p:nvSpPr>
        <p:spPr>
          <a:xfrm>
            <a:off x="5267810" y="2197567"/>
            <a:ext cx="2763219"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quạt liền tay</a:t>
            </a: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BA58FF1-389D-54FD-C297-F9C83A167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2D9E22BA-1147-6B37-2480-A90B3680939E}"/>
              </a:ext>
            </a:extLst>
          </p:cNvPr>
          <p:cNvSpPr txBox="1"/>
          <p:nvPr/>
        </p:nvSpPr>
        <p:spPr>
          <a:xfrm>
            <a:off x="3771587" y="777306"/>
            <a:ext cx="4648825" cy="1384995"/>
          </a:xfrm>
          <a:prstGeom prst="rect">
            <a:avLst/>
          </a:prstGeom>
          <a:noFill/>
        </p:spPr>
        <p:txBody>
          <a:bodyPr wrap="square">
            <a:spAutoFit/>
          </a:bodyPr>
          <a:lstStyle/>
          <a:p>
            <a:pPr fontAlgn="t">
              <a:lnSpc>
                <a:spcPct val="150000"/>
              </a:lnSpc>
            </a:pPr>
            <a:r>
              <a:rPr lang="vi-VN" sz="2800" b="0">
                <a:solidFill>
                  <a:srgbClr val="002060"/>
                </a:solidFill>
                <a:effectLst/>
                <a:latin typeface="#9Slide03 Arima Madurai Black" panose="00000A00000000000000" pitchFamily="2" charset="0"/>
                <a:cs typeface="#9Slide03 Arima Madurai Black" panose="00000A00000000000000" pitchFamily="2" charset="0"/>
              </a:rPr>
              <a:t>Nghỉ hè</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r>
              <a:rPr lang="vi-VN" sz="2800" b="0">
                <a:solidFill>
                  <a:srgbClr val="002060"/>
                </a:solidFill>
                <a:effectLst/>
                <a:latin typeface="#9Slide03 Arima Madurai Black" panose="00000A00000000000000" pitchFamily="2" charset="0"/>
                <a:cs typeface="#9Slide03 Arima Madurai Black" panose="00000A00000000000000" pitchFamily="2" charset="0"/>
              </a:rPr>
              <a:t> em thích nhất</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endParaRPr lang="vi-VN" sz="2800" b="0">
              <a:solidFill>
                <a:srgbClr val="002060"/>
              </a:solidFill>
              <a:effectLst/>
              <a:latin typeface="#9Slide03 Arima Madurai Black" panose="00000A00000000000000" pitchFamily="2" charset="0"/>
              <a:cs typeface="#9Slide03 Arima Madurai Black" panose="00000A00000000000000" pitchFamily="2" charset="0"/>
            </a:endParaRPr>
          </a:p>
          <a:p>
            <a:pPr fontAlgn="t">
              <a:lnSpc>
                <a:spcPct val="150000"/>
              </a:lnSpc>
            </a:pPr>
            <a:r>
              <a:rPr lang="vi-VN" sz="28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endParaRPr lang="vi-VN" sz="2800" b="0">
              <a:solidFill>
                <a:srgbClr val="002060"/>
              </a:solidFill>
              <a:effectLst/>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CCD22EC-874E-9810-7272-0254E6F7D431}"/>
              </a:ext>
            </a:extLst>
          </p:cNvPr>
          <p:cNvSpPr txBox="1"/>
          <p:nvPr/>
        </p:nvSpPr>
        <p:spPr>
          <a:xfrm>
            <a:off x="315260" y="2531540"/>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câu</a:t>
            </a:r>
          </a:p>
        </p:txBody>
      </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flipV="1">
            <a:off x="7657074" y="4130909"/>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4">
            <a:grayscl/>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4030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2400" b="1" dirty="0">
                <a:latin typeface="Times New Roman" panose="02020603050405020304" pitchFamily="18" charset="0"/>
                <a:ea typeface="Arial-Rounded" panose="020B0500000000000000" pitchFamily="34" charset="0"/>
                <a:cs typeface="Times New Roman" panose="02020603050405020304" pitchFamily="18" charset="0"/>
              </a:rPr>
            </a:b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 con</a:t>
            </a: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b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b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240122" y="666046"/>
            <a:ext cx="8270254" cy="1665346"/>
            <a:chOff x="2180136" y="1048864"/>
            <a:chExt cx="7609072" cy="1649460"/>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493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được theo mẹ về quê.</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a:solidFill>
                  <a:srgbClr val="F9A72D"/>
                </a:solidFill>
                <a:latin typeface="Sigmar One" panose="00000500000000000000" pitchFamily="2" charset="0"/>
                <a:ea typeface="+mj-ea"/>
                <a:cs typeface="+mj-cs"/>
              </a:rPr>
              <a:t>Học thuộc lòng</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3"/>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4"/>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Times New Roman" panose="02020603050405020304" pitchFamily="18" charset="0"/>
                  <a:cs typeface="Times New Roman" panose="02020603050405020304" pitchFamily="18" charset="0"/>
                </a:rPr>
                <a:t>Quê</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em</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có</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gì</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thú</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vị</a:t>
              </a:r>
              <a:r>
                <a:rPr lang="en-US" sz="3000" dirty="0">
                  <a:solidFill>
                    <a:srgbClr val="EF6856"/>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051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a:latin typeface="Times New Roman" panose="02020603050405020304" pitchFamily="18" charset="0"/>
                <a:cs typeface="Times New Roman" panose="02020603050405020304" pitchFamily="18" charset="0"/>
              </a:rPr>
              <a:t>D. Hai 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a:latin typeface="Times New Roman" panose="02020603050405020304" pitchFamily="18" charset="0"/>
                <a:cs typeface="Times New Roman" panose="02020603050405020304" pitchFamily="18" charset="0"/>
              </a:rPr>
              <a:t>Sơn 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Khi thấy em vào ngõ</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r" fontAlgn="t"/>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Hoài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73513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1440192"/>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1133</Words>
  <Application>Microsoft Office PowerPoint</Application>
  <PresentationFormat>Widescreen</PresentationFormat>
  <Paragraphs>185</Paragraphs>
  <Slides>26</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#9Slide03 Arima Madurai Black</vt:lpstr>
      <vt:lpstr>Arial</vt:lpstr>
      <vt:lpstr>Baloo 2 SemiBold</vt:lpstr>
      <vt:lpstr>Calibri</vt:lpstr>
      <vt:lpstr>Calibri Light</vt:lpstr>
      <vt:lpstr>Coiny</vt:lpstr>
      <vt:lpstr>Sigmar One</vt:lpstr>
      <vt:lpstr>Tahoma</vt:lpstr>
      <vt:lpstr>Times New Roman</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PowerPoint Presentation</vt:lpstr>
      <vt:lpstr>PowerPoint Presentation</vt:lpstr>
      <vt:lpstr>Liên hệ bản thân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50</cp:revision>
  <dcterms:created xsi:type="dcterms:W3CDTF">2022-05-25T14:48:49Z</dcterms:created>
  <dcterms:modified xsi:type="dcterms:W3CDTF">2022-09-06T06:07:11Z</dcterms:modified>
</cp:coreProperties>
</file>