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801" r:id="rId2"/>
  </p:sldMasterIdLst>
  <p:notesMasterIdLst>
    <p:notesMasterId r:id="rId16"/>
  </p:notesMasterIdLst>
  <p:sldIdLst>
    <p:sldId id="280" r:id="rId3"/>
    <p:sldId id="267" r:id="rId4"/>
    <p:sldId id="273" r:id="rId5"/>
    <p:sldId id="272" r:id="rId6"/>
    <p:sldId id="279" r:id="rId7"/>
    <p:sldId id="260" r:id="rId8"/>
    <p:sldId id="274" r:id="rId9"/>
    <p:sldId id="276" r:id="rId10"/>
    <p:sldId id="262" r:id="rId11"/>
    <p:sldId id="269" r:id="rId12"/>
    <p:sldId id="263" r:id="rId13"/>
    <p:sldId id="270" r:id="rId14"/>
    <p:sldId id="26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accent2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FF"/>
    <a:srgbClr val="663300"/>
    <a:srgbClr val="33CCCC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793D568-7520-4C85-88FD-0640270FCBA2}" type="datetimeFigureOut">
              <a:rPr lang="en-US"/>
              <a:pPr>
                <a:defRPr/>
              </a:pPr>
              <a:t>09-09-2022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3E7952-0EF4-4AE0-B075-6E71B57ABC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4619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3BE191B-79CF-4B05-BC0B-0092FDF07335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96620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E3081D-FE52-4BE2-8091-ABE2E6099A26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0662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49FE8-DC6A-44D8-8254-AF486199D7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69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91E3A-A233-4FDD-B0B9-51549BC21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30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07DC3-49F7-4D08-87B3-9ADA581F26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459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943EA62-953C-4CAC-9222-FEB5AC44C3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7387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1" y="2131089"/>
            <a:ext cx="7773120" cy="14690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6571"/>
            <a:ext cx="6400801" cy="1752300"/>
          </a:xfrm>
        </p:spPr>
        <p:txBody>
          <a:bodyPr/>
          <a:lstStyle>
            <a:lvl1pPr marL="0" indent="0" algn="ctr">
              <a:buNone/>
              <a:defRPr/>
            </a:lvl1pPr>
            <a:lvl2pPr marL="552899" indent="0" algn="ctr">
              <a:buNone/>
              <a:defRPr/>
            </a:lvl2pPr>
            <a:lvl3pPr marL="1105799" indent="0" algn="ctr">
              <a:buNone/>
              <a:defRPr/>
            </a:lvl3pPr>
            <a:lvl4pPr marL="1658697" indent="0" algn="ctr">
              <a:buNone/>
              <a:defRPr/>
            </a:lvl4pPr>
            <a:lvl5pPr marL="2211596" indent="0" algn="ctr">
              <a:buNone/>
              <a:defRPr/>
            </a:lvl5pPr>
            <a:lvl6pPr marL="2764496" indent="0" algn="ctr">
              <a:buNone/>
              <a:defRPr/>
            </a:lvl6pPr>
            <a:lvl7pPr marL="3317395" indent="0" algn="ctr">
              <a:buNone/>
              <a:defRPr/>
            </a:lvl7pPr>
            <a:lvl8pPr marL="3870295" indent="0" algn="ctr">
              <a:buNone/>
              <a:defRPr/>
            </a:lvl8pPr>
            <a:lvl9pPr marL="442319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3BC2D-1E02-4EBF-B93D-DD281ED8810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6AA1C-F3E6-4B78-BD5A-58BF414A4DE1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587883"/>
      </p:ext>
    </p:extLst>
  </p:cSld>
  <p:clrMapOvr>
    <a:masterClrMapping/>
  </p:clrMapOvr>
  <p:transition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7D3C3-D9BB-45AF-AD57-40A056E292F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FCAC5-4D8E-4498-8E26-4E35543B776D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65095"/>
      </p:ext>
    </p:extLst>
  </p:cSld>
  <p:clrMapOvr>
    <a:masterClrMapping/>
  </p:clrMapOvr>
  <p:transition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1" y="4407012"/>
            <a:ext cx="7771681" cy="1362369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1" y="2906178"/>
            <a:ext cx="7771681" cy="1500834"/>
          </a:xfrm>
        </p:spPr>
        <p:txBody>
          <a:bodyPr anchor="b"/>
          <a:lstStyle>
            <a:lvl1pPr marL="0" indent="0">
              <a:buNone/>
              <a:defRPr sz="2400"/>
            </a:lvl1pPr>
            <a:lvl2pPr marL="552899" indent="0">
              <a:buNone/>
              <a:defRPr sz="2200"/>
            </a:lvl2pPr>
            <a:lvl3pPr marL="1105799" indent="0">
              <a:buNone/>
              <a:defRPr sz="1900"/>
            </a:lvl3pPr>
            <a:lvl4pPr marL="1658697" indent="0">
              <a:buNone/>
              <a:defRPr sz="1700"/>
            </a:lvl4pPr>
            <a:lvl5pPr marL="2211596" indent="0">
              <a:buNone/>
              <a:defRPr sz="1700"/>
            </a:lvl5pPr>
            <a:lvl6pPr marL="2764496" indent="0">
              <a:buNone/>
              <a:defRPr sz="1700"/>
            </a:lvl6pPr>
            <a:lvl7pPr marL="3317395" indent="0">
              <a:buNone/>
              <a:defRPr sz="1700"/>
            </a:lvl7pPr>
            <a:lvl8pPr marL="3870295" indent="0">
              <a:buNone/>
              <a:defRPr sz="1700"/>
            </a:lvl8pPr>
            <a:lvl9pPr marL="4423193" indent="0">
              <a:buNone/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54A0D-E6BF-43DD-BA74-60A2830E884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AF7FC-1562-4327-94A7-C3A91EB9BC61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399703"/>
      </p:ext>
    </p:extLst>
  </p:cSld>
  <p:clrMapOvr>
    <a:masterClrMapping/>
  </p:clrMapOvr>
  <p:transition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21" y="1599515"/>
            <a:ext cx="4044961" cy="452637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2" y="1599515"/>
            <a:ext cx="4046400" cy="452637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3BCE4-9301-495E-A0E5-EF1BC68F781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D4F47-6F16-4F81-A238-1A372D2D3778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820212"/>
      </p:ext>
    </p:extLst>
  </p:cSld>
  <p:clrMapOvr>
    <a:masterClrMapping/>
  </p:clrMapOvr>
  <p:transition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1" y="1535850"/>
            <a:ext cx="4039201" cy="639804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2899" indent="0">
              <a:buNone/>
              <a:defRPr sz="2400" b="1"/>
            </a:lvl2pPr>
            <a:lvl3pPr marL="1105799" indent="0">
              <a:buNone/>
              <a:defRPr sz="2200" b="1"/>
            </a:lvl3pPr>
            <a:lvl4pPr marL="1658697" indent="0">
              <a:buNone/>
              <a:defRPr sz="1900" b="1"/>
            </a:lvl4pPr>
            <a:lvl5pPr marL="2211596" indent="0">
              <a:buNone/>
              <a:defRPr sz="1900" b="1"/>
            </a:lvl5pPr>
            <a:lvl6pPr marL="2764496" indent="0">
              <a:buNone/>
              <a:defRPr sz="1900" b="1"/>
            </a:lvl6pPr>
            <a:lvl7pPr marL="3317395" indent="0">
              <a:buNone/>
              <a:defRPr sz="1900" b="1"/>
            </a:lvl7pPr>
            <a:lvl8pPr marL="3870295" indent="0">
              <a:buNone/>
              <a:defRPr sz="1900" b="1"/>
            </a:lvl8pPr>
            <a:lvl9pPr marL="4423193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1" y="2175657"/>
            <a:ext cx="4039201" cy="395023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3" y="1535850"/>
            <a:ext cx="4042081" cy="639804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2899" indent="0">
              <a:buNone/>
              <a:defRPr sz="2400" b="1"/>
            </a:lvl2pPr>
            <a:lvl3pPr marL="1105799" indent="0">
              <a:buNone/>
              <a:defRPr sz="2200" b="1"/>
            </a:lvl3pPr>
            <a:lvl4pPr marL="1658697" indent="0">
              <a:buNone/>
              <a:defRPr sz="1900" b="1"/>
            </a:lvl4pPr>
            <a:lvl5pPr marL="2211596" indent="0">
              <a:buNone/>
              <a:defRPr sz="1900" b="1"/>
            </a:lvl5pPr>
            <a:lvl6pPr marL="2764496" indent="0">
              <a:buNone/>
              <a:defRPr sz="1900" b="1"/>
            </a:lvl6pPr>
            <a:lvl7pPr marL="3317395" indent="0">
              <a:buNone/>
              <a:defRPr sz="1900" b="1"/>
            </a:lvl7pPr>
            <a:lvl8pPr marL="3870295" indent="0">
              <a:buNone/>
              <a:defRPr sz="1900" b="1"/>
            </a:lvl8pPr>
            <a:lvl9pPr marL="4423193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3" y="2175657"/>
            <a:ext cx="4042081" cy="395023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9F148-B67C-4E00-B237-8D6B40A85D4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A3505-19F1-442B-822A-8066246DFB1C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919176"/>
      </p:ext>
    </p:extLst>
  </p:cSld>
  <p:clrMapOvr>
    <a:masterClrMapping/>
  </p:clrMapOvr>
  <p:transition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C0ABD-8571-4E00-9F0C-0B39693435D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E094D-F109-41A0-85D5-90611ABE56B9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608491"/>
      </p:ext>
    </p:extLst>
  </p:cSld>
  <p:clrMapOvr>
    <a:masterClrMapping/>
  </p:clrMapOvr>
  <p:transition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31E5D-5646-4105-9455-597A35CA0F64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407F4-F1F7-4CF8-9572-E7381864D732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050880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64573-22B2-4104-B371-BFD759D0A4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7046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1" y="273753"/>
            <a:ext cx="3008161" cy="116183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273751"/>
            <a:ext cx="5112000" cy="5852139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1" y="1435583"/>
            <a:ext cx="3008161" cy="4690306"/>
          </a:xfrm>
        </p:spPr>
        <p:txBody>
          <a:bodyPr/>
          <a:lstStyle>
            <a:lvl1pPr marL="0" indent="0">
              <a:buNone/>
              <a:defRPr sz="1700"/>
            </a:lvl1pPr>
            <a:lvl2pPr marL="552899" indent="0">
              <a:buNone/>
              <a:defRPr sz="1500"/>
            </a:lvl2pPr>
            <a:lvl3pPr marL="1105799" indent="0">
              <a:buNone/>
              <a:defRPr sz="1200"/>
            </a:lvl3pPr>
            <a:lvl4pPr marL="1658697" indent="0">
              <a:buNone/>
              <a:defRPr sz="1100"/>
            </a:lvl4pPr>
            <a:lvl5pPr marL="2211596" indent="0">
              <a:buNone/>
              <a:defRPr sz="1100"/>
            </a:lvl5pPr>
            <a:lvl6pPr marL="2764496" indent="0">
              <a:buNone/>
              <a:defRPr sz="1100"/>
            </a:lvl6pPr>
            <a:lvl7pPr marL="3317395" indent="0">
              <a:buNone/>
              <a:defRPr sz="1100"/>
            </a:lvl7pPr>
            <a:lvl8pPr marL="3870295" indent="0">
              <a:buNone/>
              <a:defRPr sz="1100"/>
            </a:lvl8pPr>
            <a:lvl9pPr marL="4423193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10D78-F41E-4A10-8E01-4E8A289624D9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2A533-6673-4AFC-81B9-CEE7474946FE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695690"/>
      </p:ext>
    </p:extLst>
  </p:cSld>
  <p:clrMapOvr>
    <a:masterClrMapping/>
  </p:clrMapOvr>
  <p:transition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125"/>
            <a:ext cx="5486400" cy="56659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753"/>
            <a:ext cx="5486400" cy="4114163"/>
          </a:xfrm>
        </p:spPr>
        <p:txBody>
          <a:bodyPr/>
          <a:lstStyle>
            <a:lvl1pPr marL="0" indent="0">
              <a:buNone/>
              <a:defRPr sz="3900"/>
            </a:lvl1pPr>
            <a:lvl2pPr marL="552899" indent="0">
              <a:buNone/>
              <a:defRPr sz="3400"/>
            </a:lvl2pPr>
            <a:lvl3pPr marL="1105799" indent="0">
              <a:buNone/>
              <a:defRPr sz="2900"/>
            </a:lvl3pPr>
            <a:lvl4pPr marL="1658697" indent="0">
              <a:buNone/>
              <a:defRPr sz="2400"/>
            </a:lvl4pPr>
            <a:lvl5pPr marL="2211596" indent="0">
              <a:buNone/>
              <a:defRPr sz="2400"/>
            </a:lvl5pPr>
            <a:lvl6pPr marL="2764496" indent="0">
              <a:buNone/>
              <a:defRPr sz="2400"/>
            </a:lvl6pPr>
            <a:lvl7pPr marL="3317395" indent="0">
              <a:buNone/>
              <a:defRPr sz="2400"/>
            </a:lvl7pPr>
            <a:lvl8pPr marL="3870295" indent="0">
              <a:buNone/>
              <a:defRPr sz="2400"/>
            </a:lvl8pPr>
            <a:lvl9pPr marL="4423193" indent="0">
              <a:buNone/>
              <a:defRPr sz="24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6716"/>
            <a:ext cx="5486400" cy="805326"/>
          </a:xfrm>
        </p:spPr>
        <p:txBody>
          <a:bodyPr/>
          <a:lstStyle>
            <a:lvl1pPr marL="0" indent="0">
              <a:buNone/>
              <a:defRPr sz="1700"/>
            </a:lvl1pPr>
            <a:lvl2pPr marL="552899" indent="0">
              <a:buNone/>
              <a:defRPr sz="1500"/>
            </a:lvl2pPr>
            <a:lvl3pPr marL="1105799" indent="0">
              <a:buNone/>
              <a:defRPr sz="1200"/>
            </a:lvl3pPr>
            <a:lvl4pPr marL="1658697" indent="0">
              <a:buNone/>
              <a:defRPr sz="1100"/>
            </a:lvl4pPr>
            <a:lvl5pPr marL="2211596" indent="0">
              <a:buNone/>
              <a:defRPr sz="1100"/>
            </a:lvl5pPr>
            <a:lvl6pPr marL="2764496" indent="0">
              <a:buNone/>
              <a:defRPr sz="1100"/>
            </a:lvl6pPr>
            <a:lvl7pPr marL="3317395" indent="0">
              <a:buNone/>
              <a:defRPr sz="1100"/>
            </a:lvl7pPr>
            <a:lvl8pPr marL="3870295" indent="0">
              <a:buNone/>
              <a:defRPr sz="1100"/>
            </a:lvl8pPr>
            <a:lvl9pPr marL="4423193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89B26-9159-4F24-945F-D43E5DADBB60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C99F2-AE1A-42DE-A46F-360346D12628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409159"/>
      </p:ext>
    </p:extLst>
  </p:cSld>
  <p:clrMapOvr>
    <a:masterClrMapping/>
  </p:clrMapOvr>
  <p:transition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3F349-AF1E-4F23-B946-7C73EA64AE6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63A5D-B9CB-4BCE-8135-42945E5160EA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52401"/>
      </p:ext>
    </p:extLst>
  </p:cSld>
  <p:clrMapOvr>
    <a:masterClrMapping/>
  </p:clrMapOvr>
  <p:transition>
    <p:wheel spokes="8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201" y="275343"/>
            <a:ext cx="2056320" cy="58505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23" y="275343"/>
            <a:ext cx="6035041" cy="58505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3CCA4-A0E9-42C1-A032-19992CC3F3C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EDDDE-60EF-47CD-A34D-BCFF938514C1}" type="slidenum">
              <a:rPr lang="en-CA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531715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764C6-E3D6-4617-A5D5-6632B3F9A4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231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60CB0-60CD-4A36-A008-053CB30F7B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77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2C117-33F2-48C5-8B43-2706A1AEBD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372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BC27A0-149C-4416-AAA3-FA79153227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73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BBBE16-7754-4660-A813-DEDC94DFD0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916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93CB2-2E56-4B22-8D65-91D68D63D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738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9D890-1F05-4A97-B294-2279570715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97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AE95DC1-57EB-413B-9F10-A97BF98499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8394" y="275342"/>
            <a:ext cx="8229600" cy="1142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69" tIns="45834" rIns="91669" bIns="458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8394" y="1599514"/>
            <a:ext cx="8229600" cy="452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69" tIns="45834" rIns="91669" bIns="458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8395" y="6245255"/>
            <a:ext cx="2132009" cy="47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69" tIns="45834" rIns="91669" bIns="4583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fld id="{1D05D18B-8076-47D3-8DEC-9AA025B64AFC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09-09-2022</a:t>
            </a:fld>
            <a:endParaRPr lang="en-CA">
              <a:solidFill>
                <a:srgbClr val="000000"/>
              </a:solidFill>
            </a:endParaRP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5197" y="6245255"/>
            <a:ext cx="2893610" cy="47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69" tIns="45834" rIns="91669" bIns="4583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599" y="6245255"/>
            <a:ext cx="2134396" cy="47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69" tIns="45834" rIns="91669" bIns="4583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latin typeface="Arial" charset="0"/>
              </a:defRPr>
            </a:lvl1pPr>
          </a:lstStyle>
          <a:p>
            <a:pPr>
              <a:defRPr/>
            </a:pPr>
            <a:fld id="{9D82A3C7-7EE1-426F-96ED-ED47AF370426}" type="slidenum">
              <a:rPr lang="en-CA" altLang="en-US">
                <a:solidFill>
                  <a:srgbClr val="000000"/>
                </a:solidFill>
                <a:cs typeface="Arial"/>
              </a:rPr>
              <a:pPr>
                <a:defRPr/>
              </a:pPr>
              <a:t>‹#›</a:t>
            </a:fld>
            <a:endParaRPr lang="en-CA" altLang="en-US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297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5pPr>
      <a:lvl6pPr marL="552899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6pPr>
      <a:lvl7pPr marL="1105799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7pPr>
      <a:lvl8pPr marL="1658697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8pPr>
      <a:lvl9pPr marL="2211596" algn="ctr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13782" indent="-413782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97588" indent="-345349" algn="l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  <a:cs typeface="+mn-cs"/>
        </a:defRPr>
      </a:lvl2pPr>
      <a:lvl3pPr marL="1381395" indent="-275325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3pPr>
      <a:lvl4pPr marL="1933635" indent="-275325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487466" indent="-275325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3040945" indent="-276449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6pPr>
      <a:lvl7pPr marL="3593844" indent="-276449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7pPr>
      <a:lvl8pPr marL="4146744" indent="-276449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8pPr>
      <a:lvl9pPr marL="4699643" indent="-276449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2899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5799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8697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11596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4496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7395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70295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23193" algn="l" defTabSz="110579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-734146" y="902411"/>
            <a:ext cx="10178968" cy="4032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660" tIns="45829" rIns="91660" bIns="45829">
            <a:spAutoFit/>
          </a:bodyPr>
          <a:lstStyle>
            <a:lvl1pPr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anose="020B0604020202020204" charset="0"/>
                <a:cs typeface="Arial" panose="020B060402020202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en-CA" altLang="en-US" sz="3600" b="1" dirty="0" err="1">
                <a:solidFill>
                  <a:srgbClr val="FFFFFF"/>
                </a:solidFill>
              </a:rPr>
              <a:t>Thứ</a:t>
            </a:r>
            <a:r>
              <a:rPr lang="en-CA" altLang="en-US" sz="3600" b="1" dirty="0">
                <a:solidFill>
                  <a:srgbClr val="FFFFFF"/>
                </a:solidFill>
              </a:rPr>
              <a:t> </a:t>
            </a:r>
            <a:r>
              <a:rPr lang="en-CA" altLang="en-US" sz="3600" b="1" dirty="0" err="1" smtClean="0">
                <a:solidFill>
                  <a:srgbClr val="FFFFFF"/>
                </a:solidFill>
              </a:rPr>
              <a:t>sáu</a:t>
            </a:r>
            <a:r>
              <a:rPr lang="en-CA" altLang="en-US" sz="3600" b="1" dirty="0" smtClean="0">
                <a:solidFill>
                  <a:srgbClr val="FFFFFF"/>
                </a:solidFill>
              </a:rPr>
              <a:t> </a:t>
            </a:r>
            <a:r>
              <a:rPr lang="en-CA" altLang="en-US" sz="3600" b="1" dirty="0" err="1">
                <a:solidFill>
                  <a:srgbClr val="FFFFFF"/>
                </a:solidFill>
              </a:rPr>
              <a:t>ngày</a:t>
            </a:r>
            <a:r>
              <a:rPr lang="en-CA" altLang="en-US" sz="3600" b="1" dirty="0">
                <a:solidFill>
                  <a:srgbClr val="FFFFFF"/>
                </a:solidFill>
              </a:rPr>
              <a:t> </a:t>
            </a:r>
            <a:r>
              <a:rPr lang="en-CA" altLang="en-US" sz="3600" b="1" dirty="0">
                <a:solidFill>
                  <a:srgbClr val="FFFFFF"/>
                </a:solidFill>
              </a:rPr>
              <a:t>9</a:t>
            </a:r>
            <a:r>
              <a:rPr lang="en-CA" altLang="en-US" sz="3600" b="1" dirty="0" smtClean="0">
                <a:solidFill>
                  <a:srgbClr val="FFFFFF"/>
                </a:solidFill>
              </a:rPr>
              <a:t> </a:t>
            </a:r>
            <a:r>
              <a:rPr lang="en-CA" altLang="en-US" sz="3600" b="1" dirty="0" err="1">
                <a:solidFill>
                  <a:srgbClr val="FFFFFF"/>
                </a:solidFill>
              </a:rPr>
              <a:t>tháng</a:t>
            </a:r>
            <a:r>
              <a:rPr lang="en-CA" altLang="en-US" sz="3600" b="1">
                <a:solidFill>
                  <a:srgbClr val="FFFFFF"/>
                </a:solidFill>
              </a:rPr>
              <a:t> </a:t>
            </a:r>
            <a:r>
              <a:rPr lang="en-CA" altLang="en-US" sz="3600" b="1">
                <a:solidFill>
                  <a:srgbClr val="FFFFFF"/>
                </a:solidFill>
              </a:rPr>
              <a:t>9</a:t>
            </a:r>
            <a:r>
              <a:rPr lang="en-CA" altLang="en-US" sz="3600" b="1" smtClean="0">
                <a:solidFill>
                  <a:srgbClr val="FFFFFF"/>
                </a:solidFill>
              </a:rPr>
              <a:t> </a:t>
            </a:r>
            <a:r>
              <a:rPr lang="en-CA" altLang="en-US" sz="3600" b="1" dirty="0" err="1">
                <a:solidFill>
                  <a:srgbClr val="FFFFFF"/>
                </a:solidFill>
              </a:rPr>
              <a:t>năm</a:t>
            </a:r>
            <a:r>
              <a:rPr lang="en-CA" altLang="en-US" sz="3600" b="1" dirty="0">
                <a:solidFill>
                  <a:srgbClr val="FFFFFF"/>
                </a:solidFill>
              </a:rPr>
              <a:t> 2022</a:t>
            </a:r>
          </a:p>
          <a:p>
            <a:pPr algn="ctr" eaLnBrk="0" hangingPunct="0">
              <a:defRPr/>
            </a:pPr>
            <a:endParaRPr lang="en-CA" altLang="en-US" sz="3600" b="1" dirty="0">
              <a:solidFill>
                <a:srgbClr val="FFFFFF"/>
              </a:solidFill>
            </a:endParaRPr>
          </a:p>
          <a:p>
            <a:pPr algn="ctr" eaLnBrk="0" hangingPunct="0">
              <a:defRPr/>
            </a:pPr>
            <a:r>
              <a:rPr lang="en-CA" altLang="en-US" sz="3600" b="1" dirty="0" err="1" smtClean="0">
                <a:solidFill>
                  <a:srgbClr val="FFFFFF"/>
                </a:solidFill>
              </a:rPr>
              <a:t>Luyện</a:t>
            </a:r>
            <a:r>
              <a:rPr lang="en-CA" altLang="en-US" sz="3600" b="1" dirty="0" smtClean="0">
                <a:solidFill>
                  <a:srgbClr val="FFFFFF"/>
                </a:solidFill>
              </a:rPr>
              <a:t> </a:t>
            </a:r>
            <a:r>
              <a:rPr lang="en-CA" altLang="en-US" sz="3600" b="1" dirty="0" err="1" smtClean="0">
                <a:solidFill>
                  <a:srgbClr val="FFFFFF"/>
                </a:solidFill>
              </a:rPr>
              <a:t>từ</a:t>
            </a:r>
            <a:r>
              <a:rPr lang="en-CA" altLang="en-US" sz="3600" b="1" dirty="0" smtClean="0">
                <a:solidFill>
                  <a:srgbClr val="FFFFFF"/>
                </a:solidFill>
              </a:rPr>
              <a:t> </a:t>
            </a:r>
            <a:r>
              <a:rPr lang="en-CA" altLang="en-US" sz="3600" b="1" dirty="0" err="1" smtClean="0">
                <a:solidFill>
                  <a:srgbClr val="FFFFFF"/>
                </a:solidFill>
              </a:rPr>
              <a:t>và</a:t>
            </a:r>
            <a:r>
              <a:rPr lang="en-CA" altLang="en-US" sz="3600" b="1" dirty="0" smtClean="0">
                <a:solidFill>
                  <a:srgbClr val="FFFFFF"/>
                </a:solidFill>
              </a:rPr>
              <a:t> </a:t>
            </a:r>
            <a:r>
              <a:rPr lang="en-CA" altLang="en-US" sz="3600" b="1" dirty="0" err="1" smtClean="0">
                <a:solidFill>
                  <a:srgbClr val="FFFFFF"/>
                </a:solidFill>
              </a:rPr>
              <a:t>câu</a:t>
            </a:r>
            <a:endParaRPr lang="en-CA" altLang="en-US" sz="3600" b="1" dirty="0">
              <a:solidFill>
                <a:srgbClr val="FFFFFF"/>
              </a:solidFill>
            </a:endParaRPr>
          </a:p>
          <a:p>
            <a:pPr algn="ctr" eaLnBrk="0" hangingPunct="0">
              <a:defRPr/>
            </a:pPr>
            <a:endParaRPr lang="en-CA" altLang="en-US" sz="4000" b="1" dirty="0">
              <a:solidFill>
                <a:srgbClr val="FFFFFF"/>
              </a:solidFill>
            </a:endParaRPr>
          </a:p>
          <a:p>
            <a:pPr algn="ctr" eaLnBrk="0" hangingPunct="0">
              <a:defRPr/>
            </a:pPr>
            <a:r>
              <a:rPr lang="en-CA" altLang="en-US" sz="5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CA" altLang="en-US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altLang="en-US" sz="5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CA" altLang="en-US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altLang="en-US" sz="5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CA" altLang="en-US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0" hangingPunct="0">
              <a:defRPr/>
            </a:pPr>
            <a:r>
              <a:rPr lang="en-CA" altLang="en-US" sz="5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CA" altLang="en-US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altLang="en-US" sz="5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CA" altLang="en-US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altLang="en-US" sz="5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CA" altLang="en-US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altLang="en-US" sz="5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endParaRPr lang="en-CA" altLang="en-US" sz="5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08339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-685800" y="762000"/>
            <a:ext cx="99822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Ví dụ: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Lá trầu khô giữa cơi trầu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Truyện Kiều gấp lại trên đầu bấy nay.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Hỡi cô tát nước bên đàng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cô múc ánh trăng vàng đổ đi.</a:t>
            </a:r>
          </a:p>
        </p:txBody>
      </p:sp>
      <p:sp>
        <p:nvSpPr>
          <p:cNvPr id="3" name="Text Box 140"/>
          <p:cNvSpPr txBox="1">
            <a:spLocks noChangeArrowheads="1"/>
          </p:cNvSpPr>
          <p:nvPr/>
        </p:nvSpPr>
        <p:spPr bwMode="auto">
          <a:xfrm>
            <a:off x="6370638" y="1768475"/>
            <a:ext cx="202723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trầu</a:t>
            </a:r>
          </a:p>
        </p:txBody>
      </p:sp>
      <p:sp>
        <p:nvSpPr>
          <p:cNvPr id="4" name="Text Box 140"/>
          <p:cNvSpPr txBox="1">
            <a:spLocks noChangeArrowheads="1"/>
          </p:cNvSpPr>
          <p:nvPr/>
        </p:nvSpPr>
        <p:spPr bwMode="auto">
          <a:xfrm>
            <a:off x="5973763" y="2773363"/>
            <a:ext cx="20272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</a:p>
        </p:txBody>
      </p:sp>
      <p:sp>
        <p:nvSpPr>
          <p:cNvPr id="5" name="Text Box 140"/>
          <p:cNvSpPr txBox="1">
            <a:spLocks noChangeArrowheads="1"/>
          </p:cNvSpPr>
          <p:nvPr/>
        </p:nvSpPr>
        <p:spPr bwMode="auto">
          <a:xfrm>
            <a:off x="6218238" y="3771900"/>
            <a:ext cx="20272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đàng</a:t>
            </a:r>
          </a:p>
        </p:txBody>
      </p:sp>
      <p:sp>
        <p:nvSpPr>
          <p:cNvPr id="6" name="Text Box 140"/>
          <p:cNvSpPr txBox="1">
            <a:spLocks noChangeArrowheads="1"/>
          </p:cNvSpPr>
          <p:nvPr/>
        </p:nvSpPr>
        <p:spPr bwMode="auto">
          <a:xfrm>
            <a:off x="5546725" y="4778375"/>
            <a:ext cx="20272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600" b="1" u="sng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altLang="en-US" sz="36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36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alt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đuôi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thon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thon</a:t>
            </a:r>
            <a:endParaRPr lang="en-US" alt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ton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(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?)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85800" y="3817795"/>
            <a:ext cx="24384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600" b="1"/>
              <a:t>bút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172200" y="457200"/>
            <a:ext cx="24384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600" b="1"/>
              <a:t>út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29400" y="1406525"/>
            <a:ext cx="24384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600" b="1"/>
              <a:t>ú</a:t>
            </a: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152400" y="381000"/>
            <a:ext cx="9144000" cy="807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alt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</a:t>
            </a:r>
            <a:r>
              <a:rPr lang="en-US" alt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vi-VN" altLang="en-US" sz="5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Mỗi </a:t>
            </a:r>
            <a:r>
              <a:rPr lang="vi-VN" alt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thường có ba bộ phận: Âm đầu, vần, thanh.</a:t>
            </a:r>
            <a:endParaRPr lang="en-US" altLang="en-US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vi-VN" altLang="en-US" sz="5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Tiếng </a:t>
            </a:r>
            <a:r>
              <a:rPr lang="vi-VN" alt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 cũng phải có vần và thanh. Có tiếng không có âm đầu.</a:t>
            </a:r>
            <a:endParaRPr lang="en-US" altLang="en-US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en-US" altLang="en-US" sz="5400" b="1" dirty="0">
              <a:solidFill>
                <a:schemeClr val="tx1"/>
              </a:solidFill>
              <a:latin typeface=".VnTime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en-US" altLang="en-US" sz="4000" dirty="0">
              <a:solidFill>
                <a:schemeClr val="tx1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WordArt 5"/>
          <p:cNvSpPr>
            <a:spLocks noChangeArrowheads="1" noChangeShapeType="1" noTextEdit="1"/>
          </p:cNvSpPr>
          <p:nvPr/>
        </p:nvSpPr>
        <p:spPr bwMode="auto">
          <a:xfrm>
            <a:off x="1261593" y="3009012"/>
            <a:ext cx="6392214" cy="3048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 HỌC TẬP TỐT 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0668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XEM LẠI GHI NHỚ BÀI:CẤU TẠO CỦA TIẾNG.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 CHO TIẾT SAU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en-US" sz="6000" b="1" dirty="0" smtClean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4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LUYỆN </a:t>
            </a:r>
            <a:r>
              <a:rPr lang="en-US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TẬP VỀ</a:t>
            </a:r>
          </a:p>
          <a:p>
            <a:pPr algn="ctr" eaLnBrk="1" hangingPunct="1">
              <a:buFontTx/>
              <a:buNone/>
            </a:pPr>
            <a:r>
              <a:rPr lang="en-US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CẤU TẠO CỦA TIẾNG</a:t>
            </a:r>
          </a:p>
          <a:p>
            <a:pPr algn="ctr" eaLnBrk="1" hangingPunct="1">
              <a:buFontTx/>
              <a:buNone/>
            </a:pPr>
            <a:endParaRPr lang="en-US" altLang="en-US" sz="4000" dirty="0" smtClean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pic>
        <p:nvPicPr>
          <p:cNvPr id="3090" name="Picture 11" descr="E:\image\Y.Best.hinhdong\Dove-02-june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28600" y="2089150"/>
            <a:ext cx="8382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11" descr="E:\image\Y.Best.hinhdong\Dove-02-june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53400" y="2133600"/>
            <a:ext cx="10668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9" name="Group 15"/>
          <p:cNvGrpSpPr>
            <a:grpSpLocks/>
          </p:cNvGrpSpPr>
          <p:nvPr/>
        </p:nvGrpSpPr>
        <p:grpSpPr bwMode="auto">
          <a:xfrm>
            <a:off x="0" y="6324600"/>
            <a:ext cx="9144000" cy="631825"/>
            <a:chOff x="0" y="-152400"/>
            <a:chExt cx="9144000" cy="631710"/>
          </a:xfrm>
        </p:grpSpPr>
        <p:pic>
          <p:nvPicPr>
            <p:cNvPr id="6161" name="Picture 16" descr="photo-1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52400"/>
              <a:ext cx="4572000" cy="631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2" name="Picture 17" descr="photo-1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-152400"/>
              <a:ext cx="4572000" cy="631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50" name="Group 14"/>
          <p:cNvGrpSpPr>
            <a:grpSpLocks/>
          </p:cNvGrpSpPr>
          <p:nvPr/>
        </p:nvGrpSpPr>
        <p:grpSpPr bwMode="auto">
          <a:xfrm>
            <a:off x="0" y="-152400"/>
            <a:ext cx="9144000" cy="631825"/>
            <a:chOff x="0" y="-152400"/>
            <a:chExt cx="9144000" cy="631710"/>
          </a:xfrm>
        </p:grpSpPr>
        <p:pic>
          <p:nvPicPr>
            <p:cNvPr id="6159" name="Picture 11" descr="photo-1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52400"/>
              <a:ext cx="4572000" cy="631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0" name="Picture 13" descr="photo-1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-152400"/>
              <a:ext cx="4572000" cy="631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00" name="Picture 14" descr="E:\image\anhdong moi\hd1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5638800"/>
            <a:ext cx="838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14" descr="E:\image\anhdong moi\hd1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4800600"/>
            <a:ext cx="838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14" descr="E:\image\anhdong moi\hd1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962400"/>
            <a:ext cx="838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14" descr="E:\image\anhdong moi\hd1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200400"/>
            <a:ext cx="838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5" name="Rectangle 3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 cap="rnd" cmpd="dbl">
            <a:solidFill>
              <a:srgbClr val="66FF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105" name="Picture 14" descr="E:\image\anhdong moi\hd1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54100" y="5791200"/>
            <a:ext cx="1295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6" name="Picture 14" descr="E:\image\anhdong moi\hd1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514600" y="5791200"/>
            <a:ext cx="838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14" descr="E:\image\anhdong moi\hd1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5867400"/>
            <a:ext cx="838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" y="457200"/>
            <a:ext cx="8686800" cy="5334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4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400" b="1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alt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hoài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066" name="Group 13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177456692"/>
              </p:ext>
            </p:extLst>
          </p:nvPr>
        </p:nvGraphicFramePr>
        <p:xfrm>
          <a:off x="381000" y="373063"/>
          <a:ext cx="8229600" cy="6150019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8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đầu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0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96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8276" name="Text Box 85"/>
          <p:cNvSpPr txBox="1">
            <a:spLocks noChangeArrowheads="1"/>
          </p:cNvSpPr>
          <p:nvPr/>
        </p:nvSpPr>
        <p:spPr bwMode="auto">
          <a:xfrm>
            <a:off x="533400" y="1701800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đối</a:t>
            </a:r>
          </a:p>
        </p:txBody>
      </p:sp>
      <p:sp>
        <p:nvSpPr>
          <p:cNvPr id="8277" name="Text Box 86"/>
          <p:cNvSpPr txBox="1">
            <a:spLocks noChangeArrowheads="1"/>
          </p:cNvSpPr>
          <p:nvPr/>
        </p:nvSpPr>
        <p:spPr bwMode="auto">
          <a:xfrm>
            <a:off x="533400" y="2074863"/>
            <a:ext cx="1376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đáp</a:t>
            </a:r>
          </a:p>
        </p:txBody>
      </p:sp>
      <p:sp>
        <p:nvSpPr>
          <p:cNvPr id="8278" name="Text Box 87"/>
          <p:cNvSpPr txBox="1">
            <a:spLocks noChangeArrowheads="1"/>
          </p:cNvSpPr>
          <p:nvPr/>
        </p:nvSpPr>
        <p:spPr bwMode="auto">
          <a:xfrm>
            <a:off x="533400" y="2455863"/>
            <a:ext cx="2011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người</a:t>
            </a:r>
          </a:p>
        </p:txBody>
      </p:sp>
      <p:sp>
        <p:nvSpPr>
          <p:cNvPr id="8279" name="Text Box 88"/>
          <p:cNvSpPr txBox="1">
            <a:spLocks noChangeArrowheads="1"/>
          </p:cNvSpPr>
          <p:nvPr/>
        </p:nvSpPr>
        <p:spPr bwMode="auto">
          <a:xfrm>
            <a:off x="533400" y="2857500"/>
            <a:ext cx="1693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ngoài</a:t>
            </a:r>
          </a:p>
        </p:txBody>
      </p:sp>
      <p:sp>
        <p:nvSpPr>
          <p:cNvPr id="8280" name="Text Box 89"/>
          <p:cNvSpPr txBox="1">
            <a:spLocks noChangeArrowheads="1"/>
          </p:cNvSpPr>
          <p:nvPr/>
        </p:nvSpPr>
        <p:spPr bwMode="auto">
          <a:xfrm>
            <a:off x="533400" y="3271838"/>
            <a:ext cx="1376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gà</a:t>
            </a:r>
          </a:p>
        </p:txBody>
      </p:sp>
      <p:sp>
        <p:nvSpPr>
          <p:cNvPr id="8281" name="Text Box 90"/>
          <p:cNvSpPr txBox="1">
            <a:spLocks noChangeArrowheads="1"/>
          </p:cNvSpPr>
          <p:nvPr/>
        </p:nvSpPr>
        <p:spPr bwMode="auto">
          <a:xfrm>
            <a:off x="457200" y="4008438"/>
            <a:ext cx="1376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 một</a:t>
            </a:r>
          </a:p>
        </p:txBody>
      </p:sp>
      <p:sp>
        <p:nvSpPr>
          <p:cNvPr id="8282" name="Text Box 91"/>
          <p:cNvSpPr txBox="1">
            <a:spLocks noChangeArrowheads="1"/>
          </p:cNvSpPr>
          <p:nvPr/>
        </p:nvSpPr>
        <p:spPr bwMode="auto">
          <a:xfrm>
            <a:off x="533400" y="3657600"/>
            <a:ext cx="1376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cùng</a:t>
            </a:r>
          </a:p>
        </p:txBody>
      </p:sp>
      <p:sp>
        <p:nvSpPr>
          <p:cNvPr id="8283" name="Text Box 92"/>
          <p:cNvSpPr txBox="1">
            <a:spLocks noChangeArrowheads="1"/>
          </p:cNvSpPr>
          <p:nvPr/>
        </p:nvSpPr>
        <p:spPr bwMode="auto">
          <a:xfrm>
            <a:off x="533400" y="4424363"/>
            <a:ext cx="1376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mẹ</a:t>
            </a:r>
          </a:p>
        </p:txBody>
      </p:sp>
      <p:sp>
        <p:nvSpPr>
          <p:cNvPr id="8284" name="Text Box 93"/>
          <p:cNvSpPr txBox="1">
            <a:spLocks noChangeArrowheads="1"/>
          </p:cNvSpPr>
          <p:nvPr/>
        </p:nvSpPr>
        <p:spPr bwMode="auto">
          <a:xfrm>
            <a:off x="533400" y="4827588"/>
            <a:ext cx="158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chớ</a:t>
            </a:r>
          </a:p>
        </p:txBody>
      </p:sp>
      <p:sp>
        <p:nvSpPr>
          <p:cNvPr id="8285" name="Text Box 94"/>
          <p:cNvSpPr txBox="1">
            <a:spLocks noChangeArrowheads="1"/>
          </p:cNvSpPr>
          <p:nvPr/>
        </p:nvSpPr>
        <p:spPr bwMode="auto">
          <a:xfrm>
            <a:off x="533400" y="5230813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hoài</a:t>
            </a:r>
          </a:p>
        </p:txBody>
      </p:sp>
      <p:sp>
        <p:nvSpPr>
          <p:cNvPr id="8286" name="Text Box 95"/>
          <p:cNvSpPr txBox="1">
            <a:spLocks noChangeArrowheads="1"/>
          </p:cNvSpPr>
          <p:nvPr/>
        </p:nvSpPr>
        <p:spPr bwMode="auto">
          <a:xfrm>
            <a:off x="604838" y="5648325"/>
            <a:ext cx="1376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đá</a:t>
            </a:r>
          </a:p>
        </p:txBody>
      </p:sp>
      <p:sp>
        <p:nvSpPr>
          <p:cNvPr id="8287" name="Text Box 96"/>
          <p:cNvSpPr txBox="1">
            <a:spLocks noChangeArrowheads="1"/>
          </p:cNvSpPr>
          <p:nvPr/>
        </p:nvSpPr>
        <p:spPr bwMode="auto">
          <a:xfrm>
            <a:off x="533400" y="6005513"/>
            <a:ext cx="1376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nhau</a:t>
            </a:r>
          </a:p>
        </p:txBody>
      </p:sp>
      <p:sp>
        <p:nvSpPr>
          <p:cNvPr id="8288" name="Text Box 135"/>
          <p:cNvSpPr txBox="1">
            <a:spLocks noChangeArrowheads="1"/>
          </p:cNvSpPr>
          <p:nvPr/>
        </p:nvSpPr>
        <p:spPr bwMode="auto">
          <a:xfrm>
            <a:off x="487363" y="1219200"/>
            <a:ext cx="1863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1"/>
                </a:solidFill>
              </a:rPr>
              <a:t>ngoan</a:t>
            </a:r>
          </a:p>
        </p:txBody>
      </p:sp>
      <p:sp>
        <p:nvSpPr>
          <p:cNvPr id="8289" name="Text Box 140"/>
          <p:cNvSpPr txBox="1">
            <a:spLocks noChangeArrowheads="1"/>
          </p:cNvSpPr>
          <p:nvPr/>
        </p:nvSpPr>
        <p:spPr bwMode="auto">
          <a:xfrm>
            <a:off x="547688" y="838200"/>
            <a:ext cx="1376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chemeClr val="tx1"/>
                </a:solidFill>
              </a:rPr>
              <a:t>khôn</a:t>
            </a:r>
            <a:endParaRPr lang="en-US" altLang="en-US" sz="2800" b="1" dirty="0">
              <a:solidFill>
                <a:schemeClr val="tx1"/>
              </a:solidFill>
            </a:endParaRPr>
          </a:p>
        </p:txBody>
      </p:sp>
      <p:sp>
        <p:nvSpPr>
          <p:cNvPr id="67" name="Rectangle 3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 cap="rnd" cmpd="dbl">
            <a:solidFill>
              <a:srgbClr val="66FFFF"/>
            </a:solidFill>
            <a:prstDash val="sysDot"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22" name="Group 60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19126156"/>
              </p:ext>
            </p:extLst>
          </p:nvPr>
        </p:nvGraphicFramePr>
        <p:xfrm>
          <a:off x="60325" y="2438400"/>
          <a:ext cx="4419600" cy="4039093"/>
        </p:xfrm>
        <a:graphic>
          <a:graphicData uri="http://schemas.openxmlformats.org/drawingml/2006/table">
            <a:tbl>
              <a:tblPr/>
              <a:tblGrid>
                <a:gridCol w="11269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25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033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38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 đầu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Vần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0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ngang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8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ngoan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8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0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84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ươi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huyền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9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oài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huyền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8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huyền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756" name="Group 63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72351427"/>
              </p:ext>
            </p:extLst>
          </p:nvPr>
        </p:nvGraphicFramePr>
        <p:xfrm>
          <a:off x="4572000" y="2438400"/>
          <a:ext cx="4495800" cy="4022960"/>
        </p:xfrm>
        <a:graphic>
          <a:graphicData uri="http://schemas.openxmlformats.org/drawingml/2006/table">
            <a:tbl>
              <a:tblPr/>
              <a:tblGrid>
                <a:gridCol w="11735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680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302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239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228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đầu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Vần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7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ung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huyền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7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ôt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nặng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7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nặng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7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chớ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7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hoài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oai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huyền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57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ngang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altLang="en-US" sz="40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hoài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altLang="en-US" sz="40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hoài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76200" y="3657600"/>
            <a:ext cx="91440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 dirty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hoài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oai</a:t>
            </a:r>
            <a:r>
              <a:rPr lang="en-US" alt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 Box 140"/>
          <p:cNvSpPr txBox="1">
            <a:spLocks noChangeArrowheads="1"/>
          </p:cNvSpPr>
          <p:nvPr/>
        </p:nvSpPr>
        <p:spPr bwMode="auto">
          <a:xfrm>
            <a:off x="6781800" y="1524000"/>
            <a:ext cx="160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endParaRPr lang="en-US" alt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40"/>
          <p:cNvSpPr txBox="1">
            <a:spLocks noChangeArrowheads="1"/>
          </p:cNvSpPr>
          <p:nvPr/>
        </p:nvSpPr>
        <p:spPr bwMode="auto">
          <a:xfrm>
            <a:off x="5257800" y="2448358"/>
            <a:ext cx="160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hoài</a:t>
            </a:r>
            <a:endParaRPr lang="en-US" alt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45063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000" b="1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loắt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choắt</a:t>
            </a:r>
            <a:endParaRPr lang="en-US" altLang="en-US" sz="4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endParaRPr lang="en-US" altLang="en-US" sz="4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thoăn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endParaRPr lang="en-US" altLang="en-US" sz="4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3" name="Text Box 140"/>
          <p:cNvSpPr txBox="1">
            <a:spLocks noChangeArrowheads="1"/>
          </p:cNvSpPr>
          <p:nvPr/>
        </p:nvSpPr>
        <p:spPr bwMode="auto">
          <a:xfrm>
            <a:off x="5334000" y="1600200"/>
            <a:ext cx="20272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choắt</a:t>
            </a:r>
          </a:p>
        </p:txBody>
      </p:sp>
      <p:sp>
        <p:nvSpPr>
          <p:cNvPr id="5" name="Text Box 140"/>
          <p:cNvSpPr txBox="1">
            <a:spLocks noChangeArrowheads="1"/>
          </p:cNvSpPr>
          <p:nvPr/>
        </p:nvSpPr>
        <p:spPr bwMode="auto">
          <a:xfrm>
            <a:off x="6278563" y="3817937"/>
            <a:ext cx="18748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6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3600" b="1" u="sng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 tiếng có vần giống nhau không hoàn toàn: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bé loắt choắt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xắc xinh xinh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Cái chân thoăn thoắt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Cái đầu nghênh nghênh .</a:t>
            </a:r>
          </a:p>
        </p:txBody>
      </p:sp>
      <p:sp>
        <p:nvSpPr>
          <p:cNvPr id="3" name="Text Box 140"/>
          <p:cNvSpPr txBox="1">
            <a:spLocks noChangeArrowheads="1"/>
          </p:cNvSpPr>
          <p:nvPr/>
        </p:nvSpPr>
        <p:spPr bwMode="auto">
          <a:xfrm>
            <a:off x="5594350" y="2529127"/>
            <a:ext cx="20256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</a:p>
        </p:txBody>
      </p:sp>
      <p:sp>
        <p:nvSpPr>
          <p:cNvPr id="5" name="Text Box 140"/>
          <p:cNvSpPr txBox="1">
            <a:spLocks noChangeArrowheads="1"/>
          </p:cNvSpPr>
          <p:nvPr/>
        </p:nvSpPr>
        <p:spPr bwMode="auto">
          <a:xfrm>
            <a:off x="6613438" y="4724400"/>
            <a:ext cx="2133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000" b="1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alt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266700" y="1828800"/>
            <a:ext cx="8610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Hai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</TotalTime>
  <Words>500</Words>
  <Application>Microsoft Office PowerPoint</Application>
  <PresentationFormat>On-screen Show (4:3)</PresentationFormat>
  <Paragraphs>147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Xuan Hai 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Xuan Hai</dc:creator>
  <cp:lastModifiedBy>Windows User</cp:lastModifiedBy>
  <cp:revision>62</cp:revision>
  <dcterms:created xsi:type="dcterms:W3CDTF">2009-07-22T03:22:54Z</dcterms:created>
  <dcterms:modified xsi:type="dcterms:W3CDTF">2022-09-09T00:52:31Z</dcterms:modified>
</cp:coreProperties>
</file>