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333" r:id="rId4"/>
    <p:sldId id="286" r:id="rId5"/>
    <p:sldId id="328" r:id="rId6"/>
    <p:sldId id="329" r:id="rId7"/>
    <p:sldId id="288" r:id="rId8"/>
    <p:sldId id="275" r:id="rId9"/>
    <p:sldId id="289" r:id="rId10"/>
    <p:sldId id="334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9-08T03:02:45.8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27814 15412 0,'0'-33'15,"-33"33"157,0-33-157,0-33-15,0 33 16,-33-34 0,-66 1-16,132 33 15,-33-33 1,-1 66-1,1-66 1,-33 33-16,0 0 16,33 33-1,-33-66-15,33 66 16,0 0-1,33 0 32,-66 0-31,-1 0-1,-65 0 1,33 0-16,33 0 16,-33 0-1,32 0-15,34 0 16,0 0-1,0 0-15,0-33 32,0 0-1,-33 33-31,0 0 15,33 0 1,0 0 31,0 0-32,-1 0-15,1 0 32,0 0-32,0 0 15,0 0 1,33 0-16,-66 0 15,0 0 1,33 0 0,-33 0-1,66 33-15,-33 0 16,0 0-1,-1 66 188,1-33-203,-66 0 16,33 100-1,0-133-15,33 33 16,0-33 0,33 33-1,-33-33 1,0 0-16,33 0 15,-34 33 1,1 1-16,0-67 16,33 66-1,0-66-15,0 33 31,0 33-31,-33-33 16,0 33 0,33 0-16,0 0 15,-33-32 1,33-1-16,0-33 15,0 66 1,-33-66-16,0 66 16,33-66-1,0 33 1,0 0-16,-33 0 15,0 33 1,33 33-16,0-32 16,0-67-1,-33 66-15,33 0 16,0 0-1,0 0 1,0 0 0,0 0-16,0 67 15,0-67 1,0 0-16,0 0 15,0 0 1,0 1-16,0 32 16,33-33-1,-33 0 1,33-33-1,0 0-15,0 33 32,0-66-32,33 66 15,-66-32 1,66 32-16,-33-66 15,34 33 1,-34 33-16,0-66 16,0 33-1,-33 0-15,33-33 16,0 0-1,0 33 1,0-33 31,-33 0-47,66 0 171,34 0-171,-34 0 16,-33 0 0,33 0-16,-33 0 15,33 0 1,133-33-16,-34 0 15,33-66 1,-132 33-16,34 66 16,-34-67-1,-33 67-15,0-33 16,33-33-1,0 33-15,67-66 16,-133 66 0,33 33-16,0-33 15,33 0 16,0-66-15,-66-34-16,99 34 16,-66 33-1,0 33 1,-33 0-1,33 0 1,-33-34-16,67 1 16,-34 33-1,0-33-15,66 33 16,-99 33-1,33-66-15,0 0 16,0-33 0,0 32-16,33-32 15,34-66 1,-67 66-16,0-1 15,33 1 1,-33 33-16,0-33 16,0-34-1,33 34-15,-66 33 16,66-66-1,1 33-15,-67 99 16,0-33 0,0-1 15,0 1 0,0 0-15,-34 0 77,-164 33-93,-67 0 16,100 0-1,132 0 1,0 0-16,0 0 94,0 0 140,-133 0-234,-164 0 15</inkml:trace>
  <inkml:trace contextRef="#ctx0" brushRef="#br0" timeOffset="8330.4147">3340 17231 0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537-8415-4562-AD99-93D86C1624F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CFC0-5B89-45E0-9801-A0845D21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7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5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9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4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13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69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75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7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1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7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196488" y="109182"/>
            <a:ext cx="11959988" cy="6748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24625" y="2372393"/>
            <a:ext cx="7382207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" y="1270966"/>
            <a:ext cx="1236489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43354" y="1470019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7600" y="2514601"/>
            <a:ext cx="985520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,... 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7600" y="5271438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144969" y="2020933"/>
            <a:ext cx="173413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575675" cy="70658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9CB4448-3A3D-4875-945C-8D54F555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6935372" y="2271904"/>
            <a:ext cx="4880708" cy="42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02400" y="5310360"/>
              <a:ext cx="9013680" cy="123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3040" y="5301000"/>
                <a:ext cx="903240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9AFB8-C042-4E7E-8C96-C9022A0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3066757"/>
            <a:ext cx="7470430" cy="37912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4E82E24D-1E86-4F61-9ADA-46848C2BEEAC}"/>
              </a:ext>
            </a:extLst>
          </p:cNvPr>
          <p:cNvSpPr/>
          <p:nvPr/>
        </p:nvSpPr>
        <p:spPr>
          <a:xfrm>
            <a:off x="1433014" y="984738"/>
            <a:ext cx="9771797" cy="16554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FC6E6C3-AF33-4A51-B5BD-842A2A79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2099572" y="1"/>
            <a:ext cx="79928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1682"/>
              </p:ext>
            </p:extLst>
          </p:nvPr>
        </p:nvGraphicFramePr>
        <p:xfrm>
          <a:off x="4655254" y="1187834"/>
          <a:ext cx="7542335" cy="436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5F781-30F3-4D87-B326-7687F30C9D80}"/>
              </a:ext>
            </a:extLst>
          </p:cNvPr>
          <p:cNvSpPr txBox="1"/>
          <p:nvPr/>
        </p:nvSpPr>
        <p:spPr>
          <a:xfrm>
            <a:off x="4909616" y="2962087"/>
            <a:ext cx="2102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6…..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F8CE74-22B4-4E73-8DD7-026F606E70AC}"/>
              </a:ext>
            </a:extLst>
          </p:cNvPr>
          <p:cNvSpPr txBox="1"/>
          <p:nvPr/>
        </p:nvSpPr>
        <p:spPr>
          <a:xfrm>
            <a:off x="7266703" y="2962087"/>
            <a:ext cx="2746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……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85A16-9DDF-465B-97FC-35390C9A32D2}"/>
              </a:ext>
            </a:extLst>
          </p:cNvPr>
          <p:cNvSpPr txBox="1"/>
          <p:nvPr/>
        </p:nvSpPr>
        <p:spPr>
          <a:xfrm>
            <a:off x="9878096" y="2950867"/>
            <a:ext cx="296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30DA393-AB3C-472F-A280-0A18885E3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-33677" y="1174955"/>
            <a:ext cx="4688931" cy="45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155" y="483981"/>
            <a:ext cx="10958961" cy="1046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1040426" y="2755591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065826" y="3835403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1030514" y="4953003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6627" y="2755591"/>
            <a:ext cx="6450155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6627" y="4953003"/>
            <a:ext cx="6450155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69232" y="3835405"/>
            <a:ext cx="6831101" cy="762434"/>
            <a:chOff x="3641038" y="3028950"/>
            <a:chExt cx="5052945" cy="571825"/>
          </a:xfrm>
          <a:solidFill>
            <a:schemeClr val="bg2"/>
          </a:solidFill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5052945" cy="5000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Lê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3809027" y="3111191"/>
            <a:ext cx="1117601" cy="2197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3834427" y="3111191"/>
            <a:ext cx="1092201" cy="10798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</p:cNvCxnSpPr>
          <p:nvPr/>
        </p:nvCxnSpPr>
        <p:spPr>
          <a:xfrm flipV="1">
            <a:off x="3799114" y="4191002"/>
            <a:ext cx="1162825" cy="11176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0226" y="1905002"/>
            <a:ext cx="4780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6341" y="1905002"/>
            <a:ext cx="44275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59996" y="987813"/>
            <a:ext cx="129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889677" y="991618"/>
            <a:ext cx="3926664" cy="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633622" y="1000807"/>
            <a:ext cx="1965691" cy="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3" y="797069"/>
            <a:ext cx="4052348" cy="63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9" y="601664"/>
            <a:ext cx="10474470" cy="6154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5600" y="1132810"/>
            <a:ext cx="3925194" cy="24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340" y="1825548"/>
            <a:ext cx="9036903" cy="1327085"/>
            <a:chOff x="4957830" y="1113414"/>
            <a:chExt cx="4159729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4957830" y="1113414"/>
              <a:ext cx="4057430" cy="978932"/>
            </a:xfrm>
            <a:prstGeom prst="wedgeEllipseCallout">
              <a:avLst>
                <a:gd name="adj1" fmla="val -57793"/>
                <a:gd name="adj2" fmla="val 3258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421514"/>
              <a:ext cx="3967145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Phong</a:t>
              </a:r>
              <a:r>
                <a:rPr kumimoji="0" 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0033CC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848099" y="1405467"/>
            <a:ext cx="2529240" cy="199338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2788312" y="3048474"/>
            <a:ext cx="962501" cy="1156525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21557" y="3851992"/>
            <a:ext cx="133380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236896" y="2265438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8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501251" y="1783195"/>
            <a:ext cx="10986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;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giới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thiệu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(15)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507580" y="1091294"/>
            <a:ext cx="4166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446662" y="2479195"/>
            <a:ext cx="10661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giới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thiệu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theo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mẫu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ở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575585" y="3150778"/>
            <a:ext cx="10616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-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A189DF-3AF7-491E-9DA0-3B6D02F10EC9}"/>
              </a:ext>
            </a:extLst>
          </p:cNvPr>
          <p:cNvSpPr txBox="1"/>
          <p:nvPr/>
        </p:nvSpPr>
        <p:spPr>
          <a:xfrm>
            <a:off x="2031999" y="619170"/>
            <a:ext cx="8128000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582" y="2446986"/>
            <a:ext cx="992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273</Words>
  <Application>Microsoft Office PowerPoint</Application>
  <PresentationFormat>Widescreen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Times New Roman</vt:lpstr>
      <vt:lpstr>等线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30</cp:revision>
  <dcterms:created xsi:type="dcterms:W3CDTF">2021-07-07T15:49:49Z</dcterms:created>
  <dcterms:modified xsi:type="dcterms:W3CDTF">2022-09-08T03:54:40Z</dcterms:modified>
</cp:coreProperties>
</file>