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649" r:id="rId3"/>
    <p:sldId id="285" r:id="rId4"/>
    <p:sldId id="2642" r:id="rId5"/>
    <p:sldId id="2643" r:id="rId6"/>
    <p:sldId id="2644" r:id="rId7"/>
    <p:sldId id="283" r:id="rId8"/>
    <p:sldId id="259" r:id="rId9"/>
    <p:sldId id="2645" r:id="rId10"/>
    <p:sldId id="288" r:id="rId11"/>
    <p:sldId id="2648" r:id="rId12"/>
    <p:sldId id="2646" r:id="rId13"/>
    <p:sldId id="2647" r:id="rId14"/>
    <p:sldId id="289" r:id="rId15"/>
    <p:sldId id="286" r:id="rId16"/>
    <p:sldId id="268" r:id="rId17"/>
    <p:sldId id="292" r:id="rId18"/>
    <p:sldId id="293" r:id="rId19"/>
    <p:sldId id="265" r:id="rId20"/>
    <p:sldId id="267" r:id="rId21"/>
    <p:sldId id="264" r:id="rId22"/>
    <p:sldId id="269" r:id="rId23"/>
    <p:sldId id="270" r:id="rId24"/>
    <p:sldId id="271" r:id="rId25"/>
    <p:sldId id="284" r:id="rId26"/>
    <p:sldId id="287" r:id="rId27"/>
    <p:sldId id="272" r:id="rId28"/>
    <p:sldId id="2639"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27/9/2022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4</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654EE53-0FF6-425F-850E-AFA8458F3B9F}"/>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2609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12719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8459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97632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6409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1599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55176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19066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9858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60227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3136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81902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47981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047281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29696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8294171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C6681F-0CBC-498D-997D-49CB021DB456}"/>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A9A7D8-A8C3-44D6-884C-64F720BFB787}"/>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6" name="Footer Placeholder 5">
            <a:extLst>
              <a:ext uri="{FF2B5EF4-FFF2-40B4-BE49-F238E27FC236}">
                <a16:creationId xmlns:a16="http://schemas.microsoft.com/office/drawing/2014/main" xmlns=""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34BC92B-205E-405F-8974-A94CBE91138F}"/>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8" name="Footer Placeholder 7">
            <a:extLst>
              <a:ext uri="{FF2B5EF4-FFF2-40B4-BE49-F238E27FC236}">
                <a16:creationId xmlns:a16="http://schemas.microsoft.com/office/drawing/2014/main" xmlns=""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242231-0B78-4659-9DF9-F1538B5213E5}"/>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4" name="Footer Placeholder 3">
            <a:extLst>
              <a:ext uri="{FF2B5EF4-FFF2-40B4-BE49-F238E27FC236}">
                <a16:creationId xmlns:a16="http://schemas.microsoft.com/office/drawing/2014/main" xmlns=""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711294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DCF76E-9E0E-4D8A-876B-A30A5C502A67}"/>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3" name="Footer Placeholder 2">
            <a:extLst>
              <a:ext uri="{FF2B5EF4-FFF2-40B4-BE49-F238E27FC236}">
                <a16:creationId xmlns:a16="http://schemas.microsoft.com/office/drawing/2014/main" xmlns=""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2178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D0A2DC3-3E60-4238-B99A-443B2EE1FDDA}"/>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6" name="Footer Placeholder 5">
            <a:extLst>
              <a:ext uri="{FF2B5EF4-FFF2-40B4-BE49-F238E27FC236}">
                <a16:creationId xmlns:a16="http://schemas.microsoft.com/office/drawing/2014/main" xmlns=""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313A99-D2FB-4AC8-8384-84E1A3C70AFF}"/>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6" name="Footer Placeholder 5">
            <a:extLst>
              <a:ext uri="{FF2B5EF4-FFF2-40B4-BE49-F238E27FC236}">
                <a16:creationId xmlns:a16="http://schemas.microsoft.com/office/drawing/2014/main" xmlns=""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BD6F47-D002-48FE-96F9-B22E4988BBAA}"/>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6C098D-AD81-4419-8AA5-E65613B8E80D}"/>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874642"/>
      </p:ext>
    </p:extLst>
  </p:cSld>
  <p:clrMapOvr>
    <a:masterClrMapping/>
  </p:clrMapOvr>
  <mc:AlternateContent xmlns:mc="http://schemas.openxmlformats.org/markup-compatibility/2006">
    <mc:Choice xmlns:p14="http://schemas.microsoft.com/office/powerpoint/2010/main" Requires="p14">
      <p:transition spd="slow" p14:dur="1750" advTm="0">
        <p14:doors dir="vert"/>
      </p:transition>
    </mc:Choice>
    <mc:Fallback>
      <p:transition spd="slow"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259927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5114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843147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47773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82493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785898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D88829-27E0-4006-BC7D-8D16C27CC562}"/>
              </a:ext>
            </a:extLst>
          </p:cNvPr>
          <p:cNvSpPr>
            <a:spLocks noGrp="1"/>
          </p:cNvSpPr>
          <p:nvPr>
            <p:ph type="dt" sz="half" idx="10"/>
          </p:nvPr>
        </p:nvSpPr>
        <p:spPr/>
        <p:txBody>
          <a:body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34672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27/9/2022</a:t>
            </a:fld>
            <a:endParaRPr lang="en-US"/>
          </a:p>
        </p:txBody>
      </p:sp>
      <p:sp>
        <p:nvSpPr>
          <p:cNvPr id="5" name="Footer Placeholder 4">
            <a:extLst>
              <a:ext uri="{FF2B5EF4-FFF2-40B4-BE49-F238E27FC236}">
                <a16:creationId xmlns:a16="http://schemas.microsoft.com/office/drawing/2014/main" xmlns=""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19" r:id="rId3"/>
    <p:sldLayoutId id="2147483718" r:id="rId4"/>
    <p:sldLayoutId id="2147483717" r:id="rId5"/>
    <p:sldLayoutId id="2147483716" r:id="rId6"/>
    <p:sldLayoutId id="2147483715" r:id="rId7"/>
    <p:sldLayoutId id="2147483714" r:id="rId8"/>
    <p:sldLayoutId id="2147483713" r:id="rId9"/>
    <p:sldLayoutId id="2147483712" r:id="rId10"/>
    <p:sldLayoutId id="2147483711" r:id="rId11"/>
    <p:sldLayoutId id="2147483710" r:id="rId12"/>
    <p:sldLayoutId id="2147483709" r:id="rId13"/>
    <p:sldLayoutId id="2147483708" r:id="rId14"/>
    <p:sldLayoutId id="2147483707" r:id="rId15"/>
    <p:sldLayoutId id="2147483706" r:id="rId16"/>
    <p:sldLayoutId id="2147483705" r:id="rId17"/>
    <p:sldLayoutId id="2147483704" r:id="rId18"/>
    <p:sldLayoutId id="2147483703" r:id="rId19"/>
    <p:sldLayoutId id="2147483702" r:id="rId20"/>
    <p:sldLayoutId id="2147483701" r:id="rId21"/>
    <p:sldLayoutId id="2147483700" r:id="rId22"/>
    <p:sldLayoutId id="2147483699" r:id="rId23"/>
    <p:sldLayoutId id="2147483698" r:id="rId24"/>
    <p:sldLayoutId id="2147483697" r:id="rId25"/>
    <p:sldLayoutId id="2147483651" r:id="rId26"/>
    <p:sldLayoutId id="2147483652" r:id="rId27"/>
    <p:sldLayoutId id="2147483653" r:id="rId28"/>
    <p:sldLayoutId id="2147483654" r:id="rId29"/>
    <p:sldLayoutId id="2147483655" r:id="rId30"/>
    <p:sldLayoutId id="2147483696" r:id="rId31"/>
    <p:sldLayoutId id="2147483656" r:id="rId32"/>
    <p:sldLayoutId id="2147483657" r:id="rId33"/>
    <p:sldLayoutId id="2147483658" r:id="rId34"/>
    <p:sldLayoutId id="2147483659" r:id="rId35"/>
    <p:sldLayoutId id="2147483721"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xmlns="" id="{566C19C9-26F8-40EB-919C-D72884BA425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20"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37.png"/><Relationship Id="rId7" Type="http://schemas.openxmlformats.org/officeDocument/2006/relationships/image" Target="../media/image23.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49.svg"/><Relationship Id="rId5" Type="http://schemas.openxmlformats.org/officeDocument/2006/relationships/image" Target="../media/image43.png"/><Relationship Id="rId10"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49.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8.emf"/><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20.png"/><Relationship Id="rId4" Type="http://schemas.openxmlformats.org/officeDocument/2006/relationships/image" Target="../media/image53.emf"/></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microsoft.com/office/2007/relationships/hdphoto" Target="../media/hdphoto6.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5.wdp"/><Relationship Id="rId4" Type="http://schemas.openxmlformats.org/officeDocument/2006/relationships/image" Target="../media/image65.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44.xml"/><Relationship Id="rId1" Type="http://schemas.openxmlformats.org/officeDocument/2006/relationships/tags" Target="../tags/tag2.xml"/><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png"/><Relationship Id="rId7" Type="http://schemas.openxmlformats.org/officeDocument/2006/relationships/image" Target="../media/image10.gif"/><Relationship Id="rId2" Type="http://schemas.openxmlformats.org/officeDocument/2006/relationships/audio" Target="../media/audio1.wav"/><Relationship Id="rId1" Type="http://schemas.openxmlformats.org/officeDocument/2006/relationships/slideLayout" Target="../slideLayouts/slideLayout30.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slide" Target="slide3.xml"/><Relationship Id="rId5" Type="http://schemas.openxmlformats.org/officeDocument/2006/relationships/image" Target="../media/image15.png"/><Relationship Id="rId10" Type="http://schemas.openxmlformats.org/officeDocument/2006/relationships/image" Target="../media/image19.gif"/><Relationship Id="rId4" Type="http://schemas.openxmlformats.org/officeDocument/2006/relationships/audio" Target="../media/audio3.wav"/><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6.png"/><Relationship Id="rId5" Type="http://schemas.openxmlformats.org/officeDocument/2006/relationships/slide" Target="slide3.xml"/><Relationship Id="rId4" Type="http://schemas.openxmlformats.org/officeDocument/2006/relationships/image" Target="../media/image15.png"/><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2.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00391"/>
            <a:ext cx="12192000" cy="4154984"/>
          </a:xfrm>
          <a:prstGeom prst="rect">
            <a:avLst/>
          </a:prstGeom>
          <a:noFill/>
        </p:spPr>
        <p:txBody>
          <a:bodyPr wrap="square" rtlCol="0">
            <a:spAutoFit/>
          </a:bodyPr>
          <a:lstStyle/>
          <a:p>
            <a:pPr algn="ctr"/>
            <a:r>
              <a:rPr lang="en-US" sz="6600" dirty="0" smtClean="0">
                <a:solidFill>
                  <a:srgbClr val="0070C0"/>
                </a:solidFill>
                <a:latin typeface="Times New Roman" panose="02020603050405020304" pitchFamily="18" charset="0"/>
                <a:cs typeface="Times New Roman" panose="02020603050405020304" pitchFamily="18" charset="0"/>
              </a:rPr>
              <a:t>TRƯỜNG TIỂU HỌC ÁI MỘ A</a:t>
            </a:r>
          </a:p>
          <a:p>
            <a:pPr algn="ctr"/>
            <a:r>
              <a:rPr lang="en-US" sz="6600" dirty="0" smtClean="0">
                <a:solidFill>
                  <a:srgbClr val="0070C0"/>
                </a:solidFill>
                <a:latin typeface="Times New Roman" panose="02020603050405020304" pitchFamily="18" charset="0"/>
                <a:cs typeface="Times New Roman" panose="02020603050405020304" pitchFamily="18" charset="0"/>
              </a:rPr>
              <a:t>BÀI GIẢNG ĐIỆN TỬ LỚP 3</a:t>
            </a:r>
          </a:p>
          <a:p>
            <a:pPr algn="ctr"/>
            <a:r>
              <a:rPr lang="en-US" sz="6600" dirty="0" smtClean="0">
                <a:solidFill>
                  <a:srgbClr val="0070C0"/>
                </a:solidFill>
                <a:latin typeface="Times New Roman" panose="02020603050405020304" pitchFamily="18" charset="0"/>
                <a:cs typeface="Times New Roman" panose="02020603050405020304" pitchFamily="18" charset="0"/>
              </a:rPr>
              <a:t>MÔN: </a:t>
            </a:r>
            <a:r>
              <a:rPr lang="en-US" sz="6600" dirty="0" smtClean="0">
                <a:solidFill>
                  <a:srgbClr val="0070C0"/>
                </a:solidFill>
                <a:latin typeface="Times New Roman" panose="02020603050405020304" pitchFamily="18" charset="0"/>
                <a:cs typeface="Times New Roman" panose="02020603050405020304" pitchFamily="18" charset="0"/>
              </a:rPr>
              <a:t>TIẾNG VIỆT</a:t>
            </a:r>
          </a:p>
          <a:p>
            <a:pPr algn="ctr"/>
            <a:r>
              <a:rPr lang="en-US" sz="6600" smtClean="0">
                <a:solidFill>
                  <a:srgbClr val="0070C0"/>
                </a:solidFill>
                <a:latin typeface="Times New Roman" panose="02020603050405020304" pitchFamily="18" charset="0"/>
                <a:cs typeface="Times New Roman" panose="02020603050405020304" pitchFamily="18" charset="0"/>
              </a:rPr>
              <a:t>ĐỌC : VỀ THĂM QUÊ</a:t>
            </a:r>
            <a:endParaRPr lang="en-US" sz="6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106355"/>
      </p:ext>
    </p:extLst>
  </p:cSld>
  <p:clrMapOvr>
    <a:masterClrMapping/>
  </p:clrMapOvr>
  <mc:AlternateContent xmlns:mc="http://schemas.openxmlformats.org/markup-compatibility/2006">
    <mc:Choice xmlns:p14="http://schemas.microsoft.com/office/powerpoint/2010/main" Requires="p14">
      <p:transition spd="slow" p14:dur="1750" advTm="0">
        <p14:doors dir="vert"/>
      </p:transition>
    </mc:Choice>
    <mc:Fallback>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xmlns="" id="{4C8F206A-65C2-4ADD-B06C-D046FD3C93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xmlns=""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xmlns="" id="{993F4617-CC6F-4499-9803-B8B4B2B9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xmlns="" id="{E91A73FF-4488-4DEA-8D4F-42A7EE2EC9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xmlns="" id="{53DB7830-683C-4400-91BE-0D0243B8E2E7}"/>
              </a:ext>
            </a:extLst>
          </p:cNvPr>
          <p:cNvPicPr>
            <a:picLocks noChangeAspect="1"/>
          </p:cNvPicPr>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xmlns=""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xmlns=""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pic>
        <p:nvPicPr>
          <p:cNvPr id="27" name="Picture 26" descr="A picture containing text, envelope, businesscard&#10;&#10;Description automatically generated">
            <a:extLst>
              <a:ext uri="{FF2B5EF4-FFF2-40B4-BE49-F238E27FC236}">
                <a16:creationId xmlns:a16="http://schemas.microsoft.com/office/drawing/2014/main" xmlns="" id="{A197381E-F8E6-42AE-980B-7CFC423880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xmlns=""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xmlns=""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xmlns=""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xmlns=""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xmlns=""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xmlns=""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xmlns=""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xmlns=""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xmlns=""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xmlns=""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xmlns=""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xmlns=""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xmlns=""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373513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xmlns="" id="{3677CA69-81F1-C75C-41E6-DD1F9FBD82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480" y="396273"/>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5" name="TextBox 4">
            <a:extLst>
              <a:ext uri="{FF2B5EF4-FFF2-40B4-BE49-F238E27FC236}">
                <a16:creationId xmlns:a16="http://schemas.microsoft.com/office/drawing/2014/main" xmlns="" id="{BFB8A126-31B1-C7E5-FAE1-8866E0C5C3B3}"/>
              </a:ext>
            </a:extLst>
          </p:cNvPr>
          <p:cNvSpPr txBox="1"/>
          <p:nvPr/>
        </p:nvSpPr>
        <p:spPr>
          <a:xfrm>
            <a:off x="1046780" y="2957407"/>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từ khó</a:t>
            </a:r>
          </a:p>
        </p:txBody>
      </p:sp>
      <p:sp>
        <p:nvSpPr>
          <p:cNvPr id="6" name="TextBox 5">
            <a:extLst>
              <a:ext uri="{FF2B5EF4-FFF2-40B4-BE49-F238E27FC236}">
                <a16:creationId xmlns:a16="http://schemas.microsoft.com/office/drawing/2014/main" xmlns="" id="{874923DD-2CD3-2D7E-2162-E433FE8F2CFE}"/>
              </a:ext>
            </a:extLst>
          </p:cNvPr>
          <p:cNvSpPr txBox="1"/>
          <p:nvPr/>
        </p:nvSpPr>
        <p:spPr>
          <a:xfrm>
            <a:off x="4251960" y="580886"/>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mỗi năm</a:t>
            </a:r>
          </a:p>
        </p:txBody>
      </p:sp>
      <p:sp>
        <p:nvSpPr>
          <p:cNvPr id="7" name="TextBox 6">
            <a:extLst>
              <a:ext uri="{FF2B5EF4-FFF2-40B4-BE49-F238E27FC236}">
                <a16:creationId xmlns:a16="http://schemas.microsoft.com/office/drawing/2014/main" xmlns="" id="{31CD8366-6099-09EB-BC77-037F0CEFC165}"/>
              </a:ext>
            </a:extLst>
          </p:cNvPr>
          <p:cNvSpPr txBox="1"/>
          <p:nvPr/>
        </p:nvSpPr>
        <p:spPr>
          <a:xfrm>
            <a:off x="6756100" y="580886"/>
            <a:ext cx="25908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luôn vất vả</a:t>
            </a:r>
          </a:p>
        </p:txBody>
      </p:sp>
      <p:sp>
        <p:nvSpPr>
          <p:cNvPr id="10" name="TextBox 9">
            <a:extLst>
              <a:ext uri="{FF2B5EF4-FFF2-40B4-BE49-F238E27FC236}">
                <a16:creationId xmlns:a16="http://schemas.microsoft.com/office/drawing/2014/main" xmlns="" id="{6E035349-06E2-6263-388B-3A094A78C4B5}"/>
              </a:ext>
            </a:extLst>
          </p:cNvPr>
          <p:cNvSpPr txBox="1"/>
          <p:nvPr/>
        </p:nvSpPr>
        <p:spPr>
          <a:xfrm>
            <a:off x="3406140" y="1446318"/>
            <a:ext cx="2941322"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chẳng mấy lúc</a:t>
            </a:r>
          </a:p>
        </p:txBody>
      </p:sp>
      <p:sp>
        <p:nvSpPr>
          <p:cNvPr id="11" name="TextBox 10">
            <a:extLst>
              <a:ext uri="{FF2B5EF4-FFF2-40B4-BE49-F238E27FC236}">
                <a16:creationId xmlns:a16="http://schemas.microsoft.com/office/drawing/2014/main" xmlns="" id="{B1D7AC33-63B4-1642-0256-750DD4363E26}"/>
              </a:ext>
            </a:extLst>
          </p:cNvPr>
          <p:cNvSpPr txBox="1"/>
          <p:nvPr/>
        </p:nvSpPr>
        <p:spPr>
          <a:xfrm>
            <a:off x="6756100" y="1364149"/>
            <a:ext cx="2031700"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nhễ nhại</a:t>
            </a:r>
          </a:p>
        </p:txBody>
      </p:sp>
      <p:sp>
        <p:nvSpPr>
          <p:cNvPr id="12" name="TextBox 11">
            <a:extLst>
              <a:ext uri="{FF2B5EF4-FFF2-40B4-BE49-F238E27FC236}">
                <a16:creationId xmlns:a16="http://schemas.microsoft.com/office/drawing/2014/main" xmlns="" id="{F169BCCA-F6F1-CBEF-A160-CA8D549690B9}"/>
              </a:ext>
            </a:extLst>
          </p:cNvPr>
          <p:cNvSpPr txBox="1"/>
          <p:nvPr/>
        </p:nvSpPr>
        <p:spPr>
          <a:xfrm>
            <a:off x="5267810" y="2197567"/>
            <a:ext cx="2763219"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quạt liền tay</a:t>
            </a: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xmlns="" id="{5BA58FF1-389D-54FD-C297-F9C83A167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96273"/>
            <a:ext cx="8791575" cy="638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xmlns="" id="{2D9E22BA-1147-6B37-2480-A90B3680939E}"/>
              </a:ext>
            </a:extLst>
          </p:cNvPr>
          <p:cNvSpPr txBox="1"/>
          <p:nvPr/>
        </p:nvSpPr>
        <p:spPr>
          <a:xfrm>
            <a:off x="3771587" y="777306"/>
            <a:ext cx="4648825" cy="1384995"/>
          </a:xfrm>
          <a:prstGeom prst="rect">
            <a:avLst/>
          </a:prstGeom>
          <a:noFill/>
        </p:spPr>
        <p:txBody>
          <a:bodyPr wrap="square">
            <a:spAutoFit/>
          </a:bodyPr>
          <a:lstStyle/>
          <a:p>
            <a:pPr fontAlgn="t">
              <a:lnSpc>
                <a:spcPct val="150000"/>
              </a:lnSpc>
            </a:pPr>
            <a:r>
              <a:rPr lang="vi-VN" sz="2800" b="0">
                <a:solidFill>
                  <a:srgbClr val="002060"/>
                </a:solidFill>
                <a:effectLst/>
                <a:latin typeface="#9Slide03 Arima Madurai Black" panose="00000A00000000000000" pitchFamily="2" charset="0"/>
                <a:cs typeface="#9Slide03 Arima Madurai Black" panose="00000A00000000000000" pitchFamily="2" charset="0"/>
              </a:rPr>
              <a:t>Nghỉ hè</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r>
              <a:rPr lang="vi-VN" sz="2800" b="0">
                <a:solidFill>
                  <a:srgbClr val="002060"/>
                </a:solidFill>
                <a:effectLst/>
                <a:latin typeface="#9Slide03 Arima Madurai Black" panose="00000A00000000000000" pitchFamily="2" charset="0"/>
                <a:cs typeface="#9Slide03 Arima Madurai Black" panose="00000A00000000000000" pitchFamily="2" charset="0"/>
              </a:rPr>
              <a:t> em thích nhất</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endParaRPr lang="vi-VN" sz="2800" b="0">
              <a:solidFill>
                <a:srgbClr val="002060"/>
              </a:solidFill>
              <a:effectLst/>
              <a:latin typeface="#9Slide03 Arima Madurai Black" panose="00000A00000000000000" pitchFamily="2" charset="0"/>
              <a:cs typeface="#9Slide03 Arima Madurai Black" panose="00000A00000000000000" pitchFamily="2" charset="0"/>
            </a:endParaRPr>
          </a:p>
          <a:p>
            <a:pPr fontAlgn="t">
              <a:lnSpc>
                <a:spcPct val="150000"/>
              </a:lnSpc>
            </a:pPr>
            <a:r>
              <a:rPr lang="vi-VN" sz="2800" b="0">
                <a:solidFill>
                  <a:srgbClr val="002060"/>
                </a:solidFill>
                <a:effectLst/>
                <a:latin typeface="#9Slide03 Arima Madurai Black" panose="00000A00000000000000" pitchFamily="2" charset="0"/>
                <a:cs typeface="#9Slide03 Arima Madurai Black" panose="00000A00000000000000" pitchFamily="2" charset="0"/>
              </a:rPr>
              <a:t>Được theo mẹ về quê</a:t>
            </a:r>
            <a:r>
              <a:rPr lang="en-US" sz="2800" b="0">
                <a:solidFill>
                  <a:srgbClr val="FF0000"/>
                </a:solidFill>
                <a:effectLst/>
                <a:latin typeface="#9Slide03 Arima Madurai Black" panose="00000A00000000000000" pitchFamily="2" charset="0"/>
                <a:cs typeface="#9Slide03 Arima Madurai Black" panose="00000A00000000000000" pitchFamily="2" charset="0"/>
              </a:rPr>
              <a:t>/</a:t>
            </a:r>
            <a:endParaRPr lang="vi-VN" sz="2800" b="0">
              <a:solidFill>
                <a:srgbClr val="002060"/>
              </a:solidFill>
              <a:effectLst/>
              <a:latin typeface="#9Slide03 Arima Madurai Black" panose="00000A00000000000000" pitchFamily="2" charset="0"/>
              <a:cs typeface="#9Slide03 Arima Madurai Black" panose="00000A00000000000000" pitchFamily="2" charset="0"/>
            </a:endParaRPr>
          </a:p>
        </p:txBody>
      </p:sp>
      <p:sp>
        <p:nvSpPr>
          <p:cNvPr id="12" name="TextBox 11">
            <a:extLst>
              <a:ext uri="{FF2B5EF4-FFF2-40B4-BE49-F238E27FC236}">
                <a16:creationId xmlns:a16="http://schemas.microsoft.com/office/drawing/2014/main" xmlns="" id="{7CCD22EC-874E-9810-7272-0254E6F7D431}"/>
              </a:ext>
            </a:extLst>
          </p:cNvPr>
          <p:cNvSpPr txBox="1"/>
          <p:nvPr/>
        </p:nvSpPr>
        <p:spPr>
          <a:xfrm>
            <a:off x="315260" y="2531540"/>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câu</a:t>
            </a:r>
          </a:p>
        </p:txBody>
      </p: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xmlns=""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xmlns=""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3" name="Picture 12" descr="A toy figurine of a child&#10;&#10;Description automatically generated with low confidence">
            <a:extLst>
              <a:ext uri="{FF2B5EF4-FFF2-40B4-BE49-F238E27FC236}">
                <a16:creationId xmlns:a16="http://schemas.microsoft.com/office/drawing/2014/main" xmlns=""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xmlns=""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xmlns=""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xmlns=""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xmlns=""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Khi thấy em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vào</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ngõ</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0" dirty="0" err="1">
                  <a:effectLst/>
                  <a:latin typeface="Times New Roman" panose="02020603050405020304" pitchFamily="18" charset="0"/>
                  <a:ea typeface="Arial-Rounded" panose="020B0500000000000000" pitchFamily="34" charset="0"/>
                  <a:cs typeface="Times New Roman" panose="02020603050405020304" pitchFamily="18" charset="0"/>
                </a:rPr>
                <a:t>Mảnh</a:t>
              </a:r>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 vườn quê bé nhỏ</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0"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0" dirty="0">
                  <a:effectLst/>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xmlns=""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26" name="TextBox 25">
            <a:extLst>
              <a:ext uri="{FF2B5EF4-FFF2-40B4-BE49-F238E27FC236}">
                <a16:creationId xmlns:a16="http://schemas.microsoft.com/office/drawing/2014/main" xmlns="" id="{4E4ED503-2413-4BCA-82B8-4D7DA06DDCD0}"/>
              </a:ext>
            </a:extLst>
          </p:cNvPr>
          <p:cNvSpPr txBox="1"/>
          <p:nvPr/>
        </p:nvSpPr>
        <p:spPr>
          <a:xfrm>
            <a:off x="4064031" y="192746"/>
            <a:ext cx="3836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nối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7" name="Picture 26" descr="A picture containing text, envelope, businesscard&#10;&#10;Description automatically generated">
            <a:extLst>
              <a:ext uri="{FF2B5EF4-FFF2-40B4-BE49-F238E27FC236}">
                <a16:creationId xmlns:a16="http://schemas.microsoft.com/office/drawing/2014/main" xmlns=""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29" name="Straight Connector 28">
            <a:extLst>
              <a:ext uri="{FF2B5EF4-FFF2-40B4-BE49-F238E27FC236}">
                <a16:creationId xmlns:a16="http://schemas.microsoft.com/office/drawing/2014/main" xmlns="" id="{38928764-C7A9-4349-8E48-8B821C459E87}"/>
              </a:ext>
            </a:extLst>
          </p:cNvPr>
          <p:cNvCxnSpPr>
            <a:cxnSpLocks/>
          </p:cNvCxnSpPr>
          <p:nvPr/>
        </p:nvCxnSpPr>
        <p:spPr>
          <a:xfrm flipV="1">
            <a:off x="7657074" y="4130909"/>
            <a:ext cx="1527065" cy="11758"/>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xmlns="" id="{99A4AF03-D03E-4F74-99BC-05FF6830933C}"/>
              </a:ext>
            </a:extLst>
          </p:cNvPr>
          <p:cNvCxnSpPr/>
          <p:nvPr/>
        </p:nvCxnSpPr>
        <p:spPr>
          <a:xfrm flipV="1">
            <a:off x="4830902" y="1500923"/>
            <a:ext cx="79915" cy="396000"/>
          </a:xfrm>
          <a:prstGeom prst="line">
            <a:avLst/>
          </a:prstGeom>
          <a:noFill/>
          <a:ln w="28575" cap="flat" cmpd="sng" algn="ctr">
            <a:solidFill>
              <a:srgbClr val="FD4739"/>
            </a:solidFill>
            <a:prstDash val="solid"/>
          </a:ln>
          <a:effectLst/>
        </p:spPr>
      </p:cxnSp>
      <p:cxnSp>
        <p:nvCxnSpPr>
          <p:cNvPr id="31" name="Straight Connector 30">
            <a:extLst>
              <a:ext uri="{FF2B5EF4-FFF2-40B4-BE49-F238E27FC236}">
                <a16:creationId xmlns:a16="http://schemas.microsoft.com/office/drawing/2014/main" xmlns="" id="{07021528-0A03-4272-8C6D-3824E83F5D0B}"/>
              </a:ext>
            </a:extLst>
          </p:cNvPr>
          <p:cNvCxnSpPr/>
          <p:nvPr/>
        </p:nvCxnSpPr>
        <p:spPr>
          <a:xfrm flipV="1">
            <a:off x="4700816" y="1872050"/>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xmlns="" id="{34F840B7-E34B-4034-BACC-C58C741E2370}"/>
              </a:ext>
            </a:extLst>
          </p:cNvPr>
          <p:cNvCxnSpPr/>
          <p:nvPr/>
        </p:nvCxnSpPr>
        <p:spPr>
          <a:xfrm flipV="1">
            <a:off x="4852615" y="2248806"/>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xmlns="" id="{00A60FA2-E901-44F0-B502-1ACCD97AD801}"/>
              </a:ext>
            </a:extLst>
          </p:cNvPr>
          <p:cNvCxnSpPr/>
          <p:nvPr/>
        </p:nvCxnSpPr>
        <p:spPr>
          <a:xfrm flipV="1">
            <a:off x="4922282" y="3324903"/>
            <a:ext cx="79915" cy="396000"/>
          </a:xfrm>
          <a:prstGeom prst="line">
            <a:avLst/>
          </a:prstGeom>
          <a:noFill/>
          <a:ln w="28575" cap="flat" cmpd="sng" algn="ctr">
            <a:solidFill>
              <a:srgbClr val="FD4739"/>
            </a:solidFill>
            <a:prstDash val="solid"/>
          </a:ln>
          <a:effectLst/>
        </p:spPr>
      </p:cxnSp>
      <p:cxnSp>
        <p:nvCxnSpPr>
          <p:cNvPr id="37" name="Straight Connector 36">
            <a:extLst>
              <a:ext uri="{FF2B5EF4-FFF2-40B4-BE49-F238E27FC236}">
                <a16:creationId xmlns:a16="http://schemas.microsoft.com/office/drawing/2014/main" xmlns="" id="{12EB4C19-B937-4123-80A0-6257C3FF43EF}"/>
              </a:ext>
            </a:extLst>
          </p:cNvPr>
          <p:cNvCxnSpPr/>
          <p:nvPr/>
        </p:nvCxnSpPr>
        <p:spPr>
          <a:xfrm flipV="1">
            <a:off x="4575848" y="3706799"/>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xmlns="" id="{6550919C-7089-4F01-A76B-A3C4E28562D7}"/>
              </a:ext>
            </a:extLst>
          </p:cNvPr>
          <p:cNvCxnSpPr/>
          <p:nvPr/>
        </p:nvCxnSpPr>
        <p:spPr>
          <a:xfrm flipV="1">
            <a:off x="4636364" y="4035332"/>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xmlns="" id="{82FD8DA2-B3F0-4B0D-B602-0413E6109ADA}"/>
              </a:ext>
            </a:extLst>
          </p:cNvPr>
          <p:cNvCxnSpPr/>
          <p:nvPr/>
        </p:nvCxnSpPr>
        <p:spPr>
          <a:xfrm flipV="1">
            <a:off x="4793406" y="4422106"/>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xmlns="" id="{470A5270-7E89-43E4-AAE3-1BFFB6339C6A}"/>
              </a:ext>
            </a:extLst>
          </p:cNvPr>
          <p:cNvCxnSpPr/>
          <p:nvPr/>
        </p:nvCxnSpPr>
        <p:spPr>
          <a:xfrm flipV="1">
            <a:off x="4713491" y="4420925"/>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xmlns="" id="{F879FA07-5607-47BA-B3AA-5116CCE875A2}"/>
              </a:ext>
            </a:extLst>
          </p:cNvPr>
          <p:cNvCxnSpPr/>
          <p:nvPr/>
        </p:nvCxnSpPr>
        <p:spPr>
          <a:xfrm flipV="1">
            <a:off x="9373988" y="1476050"/>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xmlns="" id="{661E6D1A-BD6B-404B-881B-B9F44704AABC}"/>
              </a:ext>
            </a:extLst>
          </p:cNvPr>
          <p:cNvCxnSpPr/>
          <p:nvPr/>
        </p:nvCxnSpPr>
        <p:spPr>
          <a:xfrm flipV="1">
            <a:off x="9250924" y="1843253"/>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xmlns="" id="{F4B62C33-025B-429B-90B0-96489E65DE9C}"/>
              </a:ext>
            </a:extLst>
          </p:cNvPr>
          <p:cNvCxnSpPr/>
          <p:nvPr/>
        </p:nvCxnSpPr>
        <p:spPr>
          <a:xfrm flipV="1">
            <a:off x="9252436" y="2221966"/>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xmlns="" id="{DE14703B-CED8-4411-A33F-651C103FDB56}"/>
              </a:ext>
            </a:extLst>
          </p:cNvPr>
          <p:cNvCxnSpPr/>
          <p:nvPr/>
        </p:nvCxnSpPr>
        <p:spPr>
          <a:xfrm flipV="1">
            <a:off x="9111481" y="2613129"/>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xmlns="" id="{5F52B0BE-3D08-492E-A5DB-655C932637BB}"/>
              </a:ext>
            </a:extLst>
          </p:cNvPr>
          <p:cNvCxnSpPr/>
          <p:nvPr/>
        </p:nvCxnSpPr>
        <p:spPr>
          <a:xfrm flipV="1">
            <a:off x="9043208" y="2602199"/>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xmlns="" id="{6D2BD985-D3D8-4704-8E9D-6C240174AC87}"/>
              </a:ext>
            </a:extLst>
          </p:cNvPr>
          <p:cNvCxnSpPr/>
          <p:nvPr/>
        </p:nvCxnSpPr>
        <p:spPr>
          <a:xfrm flipV="1">
            <a:off x="9153389" y="3326704"/>
            <a:ext cx="79915" cy="396000"/>
          </a:xfrm>
          <a:prstGeom prst="line">
            <a:avLst/>
          </a:prstGeom>
          <a:noFill/>
          <a:ln w="28575" cap="flat" cmpd="sng" algn="ctr">
            <a:solidFill>
              <a:srgbClr val="FD4739"/>
            </a:solidFill>
            <a:prstDash val="solid"/>
          </a:ln>
          <a:effectLst/>
        </p:spPr>
      </p:cxnSp>
      <p:cxnSp>
        <p:nvCxnSpPr>
          <p:cNvPr id="47" name="Straight Connector 46">
            <a:extLst>
              <a:ext uri="{FF2B5EF4-FFF2-40B4-BE49-F238E27FC236}">
                <a16:creationId xmlns:a16="http://schemas.microsoft.com/office/drawing/2014/main" xmlns="" id="{288C6ECA-6274-4584-98D0-0489EDF6794F}"/>
              </a:ext>
            </a:extLst>
          </p:cNvPr>
          <p:cNvCxnSpPr/>
          <p:nvPr/>
        </p:nvCxnSpPr>
        <p:spPr>
          <a:xfrm flipV="1">
            <a:off x="9313219" y="372299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xmlns="" id="{912A6957-BB22-4953-87B6-5877D36BD163}"/>
              </a:ext>
            </a:extLst>
          </p:cNvPr>
          <p:cNvCxnSpPr/>
          <p:nvPr/>
        </p:nvCxnSpPr>
        <p:spPr>
          <a:xfrm flipV="1">
            <a:off x="8797403" y="4142667"/>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xmlns="" id="{D1362B57-AB26-4D30-9736-C799D8B6298A}"/>
              </a:ext>
            </a:extLst>
          </p:cNvPr>
          <p:cNvCxnSpPr/>
          <p:nvPr/>
        </p:nvCxnSpPr>
        <p:spPr>
          <a:xfrm flipV="1">
            <a:off x="9815273" y="5149152"/>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xmlns="" id="{A8585889-A2AB-4F69-9B21-8984593A0A8D}"/>
              </a:ext>
            </a:extLst>
          </p:cNvPr>
          <p:cNvCxnSpPr/>
          <p:nvPr/>
        </p:nvCxnSpPr>
        <p:spPr>
          <a:xfrm flipV="1">
            <a:off x="9735358" y="5149152"/>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xmlns=""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xmlns=""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a:t>
              </a:r>
            </a:p>
          </p:txBody>
        </p:sp>
      </p:grpSp>
      <p:grpSp>
        <p:nvGrpSpPr>
          <p:cNvPr id="51" name="Group 50">
            <a:extLst>
              <a:ext uri="{FF2B5EF4-FFF2-40B4-BE49-F238E27FC236}">
                <a16:creationId xmlns:a16="http://schemas.microsoft.com/office/drawing/2014/main" xmlns=""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xmlns=""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xmlns=""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a:t>
              </a:r>
            </a:p>
          </p:txBody>
        </p:sp>
      </p:grpSp>
      <p:grpSp>
        <p:nvGrpSpPr>
          <p:cNvPr id="54" name="Group 53">
            <a:extLst>
              <a:ext uri="{FF2B5EF4-FFF2-40B4-BE49-F238E27FC236}">
                <a16:creationId xmlns:a16="http://schemas.microsoft.com/office/drawing/2014/main" xmlns=""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xmlns=""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6" name="TextBox 55">
              <a:extLst>
                <a:ext uri="{FF2B5EF4-FFF2-40B4-BE49-F238E27FC236}">
                  <a16:creationId xmlns:a16="http://schemas.microsoft.com/office/drawing/2014/main" xmlns=""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a:t>
              </a:r>
            </a:p>
          </p:txBody>
        </p:sp>
      </p:grpSp>
      <p:grpSp>
        <p:nvGrpSpPr>
          <p:cNvPr id="57" name="Group 56">
            <a:extLst>
              <a:ext uri="{FF2B5EF4-FFF2-40B4-BE49-F238E27FC236}">
                <a16:creationId xmlns:a16="http://schemas.microsoft.com/office/drawing/2014/main" xmlns=""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xmlns=""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xmlns=""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4</a:t>
              </a:r>
            </a:p>
          </p:txBody>
        </p:sp>
      </p:grpSp>
      <p:sp>
        <p:nvSpPr>
          <p:cNvPr id="60" name="TextBox 59">
            <a:extLst>
              <a:ext uri="{FF2B5EF4-FFF2-40B4-BE49-F238E27FC236}">
                <a16:creationId xmlns:a16="http://schemas.microsoft.com/office/drawing/2014/main" xmlns="" id="{B2BDE77A-0E30-4A6C-A099-D8C4C9F8E7C0}"/>
              </a:ext>
            </a:extLst>
          </p:cNvPr>
          <p:cNvSpPr txBox="1"/>
          <p:nvPr/>
        </p:nvSpPr>
        <p:spPr>
          <a:xfrm>
            <a:off x="3914775" y="856462"/>
            <a:ext cx="4745513" cy="461665"/>
          </a:xfrm>
          <a:prstGeom prst="rect">
            <a:avLst/>
          </a:prstGeom>
          <a:noFill/>
        </p:spPr>
        <p:txBody>
          <a:bodyPr wrap="square" rtlCol="0">
            <a:spAutoFit/>
          </a:bodyPr>
          <a:lstStyle/>
          <a:p>
            <a:pPr algn="ctr"/>
            <a:r>
              <a:rPr lang="en-US" sz="2400" dirty="0" err="1">
                <a:solidFill>
                  <a:srgbClr val="002060"/>
                </a:solidFill>
                <a:latin typeface="Times New Roman" panose="02020603050405020304" pitchFamily="18" charset="0"/>
                <a:cs typeface="Times New Roman" panose="02020603050405020304" pitchFamily="18" charset="0"/>
              </a:rPr>
              <a:t>Về</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quê</a:t>
            </a:r>
            <a:endParaRPr lang="en-US" sz="2400" dirty="0">
              <a:solidFill>
                <a:srgbClr val="002060"/>
              </a:solidFill>
              <a:latin typeface="Times New Roman" panose="02020603050405020304" pitchFamily="18" charset="0"/>
              <a:cs typeface="Times New Roman" panose="02020603050405020304" pitchFamily="18" charset="0"/>
            </a:endParaRPr>
          </a:p>
        </p:txBody>
      </p:sp>
      <p:cxnSp>
        <p:nvCxnSpPr>
          <p:cNvPr id="61" name="Straight Connector 60">
            <a:extLst>
              <a:ext uri="{FF2B5EF4-FFF2-40B4-BE49-F238E27FC236}">
                <a16:creationId xmlns:a16="http://schemas.microsoft.com/office/drawing/2014/main" xmlns="" id="{A68EA6D0-8EF7-4B57-AE17-13869755203E}"/>
              </a:ext>
            </a:extLst>
          </p:cNvPr>
          <p:cNvCxnSpPr/>
          <p:nvPr/>
        </p:nvCxnSpPr>
        <p:spPr>
          <a:xfrm flipV="1">
            <a:off x="10043962" y="4431332"/>
            <a:ext cx="79915" cy="396000"/>
          </a:xfrm>
          <a:prstGeom prst="line">
            <a:avLst/>
          </a:prstGeom>
          <a:noFill/>
          <a:ln w="28575" cap="flat" cmpd="sng" algn="ctr">
            <a:solidFill>
              <a:srgbClr val="FD4739"/>
            </a:solidFill>
            <a:prstDash val="solid"/>
          </a:ln>
          <a:effectLst/>
        </p:spPr>
      </p:cxnSp>
      <p:cxnSp>
        <p:nvCxnSpPr>
          <p:cNvPr id="62" name="Straight Connector 61">
            <a:extLst>
              <a:ext uri="{FF2B5EF4-FFF2-40B4-BE49-F238E27FC236}">
                <a16:creationId xmlns:a16="http://schemas.microsoft.com/office/drawing/2014/main" xmlns="" id="{F67A615B-4910-4482-9416-5F687E41D2FA}"/>
              </a:ext>
            </a:extLst>
          </p:cNvPr>
          <p:cNvCxnSpPr/>
          <p:nvPr/>
        </p:nvCxnSpPr>
        <p:spPr>
          <a:xfrm flipV="1">
            <a:off x="9991658" y="4804630"/>
            <a:ext cx="79915" cy="396000"/>
          </a:xfrm>
          <a:prstGeom prst="line">
            <a:avLst/>
          </a:prstGeom>
          <a:noFill/>
          <a:ln w="28575" cap="flat" cmpd="sng" algn="ctr">
            <a:solidFill>
              <a:srgbClr val="FD4739"/>
            </a:solidFill>
            <a:prstDash val="solid"/>
          </a:ln>
          <a:effectLst/>
        </p:spPr>
      </p:cxnSp>
      <p:cxnSp>
        <p:nvCxnSpPr>
          <p:cNvPr id="65" name="Straight Connector 64">
            <a:extLst>
              <a:ext uri="{FF2B5EF4-FFF2-40B4-BE49-F238E27FC236}">
                <a16:creationId xmlns:a16="http://schemas.microsoft.com/office/drawing/2014/main" xmlns="" id="{C5E5D4D6-A867-4DFF-9083-4BC24733DF73}"/>
              </a:ext>
            </a:extLst>
          </p:cNvPr>
          <p:cNvCxnSpPr>
            <a:cxnSpLocks/>
          </p:cNvCxnSpPr>
          <p:nvPr/>
        </p:nvCxnSpPr>
        <p:spPr>
          <a:xfrm>
            <a:off x="8344859" y="5573928"/>
            <a:ext cx="1336023"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3" name="Straight Connector 62">
            <a:extLst>
              <a:ext uri="{FF2B5EF4-FFF2-40B4-BE49-F238E27FC236}">
                <a16:creationId xmlns:a16="http://schemas.microsoft.com/office/drawing/2014/main" xmlns="" id="{34F840B7-E34B-4034-BACC-C58C741E2370}"/>
              </a:ext>
            </a:extLst>
          </p:cNvPr>
          <p:cNvCxnSpPr/>
          <p:nvPr/>
        </p:nvCxnSpPr>
        <p:spPr>
          <a:xfrm flipV="1">
            <a:off x="4813089" y="2665322"/>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xmlns="" id="{34F840B7-E34B-4034-BACC-C58C741E2370}"/>
              </a:ext>
            </a:extLst>
          </p:cNvPr>
          <p:cNvCxnSpPr/>
          <p:nvPr/>
        </p:nvCxnSpPr>
        <p:spPr>
          <a:xfrm flipV="1">
            <a:off x="4731049" y="2665322"/>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xmlns="" id="{99A4AF03-D03E-4F74-99BC-05FF6830933C}"/>
              </a:ext>
            </a:extLst>
          </p:cNvPr>
          <p:cNvCxnSpPr/>
          <p:nvPr/>
        </p:nvCxnSpPr>
        <p:spPr>
          <a:xfrm flipV="1">
            <a:off x="3081904" y="150753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xmlns="" id="{288C6ECA-6274-4584-98D0-0489EDF6794F}"/>
              </a:ext>
            </a:extLst>
          </p:cNvPr>
          <p:cNvCxnSpPr/>
          <p:nvPr/>
        </p:nvCxnSpPr>
        <p:spPr>
          <a:xfrm flipV="1">
            <a:off x="9233304" y="3711786"/>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6"/>
                                        </p:tgtEl>
                                        <p:attrNameLst>
                                          <p:attrName>style.visibility</p:attrName>
                                        </p:attrNameLst>
                                      </p:cBhvr>
                                      <p:to>
                                        <p:strVal val="visible"/>
                                      </p:to>
                                    </p:set>
                                    <p:animEffect transition="in" filter="wipe(up)">
                                      <p:cBhvr>
                                        <p:cTn id="16" dur="500"/>
                                        <p:tgtEl>
                                          <p:spTgt spid="66"/>
                                        </p:tgtEl>
                                      </p:cBhvr>
                                    </p:animEffect>
                                  </p:childTnLst>
                                </p:cTn>
                              </p:par>
                              <p:par>
                                <p:cTn id="17" presetID="22" presetClass="entr" presetSubtype="8" fill="hold" grpId="0" nodeType="withEffect">
                                  <p:stCondLst>
                                    <p:cond delay="5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1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par>
                                <p:cTn id="30" presetID="22" presetClass="entr" presetSubtype="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par>
                                <p:cTn id="33" presetID="22" presetClass="entr" presetSubtype="1"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22" presetClass="entr" presetSubtype="8"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par>
                                <p:cTn id="39" presetID="16" presetClass="entr" presetSubtype="21" fill="hold"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barn(inVertical)">
                                      <p:cBhvr>
                                        <p:cTn id="41" dur="500"/>
                                        <p:tgtEl>
                                          <p:spTgt spid="6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barn(inVertical)">
                                      <p:cBhvr>
                                        <p:cTn id="46" dur="500"/>
                                        <p:tgtEl>
                                          <p:spTgt spid="63"/>
                                        </p:tgtEl>
                                      </p:cBhvr>
                                    </p:animEffect>
                                  </p:childTnLst>
                                </p:cTn>
                              </p:par>
                              <p:par>
                                <p:cTn id="47" presetID="22" presetClass="entr" presetSubtype="1"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up)">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par>
                                <p:cTn id="60" presetID="22" presetClass="entr" presetSubtype="1"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up)">
                                      <p:cBhvr>
                                        <p:cTn id="62" dur="500"/>
                                        <p:tgtEl>
                                          <p:spTgt spid="37"/>
                                        </p:tgtEl>
                                      </p:cBhvr>
                                    </p:animEffect>
                                  </p:childTnLst>
                                </p:cTn>
                              </p:par>
                              <p:par>
                                <p:cTn id="63" presetID="22" presetClass="entr" presetSubtype="1"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up)">
                                      <p:cBhvr>
                                        <p:cTn id="65" dur="500"/>
                                        <p:tgtEl>
                                          <p:spTgt spid="38"/>
                                        </p:tgtEl>
                                      </p:cBhvr>
                                    </p:animEffect>
                                  </p:childTnLst>
                                </p:cTn>
                              </p:par>
                              <p:par>
                                <p:cTn id="66" presetID="22" presetClass="entr" presetSubtype="1" fill="hold"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up)">
                                      <p:cBhvr>
                                        <p:cTn id="68" dur="500"/>
                                        <p:tgtEl>
                                          <p:spTgt spid="39"/>
                                        </p:tgtEl>
                                      </p:cBhvr>
                                    </p:animEffect>
                                  </p:childTnLst>
                                </p:cTn>
                              </p:par>
                              <p:par>
                                <p:cTn id="69" presetID="22" presetClass="entr" presetSubtype="1" fill="hold"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up)">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1"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wipe(up)">
                                      <p:cBhvr>
                                        <p:cTn id="81" dur="500"/>
                                        <p:tgtEl>
                                          <p:spTgt spid="41"/>
                                        </p:tgtEl>
                                      </p:cBhvr>
                                    </p:animEffect>
                                  </p:childTnLst>
                                </p:cTn>
                              </p:par>
                              <p:par>
                                <p:cTn id="82" presetID="22" presetClass="entr" presetSubtype="1" fill="hold" nodeType="with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up)">
                                      <p:cBhvr>
                                        <p:cTn id="84" dur="500"/>
                                        <p:tgtEl>
                                          <p:spTgt spid="42"/>
                                        </p:tgtEl>
                                      </p:cBhvr>
                                    </p:animEffect>
                                  </p:childTnLst>
                                </p:cTn>
                              </p:par>
                              <p:par>
                                <p:cTn id="85" presetID="22" presetClass="entr" presetSubtype="1"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up)">
                                      <p:cBhvr>
                                        <p:cTn id="87" dur="500"/>
                                        <p:tgtEl>
                                          <p:spTgt spid="43"/>
                                        </p:tgtEl>
                                      </p:cBhvr>
                                    </p:animEffect>
                                  </p:childTnLst>
                                </p:cTn>
                              </p:par>
                              <p:par>
                                <p:cTn id="88" presetID="22" presetClass="entr" presetSubtype="1" fill="hold" nodeType="withEffect">
                                  <p:stCondLst>
                                    <p:cond delay="0"/>
                                  </p:stCondLst>
                                  <p:childTnLst>
                                    <p:set>
                                      <p:cBhvr>
                                        <p:cTn id="89" dur="1" fill="hold">
                                          <p:stCondLst>
                                            <p:cond delay="0"/>
                                          </p:stCondLst>
                                        </p:cTn>
                                        <p:tgtEl>
                                          <p:spTgt spid="44"/>
                                        </p:tgtEl>
                                        <p:attrNameLst>
                                          <p:attrName>style.visibility</p:attrName>
                                        </p:attrNameLst>
                                      </p:cBhvr>
                                      <p:to>
                                        <p:strVal val="visible"/>
                                      </p:to>
                                    </p:set>
                                    <p:animEffect transition="in" filter="wipe(up)">
                                      <p:cBhvr>
                                        <p:cTn id="90" dur="500"/>
                                        <p:tgtEl>
                                          <p:spTgt spid="44"/>
                                        </p:tgtEl>
                                      </p:cBhvr>
                                    </p:animEffect>
                                  </p:childTnLst>
                                </p:cTn>
                              </p:par>
                              <p:par>
                                <p:cTn id="91" presetID="22" presetClass="entr" presetSubtype="1"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wipe(up)">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wipe(left)">
                                      <p:cBhvr>
                                        <p:cTn id="103" dur="500"/>
                                        <p:tgtEl>
                                          <p:spTgt spid="29"/>
                                        </p:tgtEl>
                                      </p:cBhvr>
                                    </p:animEffect>
                                  </p:childTnLst>
                                </p:cTn>
                              </p:par>
                              <p:par>
                                <p:cTn id="104" presetID="22" presetClass="entr" presetSubtype="1"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animEffect transition="in" filter="wipe(up)">
                                      <p:cBhvr>
                                        <p:cTn id="106" dur="500"/>
                                        <p:tgtEl>
                                          <p:spTgt spid="47"/>
                                        </p:tgtEl>
                                      </p:cBhvr>
                                    </p:animEffect>
                                  </p:childTnLst>
                                </p:cTn>
                              </p:par>
                              <p:par>
                                <p:cTn id="107" presetID="22" presetClass="entr" presetSubtype="1" fill="hold" nodeType="with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up)">
                                      <p:cBhvr>
                                        <p:cTn id="109" dur="500"/>
                                        <p:tgtEl>
                                          <p:spTgt spid="48"/>
                                        </p:tgtEl>
                                      </p:cBhvr>
                                    </p:animEffect>
                                  </p:childTnLst>
                                </p:cTn>
                              </p:par>
                              <p:par>
                                <p:cTn id="110" presetID="22" presetClass="entr" presetSubtype="1"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wipe(up)">
                                      <p:cBhvr>
                                        <p:cTn id="112" dur="500"/>
                                        <p:tgtEl>
                                          <p:spTgt spid="49"/>
                                        </p:tgtEl>
                                      </p:cBhvr>
                                    </p:animEffect>
                                  </p:childTnLst>
                                </p:cTn>
                              </p:par>
                              <p:par>
                                <p:cTn id="113" presetID="22" presetClass="entr" presetSubtype="1" fill="hold" nodeType="with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up)">
                                      <p:cBhvr>
                                        <p:cTn id="115" dur="500"/>
                                        <p:tgtEl>
                                          <p:spTgt spid="50"/>
                                        </p:tgtEl>
                                      </p:cBhvr>
                                    </p:animEffect>
                                  </p:childTnLst>
                                </p:cTn>
                              </p:par>
                              <p:par>
                                <p:cTn id="116" presetID="22" presetClass="entr" presetSubtype="1" fill="hold" nodeType="withEffect">
                                  <p:stCondLst>
                                    <p:cond delay="0"/>
                                  </p:stCondLst>
                                  <p:childTnLst>
                                    <p:set>
                                      <p:cBhvr>
                                        <p:cTn id="117" dur="1" fill="hold">
                                          <p:stCondLst>
                                            <p:cond delay="0"/>
                                          </p:stCondLst>
                                        </p:cTn>
                                        <p:tgtEl>
                                          <p:spTgt spid="61"/>
                                        </p:tgtEl>
                                        <p:attrNameLst>
                                          <p:attrName>style.visibility</p:attrName>
                                        </p:attrNameLst>
                                      </p:cBhvr>
                                      <p:to>
                                        <p:strVal val="visible"/>
                                      </p:to>
                                    </p:set>
                                    <p:animEffect transition="in" filter="wipe(up)">
                                      <p:cBhvr>
                                        <p:cTn id="118" dur="500"/>
                                        <p:tgtEl>
                                          <p:spTgt spid="61"/>
                                        </p:tgtEl>
                                      </p:cBhvr>
                                    </p:animEffect>
                                  </p:childTnLst>
                                </p:cTn>
                              </p:par>
                              <p:par>
                                <p:cTn id="119" presetID="22" presetClass="entr" presetSubtype="1"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Effect transition="in" filter="wipe(up)">
                                      <p:cBhvr>
                                        <p:cTn id="121" dur="500"/>
                                        <p:tgtEl>
                                          <p:spTgt spid="62"/>
                                        </p:tgtEl>
                                      </p:cBhvr>
                                    </p:animEffect>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nodeType="clickEffect">
                                  <p:stCondLst>
                                    <p:cond delay="0"/>
                                  </p:stCondLst>
                                  <p:childTnLst>
                                    <p:set>
                                      <p:cBhvr>
                                        <p:cTn id="125" dur="1" fill="hold">
                                          <p:stCondLst>
                                            <p:cond delay="0"/>
                                          </p:stCondLst>
                                        </p:cTn>
                                        <p:tgtEl>
                                          <p:spTgt spid="67"/>
                                        </p:tgtEl>
                                        <p:attrNameLst>
                                          <p:attrName>style.visibility</p:attrName>
                                        </p:attrNameLst>
                                      </p:cBhvr>
                                      <p:to>
                                        <p:strVal val="visible"/>
                                      </p:to>
                                    </p:set>
                                    <p:animEffect transition="in" filter="barn(inVertical)">
                                      <p:cBhvr>
                                        <p:cTn id="12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xmlns=""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close-up of a magnifying glass&#10;&#10;Description automatically generated">
            <a:extLst>
              <a:ext uri="{FF2B5EF4-FFF2-40B4-BE49-F238E27FC236}">
                <a16:creationId xmlns:a16="http://schemas.microsoft.com/office/drawing/2014/main" xmlns="" id="{8BEDB6F2-33BC-4AA8-9954-6DDD7F1724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xmlns="" id="{E930E69D-B040-4520-ADD4-62A54BB8A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xmlns="" id="{CB65D3DB-BB9E-479E-812D-98763F41C674}"/>
              </a:ext>
            </a:extLst>
          </p:cNvPr>
          <p:cNvPicPr>
            <a:picLocks noChangeAspect="1"/>
          </p:cNvPicPr>
          <p:nvPr/>
        </p:nvPicPr>
        <p:blipFill>
          <a:blip r:embed="rId4">
            <a:grayscl/>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xmlns=""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nghĩa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xmlns="" id="{9F4778B8-12F5-4107-A151-DBFB0F95C5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xmlns=""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xmlns=""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chờn</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Picture 17" descr="A picture containing plant, maple, clipart&#10;&#10;Description automatically generated">
              <a:extLst>
                <a:ext uri="{FF2B5EF4-FFF2-40B4-BE49-F238E27FC236}">
                  <a16:creationId xmlns:a16="http://schemas.microsoft.com/office/drawing/2014/main" xmlns="" id="{C303388C-3F57-45FA-922E-7B73D48C7D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xmlns=""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xmlns=""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xmlns="" id="{0008D002-87F5-446E-8EE1-87B0192B4E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xmlns=""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Ở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trạng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thái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nửa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ngủ</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nửa</a:t>
                </a:r>
                <a:r>
                  <a:rPr lang="en-US" sz="3000" dirty="0">
                    <a:solidFill>
                      <a:prstClr val="black"/>
                    </a:solidFill>
                    <a:latin typeface="Times New Roman" panose="02020603050405020304" pitchFamily="18" charset="0"/>
                    <a:cs typeface="Times New Roman" panose="02020603050405020304" pitchFamily="18" charset="0"/>
                  </a:rPr>
                  <a:t> </a:t>
                </a:r>
                <a:r>
                  <a:rPr lang="en-US" sz="3000" dirty="0" err="1">
                    <a:solidFill>
                      <a:prstClr val="black"/>
                    </a:solidFill>
                    <a:latin typeface="Times New Roman" panose="02020603050405020304" pitchFamily="18" charset="0"/>
                    <a:cs typeface="Times New Roman" panose="02020603050405020304" pitchFamily="18" charset="0"/>
                  </a:rPr>
                  <a:t>thức</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40309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xmlns=""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xmlns="" id="{97DEEEE7-4860-4B22-B144-4E6C0083A06D}"/>
              </a:ext>
            </a:extLst>
          </p:cNvPr>
          <p:cNvSpPr txBox="1"/>
          <p:nvPr/>
        </p:nvSpPr>
        <p:spPr>
          <a:xfrm>
            <a:off x="4228153" y="336753"/>
            <a:ext cx="28831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cture containing text, envelope, businesscard&#10;&#10;Description automatically generated">
            <a:extLst>
              <a:ext uri="{FF2B5EF4-FFF2-40B4-BE49-F238E27FC236}">
                <a16:creationId xmlns:a16="http://schemas.microsoft.com/office/drawing/2014/main" xmlns="" id="{7B3F5041-29F3-4691-ADEC-272F677F41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xmlns=""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xmlns=""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xmlns=""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xmlns=""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xmlns=""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xmlns=""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xmlns=""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xmlns=""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xmlns=""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xmlns=""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xmlns=""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xmlns=""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xmlns=""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xmlns=""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xmlns=""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xmlns=""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xmlns=""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xmlns=""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xmlns=""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xmlns=""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xmlns=""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xmlns=""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xmlns=""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xmlns=""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xmlns=""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xmlns=""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xmlns=""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xmlns="" id="{E91A73FF-4488-4DEA-8D4F-42A7EE2EC9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xmlns=""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xmlns=""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xmlns=""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xmlns=""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xmlns=""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xmlns="" id="{A197381E-F8E6-42AE-980B-7CFC423880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xmlns=""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xmlns=""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xmlns=""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xmlns=""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xmlns=""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xmlns=""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xmlns=""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xmlns=""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xmlns=""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xmlns=""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xmlns=""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xmlns=""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xmlns=""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xmlns=""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xmlns=""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xmlns=""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xmlns=""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xmlns=""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xmlns=""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xmlns=""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xmlns=""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xmlns="" id="{07C1E585-ECD9-4B5D-BA52-9884C6027E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xmlns=""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xmlns="" id="{DE62CD0E-1042-48BF-8592-CE0F009D45AE}"/>
              </a:ext>
            </a:extLst>
          </p:cNvPr>
          <p:cNvPicPr>
            <a:picLocks noChangeAspect="1"/>
          </p:cNvPicPr>
          <p:nvPr/>
        </p:nvPicPr>
        <p:blipFill>
          <a:blip r:embed="rId9"/>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xmlns=""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xmlns=""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xmlns=""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xmlns=""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xmlns="" id="{665CB0B9-EB5B-459E-A57D-E14BAADA72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xmlns="" id="{46BEB89E-52A0-4F2D-93E0-ECBFAFCC4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xmlns="" id="{62B17B3A-8F3C-4658-B0E2-AD8B66C2EC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xmlns="" id="{A44F3A31-9A4D-41C0-B525-0BDCD7636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xmlns="" id="{7CBBB355-03C3-45A4-9E52-1155C21FD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xmlns="" id="{EF00D440-FFF7-4427-AB4B-02E9FAB728BC}"/>
              </a:ext>
            </a:extLst>
          </p:cNvPr>
          <p:cNvPicPr>
            <a:picLocks noChangeAspect="1"/>
          </p:cNvPicPr>
          <p:nvPr/>
        </p:nvPicPr>
        <p:blipFill rotWithShape="1">
          <a:blip r:embed="rId7">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xmlns=""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xmlns=""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xmln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xmlns="" id="{661A31E6-D3C8-474D-992C-EFD665E324E8}"/>
                </a:ext>
              </a:extLst>
            </p:cNvPr>
            <p:cNvPicPr>
              <a:picLocks noChangeAspect="1"/>
            </p:cNvPicPr>
            <p:nvPr/>
          </p:nvPicPr>
          <p:blipFill>
            <a:blip r:embed="rId8"/>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xmlns="" id="{DEB7CACD-1378-4CDC-B79A-8B6577C53C55}"/>
                </a:ext>
              </a:extLst>
            </p:cNvPr>
            <p:cNvPicPr>
              <a:picLocks noChangeAspect="1"/>
            </p:cNvPicPr>
            <p:nvPr/>
          </p:nvPicPr>
          <p:blipFill>
            <a:blip r:embed="rId9"/>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xmlns="" id="{F2864099-7084-467B-8B4B-9EC8213D53A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xmlns="" id="{D9B98DD9-37E8-4877-8F7F-80B0F4434C90}"/>
              </a:ext>
            </a:extLst>
          </p:cNvPr>
          <p:cNvSpPr txBox="1"/>
          <p:nvPr/>
        </p:nvSpPr>
        <p:spPr>
          <a:xfrm>
            <a:off x="2860948" y="1586098"/>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hè</a:t>
            </a:r>
            <a:r>
              <a:rPr lang="en-US" sz="2400" b="1" dirty="0">
                <a:solidFill>
                  <a:srgbClr val="4472C4">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2400" b="1" dirty="0">
                <a:latin typeface="Times New Roman" panose="02020603050405020304" pitchFamily="18" charset="0"/>
                <a:ea typeface="Arial-Rounded" panose="020B0500000000000000" pitchFamily="34" charset="0"/>
                <a:cs typeface="Times New Roman" panose="02020603050405020304" pitchFamily="18" charset="0"/>
              </a:rPr>
            </a:b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lvl="0">
              <a:lnSpc>
                <a:spcPct val="150000"/>
              </a:lnSpc>
            </a:pP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 con</a:t>
            </a:r>
            <a:r>
              <a:rPr lang="en-US"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r>
            <a:br>
              <a:rPr lang="vi-VN" sz="24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br>
            <a:endParaRPr kumimoji="0" lang="en-US" sz="24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xmlns=""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xmlns=""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Times New Roman" panose="02020603050405020304" pitchFamily="18" charset="0"/>
                <a:cs typeface="Times New Roman" panose="02020603050405020304" pitchFamily="18" charset="0"/>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xmlns=""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xmlns=""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xmlns=""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xmlns=""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xmlns=""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xmlns=""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xmlns=""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xmlns=""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xmlns=""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xmlns=""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xmlns=""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xmlns=""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xmlns=""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xmlns=""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xmlns=""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xmlns=""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xmlns=""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xmlns=""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xmlns=""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xmlns=""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xmlns=""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xmlns=""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xmlns=""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xmlns=""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xmlns=""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xmlns=""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xmlns=""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xmlns=""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xmlns=""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xmlns=""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xmlns=""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xmlns=""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xmlns=""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xmlns=""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xmlns=""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xmlns=""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xmlns=""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xmlns=""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xmlns=""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xmlns=""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xmlns=""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xmlns=""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xmlns=""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xmlns=""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xmlns=""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xmlns=""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xmlns=""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xmlns=""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xmlns=""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xmlns=""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xmlns=""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xmlns=""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xmlns=""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xmlns=""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xmlns=""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xmlns=""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xmlns=""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xmlns=""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xmlns=""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xmlns=""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xmlns=""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xmlns=""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xmlns=""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xmlns=""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xmlns=""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xmlns=""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xmlns=""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xmlns=""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xmlns=""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xmlns=""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xmlns=""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xmlns=""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xmlns=""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xmlns=""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xmlns=""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xmlns=""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xmlns=""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xmlns=""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xmlns=""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xmlns=""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xmlns=""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xmlns=""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xmlns=""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xmlns=""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xmlns=""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xmlns=""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xmlns=""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xmlns=""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xmlns=""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xmlns=""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xmlns=""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xmlns=""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xmlns=""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xmlns=""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xmlns=""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xmlns=""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xmlns=""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xmlns=""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xmlns=""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xmlns=""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xmlns=""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xmlns=""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xmlns=""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xmlns=""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xmlns=""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xmlns=""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xmlns=""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xmlns=""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xmlns=""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xmlns=""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xmlns=""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xmlns=""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xmlns=""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xmlns=""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xmlns=""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xmlns=""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xmlns=""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xmlns=""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xmlns=""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xmlns=""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xmlns=""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xmlns=""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xmlns=""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xmlns=""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xmlns=""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xmlns=""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xmlns=""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xmlns=""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xmlns=""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xmlns=""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xmlns=""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xmlns=""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xmlns=""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xmlns=""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xmlns=""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xmlns=""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xmlns="" id="{C3B40AAA-ADC7-4ED7-ABCC-D27BABC81514}"/>
              </a:ext>
            </a:extLst>
          </p:cNvPr>
          <p:cNvSpPr txBox="1"/>
          <p:nvPr/>
        </p:nvSpPr>
        <p:spPr>
          <a:xfrm>
            <a:off x="447261" y="2136913"/>
            <a:ext cx="7782927" cy="2123658"/>
          </a:xfrm>
          <a:prstGeom prst="rect">
            <a:avLst/>
          </a:prstGeom>
          <a:noFill/>
        </p:spPr>
        <p:txBody>
          <a:bodyPr wrap="square" rtlCol="0">
            <a:spAutoFit/>
          </a:bodyPr>
          <a:lstStyle/>
          <a:p>
            <a:pPr algn="ctr"/>
            <a:r>
              <a:rPr lang="en-US" sz="6600" b="1" dirty="0" err="1">
                <a:solidFill>
                  <a:srgbClr val="0070C0"/>
                </a:solidFill>
                <a:latin typeface="Times New Roman" panose="02020603050405020304" pitchFamily="18" charset="0"/>
                <a:cs typeface="Times New Roman" panose="02020603050405020304" pitchFamily="18" charset="0"/>
              </a:rPr>
              <a:t>Bài</a:t>
            </a:r>
            <a:r>
              <a:rPr lang="en-US" sz="6600" b="1" dirty="0">
                <a:solidFill>
                  <a:srgbClr val="0070C0"/>
                </a:solidFill>
                <a:latin typeface="Times New Roman" panose="02020603050405020304" pitchFamily="18" charset="0"/>
                <a:cs typeface="Times New Roman" panose="02020603050405020304" pitchFamily="18" charset="0"/>
              </a:rPr>
              <a:t> 2</a:t>
            </a:r>
          </a:p>
          <a:p>
            <a:pPr algn="ctr"/>
            <a:r>
              <a:rPr lang="en-US" sz="6600" b="1" dirty="0" err="1">
                <a:solidFill>
                  <a:srgbClr val="0070C0"/>
                </a:solidFill>
                <a:latin typeface="Times New Roman" panose="02020603050405020304" pitchFamily="18" charset="0"/>
                <a:cs typeface="Times New Roman" panose="02020603050405020304" pitchFamily="18" charset="0"/>
              </a:rPr>
              <a:t>Đọc</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Về</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thăm</a:t>
            </a:r>
            <a:r>
              <a:rPr lang="en-US" sz="6600" b="1" dirty="0">
                <a:solidFill>
                  <a:srgbClr val="0070C0"/>
                </a:solidFill>
                <a:latin typeface="Times New Roman" panose="02020603050405020304" pitchFamily="18" charset="0"/>
                <a:cs typeface="Times New Roman" panose="02020603050405020304" pitchFamily="18" charset="0"/>
              </a:rPr>
              <a:t> </a:t>
            </a:r>
            <a:r>
              <a:rPr lang="en-US" sz="6600" b="1" dirty="0" err="1">
                <a:solidFill>
                  <a:srgbClr val="0070C0"/>
                </a:solidFill>
                <a:latin typeface="Times New Roman" panose="02020603050405020304" pitchFamily="18" charset="0"/>
                <a:cs typeface="Times New Roman" panose="02020603050405020304" pitchFamily="18" charset="0"/>
              </a:rPr>
              <a:t>quê</a:t>
            </a:r>
            <a:endParaRPr lang="en-US" sz="6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xmlns=""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xmlns="" id="{3AAAA4D6-DA7F-40B1-97AA-D3AD794151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xmlns="" id="{267E7278-0B5E-4313-B856-6A825F2FD4A0}"/>
              </a:ext>
            </a:extLst>
          </p:cNvPr>
          <p:cNvGrpSpPr/>
          <p:nvPr/>
        </p:nvGrpSpPr>
        <p:grpSpPr>
          <a:xfrm>
            <a:off x="2240122" y="666046"/>
            <a:ext cx="8270254" cy="1665346"/>
            <a:chOff x="2180136" y="1048864"/>
            <a:chExt cx="7609072" cy="1649460"/>
          </a:xfrm>
        </p:grpSpPr>
        <p:sp>
          <p:nvSpPr>
            <p:cNvPr id="11" name="Rectangle: Rounded Corners 10">
              <a:extLst>
                <a:ext uri="{FF2B5EF4-FFF2-40B4-BE49-F238E27FC236}">
                  <a16:creationId xmlns:a16="http://schemas.microsoft.com/office/drawing/2014/main" xmlns=""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E91BF375-CA2B-459C-A0B6-BF73896B0C1A}"/>
                </a:ext>
              </a:extLst>
            </p:cNvPr>
            <p:cNvSpPr txBox="1"/>
            <p:nvPr/>
          </p:nvSpPr>
          <p:spPr>
            <a:xfrm>
              <a:off x="3118597" y="1204605"/>
              <a:ext cx="6670611" cy="1493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cs typeface="Times New Roman" panose="02020603050405020304" pitchFamily="18" charset="0"/>
                </a:rPr>
                <a:t>Khi nghỉ hè, bạn nhỏ thích nhất được theo mẹ về quê.</a:t>
              </a:r>
              <a:br>
                <a:rPr lang="vi-VN" sz="3200" b="0" i="0" dirty="0">
                  <a:solidFill>
                    <a:srgbClr val="000000"/>
                  </a:solidFill>
                  <a:effectLst/>
                  <a:latin typeface="Times New Roman" panose="02020603050405020304" pitchFamily="18" charset="0"/>
                  <a:cs typeface="Times New Roman" panose="02020603050405020304" pitchFamily="18" charset="0"/>
                </a:rPr>
              </a:b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xmlns="" id="{CAF1FAD6-6D36-43CD-84FE-4BB5F5AF515E}"/>
              </a:ext>
            </a:extLst>
          </p:cNvPr>
          <p:cNvCxnSpPr>
            <a:cxnSpLocks/>
          </p:cNvCxnSpPr>
          <p:nvPr/>
        </p:nvCxnSpPr>
        <p:spPr>
          <a:xfrm flipV="1">
            <a:off x="3767525" y="3234813"/>
            <a:ext cx="4226101" cy="23296"/>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xmlns=""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8853" y="1887691"/>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2F116221-1DE9-43F3-817A-D2A6ABC72497}"/>
              </a:ext>
            </a:extLst>
          </p:cNvPr>
          <p:cNvSpPr txBox="1"/>
          <p:nvPr/>
        </p:nvSpPr>
        <p:spPr>
          <a:xfrm>
            <a:off x="3640869" y="2066201"/>
            <a:ext cx="4804912" cy="255454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 thấy em vào ngõ</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xmlns=""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xmlns=""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Times New Roman" panose="02020603050405020304" pitchFamily="18" charset="0"/>
                    <a:ea typeface="Arial-Rounded" panose="020B0500000000000000" pitchFamily="34" charset="0"/>
                    <a:cs typeface="Times New Roman" panose="02020603050405020304" pitchFamily="18" charset="0"/>
                  </a:rPr>
                  <a:t>Những câu thơ sau giúp em hiểu điều gì về bạn nhỏ?</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xmlns=""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xmlns=""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xmlns="" id="{D874165C-815B-4803-8256-915A4DF9CD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xmlns=""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xmlns=""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xmlns=""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xmlns=""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xmlns=""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Kể những việc làm nói lên tình yêu thương của bà dành cho</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con</a:t>
                </a:r>
                <a:r>
                  <a:rPr lang="en-US"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cháu.</a:t>
                </a:r>
                <a:endParaRPr kumimoji="0" lang="en-US" sz="3000" b="0" i="0" u="none" strike="noStrike" kern="1200" cap="none" spc="0" normalizeH="0" baseline="0" noProof="0" dirty="0">
                  <a:ln>
                    <a:noFill/>
                  </a:ln>
                  <a:solidFill>
                    <a:srgbClr val="C5358E"/>
                  </a:solidFill>
                  <a:effectLst/>
                  <a:uLnTx/>
                  <a:uFillTx/>
                  <a:latin typeface="Times New Roman" panose="02020603050405020304" pitchFamily="18" charset="0"/>
                  <a:cs typeface="Times New Roman" panose="02020603050405020304" pitchFamily="18" charset="0"/>
                </a:endParaRPr>
              </a:p>
            </p:txBody>
          </p:sp>
        </p:grpSp>
        <p:grpSp>
          <p:nvGrpSpPr>
            <p:cNvPr id="16" name="Graphic 14">
              <a:extLst>
                <a:ext uri="{FF2B5EF4-FFF2-40B4-BE49-F238E27FC236}">
                  <a16:creationId xmlns:a16="http://schemas.microsoft.com/office/drawing/2014/main" xmlns=""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xmlns=""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8" name="Graphic 14">
                <a:extLst>
                  <a:ext uri="{FF2B5EF4-FFF2-40B4-BE49-F238E27FC236}">
                    <a16:creationId xmlns:a16="http://schemas.microsoft.com/office/drawing/2014/main" xmlns=""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xmlns=""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xmlns=""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xmlns=""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nvGrpSpPr>
              <p:cNvPr id="22" name="Graphic 14">
                <a:extLst>
                  <a:ext uri="{FF2B5EF4-FFF2-40B4-BE49-F238E27FC236}">
                    <a16:creationId xmlns:a16="http://schemas.microsoft.com/office/drawing/2014/main" xmlns=""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xmlns=""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xmlns=""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xmlns=""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Freeform: Shape 25">
                  <a:extLst>
                    <a:ext uri="{FF2B5EF4-FFF2-40B4-BE49-F238E27FC236}">
                      <a16:creationId xmlns:a16="http://schemas.microsoft.com/office/drawing/2014/main" xmlns=""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7" name="Freeform: Shape 26">
                  <a:extLst>
                    <a:ext uri="{FF2B5EF4-FFF2-40B4-BE49-F238E27FC236}">
                      <a16:creationId xmlns:a16="http://schemas.microsoft.com/office/drawing/2014/main" xmlns=""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Freeform: Shape 27">
                  <a:extLst>
                    <a:ext uri="{FF2B5EF4-FFF2-40B4-BE49-F238E27FC236}">
                      <a16:creationId xmlns:a16="http://schemas.microsoft.com/office/drawing/2014/main" xmlns=""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Freeform: Shape 28">
                  <a:extLst>
                    <a:ext uri="{FF2B5EF4-FFF2-40B4-BE49-F238E27FC236}">
                      <a16:creationId xmlns:a16="http://schemas.microsoft.com/office/drawing/2014/main" xmlns=""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sp>
            <p:nvSpPr>
              <p:cNvPr id="30" name="Freeform: Shape 29">
                <a:extLst>
                  <a:ext uri="{FF2B5EF4-FFF2-40B4-BE49-F238E27FC236}">
                    <a16:creationId xmlns:a16="http://schemas.microsoft.com/office/drawing/2014/main" xmlns=""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 name="Freeform: Shape 30">
                <a:extLst>
                  <a:ext uri="{FF2B5EF4-FFF2-40B4-BE49-F238E27FC236}">
                    <a16:creationId xmlns:a16="http://schemas.microsoft.com/office/drawing/2014/main" xmlns=""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xmlns=""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3" name="Freeform: Shape 32">
                <a:extLst>
                  <a:ext uri="{FF2B5EF4-FFF2-40B4-BE49-F238E27FC236}">
                    <a16:creationId xmlns:a16="http://schemas.microsoft.com/office/drawing/2014/main" xmlns=""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34" name="Graphic 14">
                <a:extLst>
                  <a:ext uri="{FF2B5EF4-FFF2-40B4-BE49-F238E27FC236}">
                    <a16:creationId xmlns:a16="http://schemas.microsoft.com/office/drawing/2014/main" xmlns=""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xmlns=""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reeform: Shape 35">
                  <a:extLst>
                    <a:ext uri="{FF2B5EF4-FFF2-40B4-BE49-F238E27FC236}">
                      <a16:creationId xmlns:a16="http://schemas.microsoft.com/office/drawing/2014/main" xmlns=""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Freeform: Shape 36">
                  <a:extLst>
                    <a:ext uri="{FF2B5EF4-FFF2-40B4-BE49-F238E27FC236}">
                      <a16:creationId xmlns:a16="http://schemas.microsoft.com/office/drawing/2014/main" xmlns=""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grpSp>
      </p:grpSp>
      <p:sp>
        <p:nvSpPr>
          <p:cNvPr id="2" name="TextBox 1">
            <a:extLst>
              <a:ext uri="{FF2B5EF4-FFF2-40B4-BE49-F238E27FC236}">
                <a16:creationId xmlns:a16="http://schemas.microsoft.com/office/drawing/2014/main" xmlns="" id="{A3B08F9D-1C0C-49F1-884D-6358AE049EB4}"/>
              </a:ext>
            </a:extLst>
          </p:cNvPr>
          <p:cNvSpPr txBox="1"/>
          <p:nvPr/>
        </p:nvSpPr>
        <p:spPr>
          <a:xfrm>
            <a:off x="2917586" y="1849210"/>
            <a:ext cx="7483713" cy="2554545"/>
          </a:xfrm>
          <a:prstGeom prst="rect">
            <a:avLst/>
          </a:prstGeom>
          <a:noFill/>
        </p:spPr>
        <p:txBody>
          <a:bodyPr wrap="square" rtlCol="0">
            <a:spAutoFit/>
          </a:bodyPr>
          <a:lstStyle/>
          <a:p>
            <a:pPr lvl="0" algn="just">
              <a:defRPr/>
            </a:pPr>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xmlns="" id="{0CC94A63-5C3C-4757-915A-F06334697F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xmlns=""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xmlns=""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xmlns=""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xmlns=""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xmlns="" id="{35406942-5659-44DD-AA6B-55F36E43D946}"/>
              </a:ext>
            </a:extLst>
          </p:cNvPr>
          <p:cNvGrpSpPr/>
          <p:nvPr/>
        </p:nvGrpSpPr>
        <p:grpSpPr>
          <a:xfrm>
            <a:off x="2692126" y="2688266"/>
            <a:ext cx="6807750" cy="2862322"/>
            <a:chOff x="2692126" y="2688266"/>
            <a:chExt cx="6807750" cy="2862322"/>
          </a:xfrm>
        </p:grpSpPr>
        <p:sp>
          <p:nvSpPr>
            <p:cNvPr id="15" name="Rectangle: Rounded Corners 14">
              <a:extLst>
                <a:ext uri="{FF2B5EF4-FFF2-40B4-BE49-F238E27FC236}">
                  <a16:creationId xmlns:a16="http://schemas.microsoft.com/office/drawing/2014/main" xmlns=""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CDDC3ACE-E3C3-4C80-B6BE-17FBE91C219F}"/>
                </a:ext>
              </a:extLst>
            </p:cNvPr>
            <p:cNvSpPr txBox="1"/>
            <p:nvPr/>
          </p:nvSpPr>
          <p:spPr>
            <a:xfrm>
              <a:off x="3030071" y="2688266"/>
              <a:ext cx="613186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xmlns="" id="{B3232987-673F-4D26-9122-CBEDB9443BA8}"/>
              </a:ext>
            </a:extLst>
          </p:cNvPr>
          <p:cNvGrpSpPr/>
          <p:nvPr/>
        </p:nvGrpSpPr>
        <p:grpSpPr>
          <a:xfrm>
            <a:off x="7394713" y="4119427"/>
            <a:ext cx="4797288" cy="270532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xmlns="" id="{3096AAA2-5760-40EB-9C6D-655EEB55BD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xmlns="" id="{87F7DB74-2B0A-4D83-9F8C-CA152D56C7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xmlns=""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526285" y="13025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257800" y="1955800"/>
            <a:ext cx="6121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a:solidFill>
                  <a:srgbClr val="F9A72D"/>
                </a:solidFill>
                <a:latin typeface="Sigmar One" panose="00000500000000000000" pitchFamily="2" charset="0"/>
                <a:ea typeface="+mj-ea"/>
                <a:cs typeface="+mj-cs"/>
              </a:rPr>
              <a:t>Học thuộc lòng</a:t>
            </a: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xmlns=""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xmlns=""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xmlns=""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xmlns=""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và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lòng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khổ</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xmlns=""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xmlns=""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xmlns=""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xmlns=""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xmlns=""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xmlns=""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Liên</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hệ</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bản</a:t>
            </a:r>
            <a:r>
              <a:rPr lang="en-US" b="1" dirty="0">
                <a:solidFill>
                  <a:srgbClr val="EC623C"/>
                </a:solidFill>
                <a:latin typeface="Times New Roman" panose="02020603050405020304" pitchFamily="18" charset="0"/>
                <a:cs typeface="Times New Roman" panose="02020603050405020304" pitchFamily="18"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xmlns="" id="{27022C0C-1846-44C3-A473-50EE8508EA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xmlns=""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xmlns="" id="{142AD80E-615F-4F96-BC50-DCC39DDF46E8}"/>
                </a:ext>
              </a:extLst>
            </p:cNvPr>
            <p:cNvPicPr>
              <a:picLocks noChangeAspect="1"/>
            </p:cNvPicPr>
            <p:nvPr/>
          </p:nvPicPr>
          <p:blipFill>
            <a:blip r:embed="rId3"/>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xmlns=""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000" b="0"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quê</a:t>
              </a:r>
              <a:r>
                <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xmlns=""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xmlns="" id="{34F6B287-66FC-437C-9DCF-34A21BAAEE23}"/>
                </a:ext>
              </a:extLst>
            </p:cNvPr>
            <p:cNvPicPr>
              <a:picLocks noChangeAspect="1"/>
            </p:cNvPicPr>
            <p:nvPr/>
          </p:nvPicPr>
          <p:blipFill>
            <a:blip r:embed="rId4"/>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xmlns=""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Times New Roman" panose="02020603050405020304" pitchFamily="18" charset="0"/>
                  <a:cs typeface="Times New Roman" panose="02020603050405020304" pitchFamily="18" charset="0"/>
                </a:rPr>
                <a:t>Quê</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em</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có</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gì</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thú</a:t>
              </a:r>
              <a:r>
                <a:rPr lang="en-US" sz="3000" dirty="0">
                  <a:solidFill>
                    <a:srgbClr val="EF6856"/>
                  </a:solidFill>
                  <a:latin typeface="Times New Roman" panose="02020603050405020304" pitchFamily="18" charset="0"/>
                  <a:cs typeface="Times New Roman" panose="02020603050405020304" pitchFamily="18" charset="0"/>
                </a:rPr>
                <a:t> </a:t>
              </a:r>
              <a:r>
                <a:rPr lang="en-US" sz="3000" dirty="0" err="1">
                  <a:solidFill>
                    <a:srgbClr val="EF6856"/>
                  </a:solidFill>
                  <a:latin typeface="Times New Roman" panose="02020603050405020304" pitchFamily="18" charset="0"/>
                  <a:cs typeface="Times New Roman" panose="02020603050405020304" pitchFamily="18" charset="0"/>
                </a:rPr>
                <a:t>vị</a:t>
              </a:r>
              <a:r>
                <a:rPr lang="en-US" sz="3000" dirty="0">
                  <a:solidFill>
                    <a:srgbClr val="EF6856"/>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srgbClr val="EF6856"/>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0517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xmlns=""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73138" y="1933083"/>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9203" y="4679330"/>
            <a:ext cx="2286000" cy="2286000"/>
          </a:xfrm>
          <a:prstGeom prst="rect">
            <a:avLst/>
          </a:prstGeom>
        </p:spPr>
      </p:pic>
      <p:pic>
        <p:nvPicPr>
          <p:cNvPr id="1026"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80121" y="2565659"/>
            <a:ext cx="2411147" cy="2260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8751" y="2182881"/>
            <a:ext cx="2600225" cy="24377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0"/>
          <a:stretch>
            <a:fillRect/>
          </a:stretch>
        </p:blipFill>
        <p:spPr>
          <a:xfrm>
            <a:off x="6381478" y="4241799"/>
            <a:ext cx="6442462" cy="2723530"/>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00642" y="4464085"/>
            <a:ext cx="2951467" cy="2501244"/>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XÂY NHÀ CHO THỎ</a:t>
            </a: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xmlns=""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a:latin typeface="Times New Roman" panose="02020603050405020304" pitchFamily="18" charset="0"/>
                <a:cs typeface="Times New Roman" panose="02020603050405020304" pitchFamily="18" charset="0"/>
              </a:rPr>
              <a:t>Đọc 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xmlns=""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xmlns=""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3200" b="1" dirty="0">
                <a:latin typeface="Times New Roman" panose="02020603050405020304" pitchFamily="18" charset="0"/>
                <a:cs typeface="Times New Roman" panose="02020603050405020304" pitchFamily="18" charset="0"/>
              </a:rPr>
              <a:t>D. Hai bạn có bao nhiêu chuyện kể với nhau</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xmlns=""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3200" b="1" dirty="0">
                <a:latin typeface="Times New Roman" panose="02020603050405020304" pitchFamily="18" charset="0"/>
                <a:cs typeface="Times New Roman" panose="02020603050405020304" pitchFamily="18" charset="0"/>
              </a:rPr>
              <a:t>Sơn vẫy rối rít</a:t>
            </a:r>
            <a:endPar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xmlns=""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nl-NL" sz="3200" b="1" dirty="0">
                <a:latin typeface="Times New Roman" panose="02020603050405020304" pitchFamily="18" charset="0"/>
                <a:cs typeface="Times New Roman" panose="02020603050405020304" pitchFamily="18" charset="0"/>
              </a:rPr>
              <a:t>Sơn cho Chi một chiếc diều rất xinh</a:t>
            </a:r>
            <a:endParaRPr kumimoji="0" lang="en-US" sz="32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xmlns=""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xmlns="" id="{ED8D8A99-B679-4F14-AF3E-03F5156561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71882CBD-14BF-4D29-9477-2861FD64F1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0CE4D518-DC8A-4CF8-A527-B3F5B824111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E1BD0C67-3D9B-4F54-A285-D4CC6FC57A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xmlns=""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855650" y="130616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xmlns=""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xmlns=""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4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xmlns=""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xmlns=""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xmlns=""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biết</a:t>
            </a:r>
            <a:r>
              <a:rPr lang="en-US" sz="2400" b="1" dirty="0">
                <a:latin typeface="Times New Roman" panose="02020603050405020304" pitchFamily="18" charset="0"/>
                <a:cs typeface="Times New Roman" panose="02020603050405020304" pitchFamily="18" charset="0"/>
              </a:rPr>
              <a:t> t</a:t>
            </a:r>
            <a:r>
              <a:rPr lang="nl-NL" sz="2400" b="1" dirty="0">
                <a:latin typeface="Times New Roman" panose="02020603050405020304" pitchFamily="18" charset="0"/>
                <a:cs typeface="Times New Roman" panose="02020603050405020304" pitchFamily="18" charset="0"/>
              </a:rPr>
              <a:t>rải nghiệm mùa hè của các bạn nhỏ</a:t>
            </a:r>
            <a:endParaRPr kumimoji="0" lang="en-US" sz="24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xmlns=""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4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xmlns=""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xmlns="" id="{ED8D8A99-B679-4F14-AF3E-03F5156561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71882CBD-14BF-4D29-9477-2861FD64F18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0CE4D518-DC8A-4CF8-A527-B3F5B824111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E1BD0C67-3D9B-4F54-A285-D4CC6FC57A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xmlns=""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2900495" y="52141"/>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xmlns=""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xmlns=""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xmlns="" id="{87BC7FBE-F18C-44F6-A1C5-E5DA24688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xmlns=""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xmlns=""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xmlns=""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xmlns=""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xmlns=""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xmlns=""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xmlns="" id="{26B99FEA-FDFC-491E-A77F-5A04A932B1C6}"/>
              </a:ext>
            </a:extLst>
          </p:cNvPr>
          <p:cNvPicPr>
            <a:picLocks noChangeAspect="1"/>
          </p:cNvPicPr>
          <p:nvPr/>
        </p:nvPicPr>
        <p:blipFill>
          <a:blip r:embed="rId6"/>
          <a:stretch>
            <a:fillRect/>
          </a:stretch>
        </p:blipFill>
        <p:spPr>
          <a:xfrm>
            <a:off x="997802" y="1378108"/>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xmlns=""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xmlns=""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xmlns="" id="{785321B4-7C04-4395-8003-7C5C71421E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xmlns=""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xmlns=""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xmlns=""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4" descr="A toy figurine of a child&#10;&#10;Description automatically generated with low confidence">
            <a:extLst>
              <a:ext uri="{FF2B5EF4-FFF2-40B4-BE49-F238E27FC236}">
                <a16:creationId xmlns:a16="http://schemas.microsoft.com/office/drawing/2014/main" xmlns=""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xmlns="" id="{87BC7FBE-F18C-44F6-A1C5-E5DA246880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xmlns=""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xmlns=""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Đọc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mẫu</a:t>
            </a:r>
            <a:endParaRPr kumimoji="0" lang="en-US" sz="40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xmlns="" id="{6FD12B32-7690-4776-B0D5-56C51AE9F1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xmlns=""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1"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Trích</a:t>
            </a:r>
            <a:r>
              <a:rPr kumimoji="0" lang="en-US" sz="2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xmlns=""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xmlns=""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Nghỉ hè em thích nhất</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Được theo mẹ về quê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em cũng mừng ghê</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Khi thấy em vào ngõ</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Mảnh vườn quê bé nhỏ</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Bao nhiêu là thứ cây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Bà mỗi năm mỗi gầy</a:t>
            </a:r>
          </a:p>
          <a:p>
            <a:pPr fontAlgn="t"/>
            <a:r>
              <a:rPr lang="vi-VN" sz="2400" b="1" dirty="0">
                <a:effectLst/>
                <a:latin typeface="Times New Roman" panose="02020603050405020304" pitchFamily="18" charset="0"/>
                <a:ea typeface="Arial-Rounded" panose="020B0500000000000000" pitchFamily="34" charset="0"/>
                <a:cs typeface="Times New Roman" panose="02020603050405020304" pitchFamily="18" charset="0"/>
              </a:rPr>
              <a:t>Chắc bà luôn vất vả</a:t>
            </a:r>
            <a:r>
              <a:rPr lang="en-US" sz="2400" b="1" dirty="0">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xmlns=""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Vườn bà có nhiều quả</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Chẳng mấy lúc bà ăn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bảo thích để dành</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Cho cháu về ra hái.</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Em mồ hôi nhễ nhại</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Bà theo quạt liền tay.</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Từ tay bà gió đến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Thơm bao hương quả vườn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Thoáng nghe bà kể chuyện</a:t>
            </a:r>
          </a:p>
          <a:p>
            <a:pPr fontAlgn="t"/>
            <a:r>
              <a:rPr lang="vi-VN" sz="2400" b="1" dirty="0">
                <a:latin typeface="Times New Roman" panose="02020603050405020304" pitchFamily="18" charset="0"/>
                <a:ea typeface="Arial-Rounded" panose="020B0500000000000000" pitchFamily="34" charset="0"/>
                <a:cs typeface="Times New Roman" panose="02020603050405020304" pitchFamily="18" charset="0"/>
              </a:rPr>
              <a:t>Gió thơm say chập chờn.</a:t>
            </a:r>
            <a:endParaRPr lang="en-US" sz="2400" b="1" dirty="0">
              <a:latin typeface="Times New Roman" panose="02020603050405020304" pitchFamily="18" charset="0"/>
              <a:ea typeface="Arial-Rounded" panose="020B0500000000000000" pitchFamily="34" charset="0"/>
              <a:cs typeface="Times New Roman" panose="02020603050405020304" pitchFamily="18" charset="0"/>
            </a:endParaRPr>
          </a:p>
          <a:p>
            <a:pPr algn="r" fontAlgn="t"/>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Xuân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Hoài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a:p>
            <a:pPr fontAlgn="t"/>
            <a:endParaRPr lang="vi-VN" sz="24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1440192"/>
</p:tagLst>
</file>

<file path=ppt/tags/tag2.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1133</Words>
  <Application>Microsoft Office PowerPoint</Application>
  <PresentationFormat>Widescreen</PresentationFormat>
  <Paragraphs>189</Paragraphs>
  <Slides>27</Slides>
  <Notes>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Microsoft YaHei</vt:lpstr>
      <vt:lpstr>#9Slide03 Arima Madurai Black</vt:lpstr>
      <vt:lpstr>Arial</vt:lpstr>
      <vt:lpstr>Arial-Rounded</vt:lpstr>
      <vt:lpstr>Baloo 2 SemiBold</vt:lpstr>
      <vt:lpstr>Calibri</vt:lpstr>
      <vt:lpstr>Calibri Light</vt:lpstr>
      <vt:lpstr>Coiny</vt:lpstr>
      <vt:lpstr>Sigmar One</vt:lpstr>
      <vt:lpstr>Tahoma</vt:lpstr>
      <vt:lpstr>Times New Roman</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PowerPoint Presentation</vt:lpstr>
      <vt:lpstr>PowerPoint Presentation</vt:lpstr>
      <vt:lpstr>Liên hệ bản thân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51</cp:revision>
  <dcterms:created xsi:type="dcterms:W3CDTF">2022-05-25T14:48:49Z</dcterms:created>
  <dcterms:modified xsi:type="dcterms:W3CDTF">2022-09-27T05:14:03Z</dcterms:modified>
</cp:coreProperties>
</file>