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7" r:id="rId3"/>
    <p:sldId id="272" r:id="rId4"/>
    <p:sldId id="289" r:id="rId5"/>
    <p:sldId id="258" r:id="rId6"/>
    <p:sldId id="274" r:id="rId7"/>
    <p:sldId id="275" r:id="rId8"/>
    <p:sldId id="291" r:id="rId9"/>
    <p:sldId id="276" r:id="rId10"/>
    <p:sldId id="293" r:id="rId11"/>
    <p:sldId id="294" r:id="rId12"/>
    <p:sldId id="277" r:id="rId13"/>
    <p:sldId id="278" r:id="rId14"/>
    <p:sldId id="296" r:id="rId15"/>
    <p:sldId id="299" r:id="rId16"/>
    <p:sldId id="298" r:id="rId17"/>
    <p:sldId id="308" r:id="rId18"/>
    <p:sldId id="300" r:id="rId19"/>
    <p:sldId id="301" r:id="rId20"/>
    <p:sldId id="302" r:id="rId21"/>
    <p:sldId id="303" r:id="rId22"/>
    <p:sldId id="304" r:id="rId23"/>
    <p:sldId id="3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4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7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6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1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3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4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79A0-AD09-4F0D-9C61-34474ECBEFE7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13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151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555" y="2590800"/>
            <a:ext cx="8560526" cy="22576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b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D6D537-E195-47E9-8C1F-BE40E62D4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592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479383" cy="79944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75" y="90085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224040" y="247430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314" y="2010055"/>
            <a:ext cx="8098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569" y="2937657"/>
            <a:ext cx="69220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8408720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pic>
        <p:nvPicPr>
          <p:cNvPr id="75780" name="Picture 4" descr="luoc do song ngoi vie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duong-b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2209801"/>
            <a:ext cx="1450975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400800" y="2133601"/>
            <a:ext cx="39624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Bắc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</a:rPr>
              <a:t> Nam,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liền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bao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200" dirty="0">
                <a:latin typeface="Times New Roman" panose="02020603050405020304" pitchFamily="18" charset="0"/>
              </a:rPr>
              <a:t> km?</a:t>
            </a:r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>
            <a:off x="2941638" y="166689"/>
            <a:ext cx="182562" cy="6402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1" name="Text Box 31"/>
          <p:cNvSpPr txBox="1">
            <a:spLocks noChangeArrowheads="1"/>
          </p:cNvSpPr>
          <p:nvPr/>
        </p:nvSpPr>
        <p:spPr bwMode="auto">
          <a:xfrm rot="16200000">
            <a:off x="1699419" y="2948781"/>
            <a:ext cx="190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1650 km</a:t>
            </a: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6400800" y="4648201"/>
            <a:ext cx="3962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Nơi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hẹp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bao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200" dirty="0">
                <a:latin typeface="Times New Roman" panose="02020603050405020304" pitchFamily="18" charset="0"/>
              </a:rPr>
              <a:t> km?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 flipV="1">
            <a:off x="3403600" y="2876550"/>
            <a:ext cx="228600" cy="152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 rot="18979318">
            <a:off x="3327400" y="2762251"/>
            <a:ext cx="19050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Đồng</a:t>
            </a:r>
            <a:r>
              <a:rPr 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Hới</a:t>
            </a:r>
            <a:endParaRPr lang="en-US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&lt; 50 km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400800" y="228600"/>
            <a:ext cx="3962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liền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806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311" grpId="0"/>
      <p:bldP spid="97316" grpId="0" animBg="1"/>
      <p:bldP spid="9731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" y="-108857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1229" y="1492902"/>
            <a:ext cx="10232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</a:t>
            </a:r>
            <a:r>
              <a:rPr lang="vi-VN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đất liền </a:t>
            </a:r>
            <a:r>
              <a:rPr lang="vi-VN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hình chữ  S</a:t>
            </a:r>
            <a:r>
              <a:rPr lang="vi-VN" alt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121228" y="1908400"/>
            <a:ext cx="10232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1650 km</a:t>
            </a:r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1229" y="2749590"/>
            <a:ext cx="102325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Hới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km.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1230" y="4095001"/>
            <a:ext cx="10232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330.000 km</a:t>
            </a:r>
            <a:r>
              <a:rPr lang="en-US" altLang="en-US" sz="3000" b="1" u="sng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410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968829" y="2828836"/>
            <a:ext cx="8338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Nam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1650 km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km.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07571" y="1371600"/>
            <a:ext cx="925286" cy="8164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22798" y="1492902"/>
            <a:ext cx="2837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 LUẬN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30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7615131"/>
          </a:xfrm>
          <a:prstGeom prst="rect">
            <a:avLst/>
          </a:prstGeom>
        </p:spPr>
      </p:pic>
      <p:graphicFrame>
        <p:nvGraphicFramePr>
          <p:cNvPr id="60458" name="Group 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87767609"/>
              </p:ext>
            </p:extLst>
          </p:nvPr>
        </p:nvGraphicFramePr>
        <p:xfrm>
          <a:off x="685800" y="831781"/>
          <a:ext cx="8077200" cy="4331072"/>
        </p:xfrm>
        <a:graphic>
          <a:graphicData uri="http://schemas.openxmlformats.org/drawingml/2006/table">
            <a:tbl>
              <a:tblPr/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</a:t>
                      </a:r>
                      <a:r>
                        <a:rPr kumimoji="0" lang="en-US" sz="3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3000" b="1" i="0" u="none" strike="noStrike" cap="none" normalizeH="0" baseline="-2500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9597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Cam-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-chia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65" name="TextBox 5"/>
          <p:cNvSpPr txBox="1">
            <a:spLocks noChangeArrowheads="1"/>
          </p:cNvSpPr>
          <p:nvPr/>
        </p:nvSpPr>
        <p:spPr bwMode="auto">
          <a:xfrm>
            <a:off x="609600" y="5329976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  <p:sp>
        <p:nvSpPr>
          <p:cNvPr id="60459" name="Text Box 43"/>
          <p:cNvSpPr txBox="1">
            <a:spLocks noChangeArrowheads="1"/>
          </p:cNvSpPr>
          <p:nvPr/>
        </p:nvSpPr>
        <p:spPr bwMode="auto">
          <a:xfrm>
            <a:off x="1796143" y="-37016"/>
            <a:ext cx="556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000" b="1" u="sng" dirty="0">
                <a:solidFill>
                  <a:srgbClr val="FFFF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934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446314" y="2055813"/>
            <a:ext cx="96229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So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Cam-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Cam-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545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012371" y="1690688"/>
            <a:ext cx="1211669" cy="8021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199" y="2828836"/>
            <a:ext cx="8719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i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nằm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thuộc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vực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Á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liền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thuộc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quần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8211" y="1701870"/>
            <a:ext cx="2634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GHI NHỚ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1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0D1633-D6CF-107B-FA7B-56DF32EB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AFA064C-7CBF-6984-AA1F-0ABAF49BC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Á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liền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hẹp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cong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330 000 km</a:t>
            </a:r>
            <a:r>
              <a:rPr lang="en-US" sz="36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38752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3DF43-B6F7-425E-8276-999CE3FBE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id="{A165C587-C185-454F-9968-B20130E6B8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67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6121" y="6373542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4645531" y="2861627"/>
            <a:ext cx="2657098" cy="12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2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B5267-2B5C-4621-8EBE-9A6426887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" y="0"/>
            <a:ext cx="12192000" cy="7381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3356" y="324640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408" y="3371271"/>
            <a:ext cx="7023414" cy="38034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270377" y="5084044"/>
            <a:ext cx="2017058" cy="53456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166676" y="3844656"/>
            <a:ext cx="416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310334" y="5791200"/>
            <a:ext cx="1977101" cy="55077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439158" y="5084044"/>
            <a:ext cx="1860250" cy="53456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439158" y="5800165"/>
            <a:ext cx="1860250" cy="55077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pic>
        <p:nvPicPr>
          <p:cNvPr id="29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45685" y="3397885"/>
            <a:ext cx="487363" cy="48736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536218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79072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370224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31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2" y="275499"/>
            <a:ext cx="10688160" cy="6012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0258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F6648-1968-40F7-86D2-D5EF6F85F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080" y="3594847"/>
            <a:ext cx="6741543" cy="3650772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405707" y="4975412"/>
            <a:ext cx="2014359" cy="64320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A.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306235" y="3863789"/>
            <a:ext cx="402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km2?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405707" y="5713137"/>
            <a:ext cx="2033450" cy="63780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C.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420067" y="4973977"/>
            <a:ext cx="1676342" cy="644635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B.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439157" y="5713137"/>
            <a:ext cx="1657251" cy="63780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D.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13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77672" y="1295053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5173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23858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08920" y="59730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94483" y="59730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37795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80045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08920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50037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4" y="165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717416" y="5170198"/>
            <a:ext cx="1691476" cy="54032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717416" y="4068381"/>
            <a:ext cx="3612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717416" y="5902690"/>
            <a:ext cx="1691476" cy="523136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640574" cy="54032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4" y="5902690"/>
            <a:ext cx="1640575" cy="523136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45557" y="5957967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730513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50"/>
                            </p:stCondLst>
                            <p:childTnLst>
                              <p:par>
                                <p:cTn id="1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EECC5-C825-4A9E-9A89-9A3E47777D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06" y="221257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451304" y="207763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411" y="4689019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428703" y="4226590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8499" y="1463251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030753" y="1043944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846668" y="5029200"/>
            <a:ext cx="1592489" cy="580037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50km?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846669" y="5692588"/>
            <a:ext cx="1592488" cy="65835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029200"/>
            <a:ext cx="1640574" cy="58941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692588"/>
            <a:ext cx="1640574" cy="65835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70137" y="5992495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893941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50"/>
                            </p:stCondLst>
                            <p:childTnLst>
                              <p:par>
                                <p:cTn id="10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5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1" y="108858"/>
            <a:ext cx="11867593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485" y="1919289"/>
            <a:ext cx="7620001" cy="129540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170000"/>
              </a:lnSpc>
              <a:buFontTx/>
              <a:buNone/>
            </a:pPr>
            <a:r>
              <a:rPr lang="en-US" altLang="en-US" dirty="0"/>
              <a:t>  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14400" dirty="0">
                <a:solidFill>
                  <a:srgbClr val="00B050"/>
                </a:solidFill>
                <a:latin typeface="Times New Roman" panose="02020603050405020304" pitchFamily="18" charset="0"/>
              </a:rPr>
              <a:t>: </a:t>
            </a:r>
            <a:endParaRPr lang="en-US" altLang="en-US" sz="90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24542" y="3686177"/>
            <a:ext cx="80118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khoáng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66025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479383" cy="79944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75" y="90085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224040" y="247430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963647" y="2009811"/>
            <a:ext cx="70711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175" y="2716549"/>
            <a:ext cx="91363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vi-VN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 thổ Việt Nam bao gồm những phần nào?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đất liền của nước ta giáp với những nước nào?</a:t>
            </a:r>
            <a:endParaRPr lang="en-US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23652563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uoc_do_Viet_Nam_trong_khu_vuc_Dong_Nam_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144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8" y="2057399"/>
            <a:ext cx="2947852" cy="3472543"/>
          </a:xfrm>
        </p:spPr>
        <p:txBody>
          <a:bodyPr>
            <a:normAutofit/>
          </a:bodyPr>
          <a:lstStyle/>
          <a:p>
            <a:pPr algn="just"/>
            <a:r>
              <a:rPr lang="en-US" altLang="en-US" b="1" dirty="0">
                <a:solidFill>
                  <a:schemeClr val="bg1"/>
                </a:solidFill>
              </a:rPr>
              <a:t>-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pic>
        <p:nvPicPr>
          <p:cNvPr id="6" name="Picture 6" descr="Luoc_do_mat_do_dan_so_Viet_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50" y="1284516"/>
            <a:ext cx="4969012" cy="5421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113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690687"/>
            <a:ext cx="941614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Lãnh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liền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quần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...</a:t>
            </a:r>
          </a:p>
        </p:txBody>
      </p:sp>
    </p:spTree>
    <p:extLst>
      <p:ext uri="{BB962C8B-B14F-4D97-AF65-F5344CB8AC3E}">
        <p14:creationId xmlns:p14="http://schemas.microsoft.com/office/powerpoint/2010/main" val="38360351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6" name="Cloud 5"/>
          <p:cNvSpPr/>
          <p:nvPr/>
        </p:nvSpPr>
        <p:spPr>
          <a:xfrm>
            <a:off x="1785258" y="1416702"/>
            <a:ext cx="7707086" cy="4657527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4773661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3"/>
            <a:ext cx="6019800" cy="73836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6326960" cy="7358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743" y="2080695"/>
            <a:ext cx="501831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3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Vị trí nước  ta thuận lợi cho việc 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lưu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 trên thế giới bằng đường bộ, đường biển, đường hàng không.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33457" y="2080695"/>
            <a:ext cx="56061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30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370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07571" y="1129521"/>
            <a:ext cx="1208315" cy="8565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46515" y="1259801"/>
            <a:ext cx="350570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 LUẬN</a:t>
            </a:r>
            <a:endParaRPr lang="en-US" sz="5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2269934"/>
            <a:ext cx="8425543" cy="4395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5310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1018</Words>
  <Application>Microsoft Office PowerPoint</Application>
  <PresentationFormat>Màn hình rộng</PresentationFormat>
  <Paragraphs>134</Paragraphs>
  <Slides>23</Slides>
  <Notes>0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Bản trình bày PowerPoint</vt:lpstr>
      <vt:lpstr>Bản trình bày PowerPoint</vt:lpstr>
      <vt:lpstr>1. Vị trí địa lí và giới hạn của nước ta</vt:lpstr>
      <vt:lpstr>Bản trình bày PowerPoint</vt:lpstr>
      <vt:lpstr>- Chỉ trên bản đồ vị trí và giới hạn của nước ta</vt:lpstr>
      <vt:lpstr>Việt Nam – Đất nước chúng ta </vt:lpstr>
      <vt:lpstr>Việt Nam – Đất nước chúng ta </vt:lpstr>
      <vt:lpstr>Bản trình bày PowerPoint</vt:lpstr>
      <vt:lpstr>Việt Nam – Đất nước chúng ta </vt:lpstr>
      <vt:lpstr>1. Vị trí địa lí và giới hạn của nước ta</vt:lpstr>
      <vt:lpstr>Bản trình bày PowerPoint</vt:lpstr>
      <vt:lpstr>Việt Nam – Đất nước chúng ta </vt:lpstr>
      <vt:lpstr>Việt Nam – Đất nước chúng ta </vt:lpstr>
      <vt:lpstr>Bản trình bày PowerPoint</vt:lpstr>
      <vt:lpstr>Việt Nam – Đất nước chúng ta </vt:lpstr>
      <vt:lpstr>Việt Nam – Đất nước chúng ta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24 tháng 8 năm 2021 Địa Lí</dc:title>
  <dc:creator>DELL</dc:creator>
  <cp:lastModifiedBy>thanhhanguyen171</cp:lastModifiedBy>
  <cp:revision>19</cp:revision>
  <dcterms:created xsi:type="dcterms:W3CDTF">2021-08-20T13:14:35Z</dcterms:created>
  <dcterms:modified xsi:type="dcterms:W3CDTF">2022-09-09T07:45:43Z</dcterms:modified>
</cp:coreProperties>
</file>