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37"/>
  </p:notesMasterIdLst>
  <p:sldIdLst>
    <p:sldId id="262" r:id="rId4"/>
    <p:sldId id="257" r:id="rId5"/>
    <p:sldId id="258" r:id="rId6"/>
    <p:sldId id="299" r:id="rId7"/>
    <p:sldId id="260" r:id="rId8"/>
    <p:sldId id="261" r:id="rId9"/>
    <p:sldId id="263" r:id="rId10"/>
    <p:sldId id="2640" r:id="rId11"/>
    <p:sldId id="329" r:id="rId12"/>
    <p:sldId id="2641" r:id="rId13"/>
    <p:sldId id="300" r:id="rId14"/>
    <p:sldId id="333" r:id="rId15"/>
    <p:sldId id="323" r:id="rId16"/>
    <p:sldId id="2649" r:id="rId17"/>
    <p:sldId id="2650" r:id="rId18"/>
    <p:sldId id="2633" r:id="rId19"/>
    <p:sldId id="2642" r:id="rId20"/>
    <p:sldId id="2643" r:id="rId21"/>
    <p:sldId id="342" r:id="rId22"/>
    <p:sldId id="2644" r:id="rId23"/>
    <p:sldId id="2645" r:id="rId24"/>
    <p:sldId id="2646" r:id="rId25"/>
    <p:sldId id="2647" r:id="rId26"/>
    <p:sldId id="2648" r:id="rId27"/>
    <p:sldId id="347" r:id="rId28"/>
    <p:sldId id="294" r:id="rId29"/>
    <p:sldId id="2651" r:id="rId30"/>
    <p:sldId id="2637" r:id="rId31"/>
    <p:sldId id="340" r:id="rId32"/>
    <p:sldId id="341" r:id="rId33"/>
    <p:sldId id="2638" r:id="rId34"/>
    <p:sldId id="2639" r:id="rId35"/>
    <p:sldId id="3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885" autoAdjust="0"/>
  </p:normalViewPr>
  <p:slideViewPr>
    <p:cSldViewPr snapToGrid="0">
      <p:cViewPr varScale="1">
        <p:scale>
          <a:sx n="61" d="100"/>
          <a:sy n="61" d="100"/>
        </p:scale>
        <p:origin x="40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5/9/2022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086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855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8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BB1610A-7B24-4CCD-B298-FC0537E0728B}"/>
              </a:ext>
            </a:extLst>
          </p:cNvPr>
          <p:cNvSpPr>
            <a:spLocks noGrp="1"/>
          </p:cNvSpPr>
          <p:nvPr>
            <p:ph type="dt" sz="half" idx="10"/>
          </p:nvPr>
        </p:nvSpPr>
        <p:spPr/>
        <p:txBody>
          <a:bodyPr/>
          <a:lstStyle/>
          <a:p>
            <a:fld id="{B61BEF0D-F0BB-DE4B-95CE-6DB70DBA9567}" type="datetimeFigureOut">
              <a:rPr lang="en-US" smtClean="0"/>
              <a:pPr/>
              <a:t>5/9/2022</a:t>
            </a:fld>
            <a:endParaRPr lang="en-US" dirty="0"/>
          </a:p>
        </p:txBody>
      </p:sp>
      <p:sp>
        <p:nvSpPr>
          <p:cNvPr id="3" name="Footer Placeholder 2">
            <a:extLst>
              <a:ext uri="{FF2B5EF4-FFF2-40B4-BE49-F238E27FC236}">
                <a16:creationId xmlns:a16="http://schemas.microsoft.com/office/drawing/2014/main" xmlns=""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xmlns=""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xmlns=""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xmlns=""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xmlns=""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xmlns="" id="{B046E66A-FB51-4E8D-AF6D-E18CD13F5AF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xmlns="" id="{2F33301D-2FC4-4F81-B60D-2727A8C87E8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xmlns="" id="{A8F11643-BD7B-43C2-B6D0-F106693E4AA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xmlns="" id="{F80EF2E7-E39A-4486-8489-98D81C52EC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xmlns="" id="{DD8298D2-3B50-4E8F-8012-5C6F0E2691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xmlns="" id="{DA3AEA3E-A4AA-4D19-A051-0309290961B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xmlns="" id="{6C222FFF-2B74-47E9-AC55-372AFDB0790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xmlns="" id="{D90C35F5-8B52-452E-BC4C-56E207932AC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xmlns="" id="{182F4F53-87E4-4BB5-82BC-E784DB9756D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xmlns="" id="{EBB4149E-AD24-4E83-B8E3-FAFB078CD9D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xmlns="" id="{EA916557-5F38-4D4B-880F-A2E5AD06CF1C}"/>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xmlns="" id="{A559E05E-2F65-4509-AE5E-676167B429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xmlns="" id="{5258088B-141F-4FAB-B669-8BEC4BB42D3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xmlns="" id="{0FCFB948-D9D8-493C-930F-5471DE588F8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xmlns="" id="{27B6F860-6A5B-400A-90FA-5DA1357E9E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5/9/2022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D358943D-D2C9-486D-ABC5-B232B8A07A5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00FA24E0-F229-4B60-BD4E-20B78D078B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8.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8.xml"/><Relationship Id="rId7" Type="http://schemas.openxmlformats.org/officeDocument/2006/relationships/image" Target="../media/image47.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6.gif"/><Relationship Id="rId11" Type="http://schemas.openxmlformats.org/officeDocument/2006/relationships/slide" Target="slide16.xml"/><Relationship Id="rId5" Type="http://schemas.openxmlformats.org/officeDocument/2006/relationships/image" Target="../media/image45.gif"/><Relationship Id="rId10" Type="http://schemas.openxmlformats.org/officeDocument/2006/relationships/slide" Target="slide11.xml"/><Relationship Id="rId4" Type="http://schemas.openxmlformats.org/officeDocument/2006/relationships/image" Target="../media/image44.png"/><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33.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33.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33.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8.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gif"/><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8.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63.gif"/><Relationship Id="rId7" Type="http://schemas.openxmlformats.org/officeDocument/2006/relationships/image" Target="../media/image67.gif"/><Relationship Id="rId2" Type="http://schemas.openxmlformats.org/officeDocument/2006/relationships/image" Target="../media/image62.gif"/><Relationship Id="rId1" Type="http://schemas.openxmlformats.org/officeDocument/2006/relationships/slideLayout" Target="../slideLayouts/slideLayout18.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gif"/><Relationship Id="rId9" Type="http://schemas.openxmlformats.org/officeDocument/2006/relationships/image" Target="../media/image69.gi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4.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67.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32.xml"/><Relationship Id="rId5" Type="http://schemas.openxmlformats.org/officeDocument/2006/relationships/image" Target="../media/image64.gif"/><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64.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 Target="slide9.xml"/><Relationship Id="rId7"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image" Target="../media/image17.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9.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5.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8.png"/><Relationship Id="rId19" Type="http://schemas.microsoft.com/office/2007/relationships/hdphoto" Target="../media/hdphoto8.wdp"/><Relationship Id="rId4" Type="http://schemas.openxmlformats.org/officeDocument/2006/relationships/image" Target="../media/image14.png"/><Relationship Id="rId9" Type="http://schemas.openxmlformats.org/officeDocument/2006/relationships/slide" Target="slide8.xml"/><Relationship Id="rId14" Type="http://schemas.openxmlformats.org/officeDocument/2006/relationships/image" Target="../media/image20.pn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1.jp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xmlns=""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xmlns="" id="{B86F189F-C614-45DA-85D1-54A437B58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xmlns="" id="{0C615DEA-04B0-4348-9634-740A06BD589B}"/>
              </a:ext>
            </a:extLst>
          </p:cNvPr>
          <p:cNvPicPr>
            <a:picLocks noChangeAspect="1"/>
          </p:cNvPicPr>
          <p:nvPr/>
        </p:nvPicPr>
        <p:blipFill>
          <a:blip r:embed="rId6"/>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xmlns=""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xmlns=""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xmlns=""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xmlns=""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xmlns=""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xmlns=""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xmlns=""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xmlns=""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D4D4A497-D6AA-487E-96E7-A040CC459AE0}"/>
              </a:ext>
            </a:extLst>
          </p:cNvPr>
          <p:cNvSpPr/>
          <p:nvPr/>
        </p:nvSpPr>
        <p:spPr>
          <a:xfrm>
            <a:off x="2057400" y="1066800"/>
            <a:ext cx="8458200" cy="16619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sp>
        <p:nvSpPr>
          <p:cNvPr id="7" name="TextBox 6">
            <a:extLst>
              <a:ext uri="{FF2B5EF4-FFF2-40B4-BE49-F238E27FC236}">
                <a16:creationId xmlns:a16="http://schemas.microsoft.com/office/drawing/2014/main" xmlns="" id="{5920A0EB-384B-414A-AB70-47ADE01B6B9B}"/>
              </a:ext>
            </a:extLst>
          </p:cNvPr>
          <p:cNvSpPr txBox="1"/>
          <p:nvPr/>
        </p:nvSpPr>
        <p:spPr>
          <a:xfrm>
            <a:off x="1766170" y="3429000"/>
            <a:ext cx="88845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vòng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quay,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dừng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chia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sẻ</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055824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5E-6 -3.7037E-7 L 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a:extLst>
              <a:ext uri="{FF2B5EF4-FFF2-40B4-BE49-F238E27FC236}">
                <a16:creationId xmlns:a16="http://schemas.microsoft.com/office/drawing/2014/main" xmlns=""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xmlns=""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xmlns=""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xmlns=""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xmlns=""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xmlns=""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xmlns=""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xmlns=""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xmlns=""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xmlns=""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xmlns=""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xmlns=""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xmlns=""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xmlns=""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xmlns=""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xmlns=""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xmlns=""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xmlns=""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xmlns=""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xmlns=""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xmlns=""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xmlns=""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xmlns=""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xmlns=""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xmlns=""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xmlns=""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xmlns=""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xmlns=""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xmlns=""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xmlns=""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xmlns=""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xmlns=""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xmlns=""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xmlns=""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xmlns=""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xmlns=""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xmlns=""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xmlns=""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xmlns=""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xmlns=""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xmlns=""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xmlns=""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xmlns=""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xmlns=""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xmlns=""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xmlns=""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xmlns=""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xmlns=""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xmlns=""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xmlns=""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rgbClr val="FF0000"/>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xmlns=""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xmlns=""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xmlns=""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xmlns=""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xmlns="" id="{84DDA521-2532-44B3-BFC2-4223F3606435}"/>
              </a:ext>
            </a:extLst>
          </p:cNvPr>
          <p:cNvGraphicFramePr>
            <a:graphicFrameLocks noGrp="1"/>
          </p:cNvGraphicFramePr>
          <p:nvPr>
            <p:extLst>
              <p:ext uri="{D42A27DB-BD31-4B8C-83A1-F6EECF244321}">
                <p14:modId xmlns:p14="http://schemas.microsoft.com/office/powerpoint/2010/main" val="2208760256"/>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xmlns="" val="1452136032"/>
                    </a:ext>
                  </a:extLst>
                </a:gridCol>
                <a:gridCol w="4349671">
                  <a:extLst>
                    <a:ext uri="{9D8B030D-6E8A-4147-A177-3AD203B41FA5}">
                      <a16:colId xmlns:a16="http://schemas.microsoft.com/office/drawing/2014/main" xmlns="" val="2103577586"/>
                    </a:ext>
                  </a:extLst>
                </a:gridCol>
                <a:gridCol w="2500259">
                  <a:extLst>
                    <a:ext uri="{9D8B030D-6E8A-4147-A177-3AD203B41FA5}">
                      <a16:colId xmlns:a16="http://schemas.microsoft.com/office/drawing/2014/main" xmlns="" val="3650531617"/>
                    </a:ext>
                  </a:extLst>
                </a:gridCol>
                <a:gridCol w="2304646">
                  <a:extLst>
                    <a:ext uri="{9D8B030D-6E8A-4147-A177-3AD203B41FA5}">
                      <a16:colId xmlns:a16="http://schemas.microsoft.com/office/drawing/2014/main" xmlns=""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xmlns=""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xmlns="" id="{84DDA521-2532-44B3-BFC2-4223F3606435}"/>
              </a:ext>
            </a:extLst>
          </p:cNvPr>
          <p:cNvGraphicFramePr>
            <a:graphicFrameLocks noGrp="1"/>
          </p:cNvGraphicFramePr>
          <p:nvPr>
            <p:extLst>
              <p:ext uri="{D42A27DB-BD31-4B8C-83A1-F6EECF244321}">
                <p14:modId xmlns:p14="http://schemas.microsoft.com/office/powerpoint/2010/main" val="276357915"/>
              </p:ext>
            </p:extLst>
          </p:nvPr>
        </p:nvGraphicFramePr>
        <p:xfrm>
          <a:off x="669240" y="1324958"/>
          <a:ext cx="10804883" cy="4737639"/>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xmlns="" val="1452136032"/>
                    </a:ext>
                  </a:extLst>
                </a:gridCol>
                <a:gridCol w="2649466">
                  <a:extLst>
                    <a:ext uri="{9D8B030D-6E8A-4147-A177-3AD203B41FA5}">
                      <a16:colId xmlns:a16="http://schemas.microsoft.com/office/drawing/2014/main" xmlns="" val="2103577586"/>
                    </a:ext>
                  </a:extLst>
                </a:gridCol>
                <a:gridCol w="2323240">
                  <a:extLst>
                    <a:ext uri="{9D8B030D-6E8A-4147-A177-3AD203B41FA5}">
                      <a16:colId xmlns:a16="http://schemas.microsoft.com/office/drawing/2014/main" xmlns="" val="3650531617"/>
                    </a:ext>
                  </a:extLst>
                </a:gridCol>
                <a:gridCol w="4460219">
                  <a:extLst>
                    <a:ext uri="{9D8B030D-6E8A-4147-A177-3AD203B41FA5}">
                      <a16:colId xmlns:a16="http://schemas.microsoft.com/office/drawing/2014/main" xmlns=""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604965850"/>
                  </a:ext>
                </a:extLst>
              </a:tr>
            </a:tbl>
          </a:graphicData>
        </a:graphic>
      </p:graphicFrame>
      <p:sp>
        <p:nvSpPr>
          <p:cNvPr id="4" name="TextBox 3">
            <a:extLst>
              <a:ext uri="{FF2B5EF4-FFF2-40B4-BE49-F238E27FC236}">
                <a16:creationId xmlns:a16="http://schemas.microsoft.com/office/drawing/2014/main" xmlns=""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xmlns=""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Lò</a:t>
            </a:r>
            <a:r>
              <a:rPr lang="en-US" sz="3200" b="1" dirty="0">
                <a:solidFill>
                  <a:srgbClr val="FF0000"/>
                </a:solidFill>
                <a:latin typeface="Arial" panose="020B0604020202020204" pitchFamily="34" charset="0"/>
                <a:cs typeface="Arial" panose="020B0604020202020204" pitchFamily="34" charset="0"/>
              </a:rPr>
              <a:t> 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xmlns=""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xmlns=""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Bóng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xmlns=""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xmlns=""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Ti</a:t>
            </a:r>
            <a:r>
              <a:rPr lang="en-US" sz="3200" b="1" dirty="0">
                <a:solidFill>
                  <a:srgbClr val="FF0000"/>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xmlns=""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xmlns=""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xmlns=""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xmlns=""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xmlns=""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xmlns=""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rPr>
              <a:t>GAME CHỌN QUÀ</a:t>
            </a:r>
            <a:endParaRPr kumimoji="0" lang="zh-CN" altLang="en-US"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xEl>
                                              <p:pRg st="0" end="0"/>
                                            </p:txEl>
                                          </p:spTgt>
                                        </p:tgtEl>
                                        <p:attrNameLst>
                                          <p:attrName>ppt_x</p:attrName>
                                          <p:attrName>ppt_y</p:attrName>
                                        </p:attrNameLst>
                                      </p:cBhvr>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252249" y="165473"/>
            <a:ext cx="7945820" cy="2174076"/>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xmlns=""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xmlns=""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xmlns=""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xmlns=""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xmlns=""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xmlns=""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xmlns=""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xmlns=""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xmlns=""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xmlns=""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xmlns=""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xmlns=""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xmlns=""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xmlns=""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xmlns=""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xmlns=""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xmlns=""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endParaRPr>
          </a:p>
        </p:txBody>
      </p:sp>
      <p:pic>
        <p:nvPicPr>
          <p:cNvPr id="9" name="Picture 8">
            <a:extLst>
              <a:ext uri="{FF2B5EF4-FFF2-40B4-BE49-F238E27FC236}">
                <a16:creationId xmlns:a16="http://schemas.microsoft.com/office/drawing/2014/main" xmlns=""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xmlns=""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4" name="Picture 3">
            <a:extLst>
              <a:ext uri="{FF2B5EF4-FFF2-40B4-BE49-F238E27FC236}">
                <a16:creationId xmlns:a16="http://schemas.microsoft.com/office/drawing/2014/main" xmlns="" id="{7DAF5DF8-8371-4438-A4E6-3080D14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4672" y="-24308"/>
            <a:ext cx="1437325" cy="1437325"/>
          </a:xfrm>
          <a:prstGeom prst="rect">
            <a:avLst/>
          </a:prstGeom>
        </p:spPr>
      </p:pic>
      <p:pic>
        <p:nvPicPr>
          <p:cNvPr id="12" name="Picture 11" descr="Diagram, icon&#10;&#10;Description automatically generated">
            <a:extLst>
              <a:ext uri="{FF2B5EF4-FFF2-40B4-BE49-F238E27FC236}">
                <a16:creationId xmlns:a16="http://schemas.microsoft.com/office/drawing/2014/main" xmlns="" id="{06F9C50F-A1A2-44E4-9E70-BE63526692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617</Words>
  <Application>Microsoft Office PowerPoint</Application>
  <PresentationFormat>Widescreen</PresentationFormat>
  <Paragraphs>93</Paragraphs>
  <Slides>33</Slides>
  <Notes>11</Notes>
  <HiddenSlides>0</HiddenSlides>
  <MMClips>2</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33</vt:i4>
      </vt:variant>
    </vt:vector>
  </HeadingPairs>
  <TitlesOfParts>
    <vt:vector size="54" baseType="lpstr">
      <vt:lpstr>宋体</vt:lpstr>
      <vt:lpstr>Arial</vt:lpstr>
      <vt:lpstr>Arial-Rounded</vt:lpstr>
      <vt:lpstr>Calibri</vt:lpstr>
      <vt:lpstr>Coiny</vt:lpstr>
      <vt:lpstr>Forte</vt:lpstr>
      <vt:lpstr>方正姚体</vt:lpstr>
      <vt:lpstr>Georgia</vt:lpstr>
      <vt:lpstr>iCiel Baliho Script</vt:lpstr>
      <vt:lpstr>Pacifico</vt:lpstr>
      <vt:lpstr>华文新魏</vt:lpstr>
      <vt:lpstr>Tahoma</vt:lpstr>
      <vt:lpstr>Times New Roman</vt:lpstr>
      <vt:lpstr>Trebuchet MS</vt:lpstr>
      <vt:lpstr>Wingdings 3</vt:lpstr>
      <vt:lpstr>字魂58号-创中黑</vt:lpstr>
      <vt:lpstr>字魂59号-创粗黑</vt:lpstr>
      <vt:lpstr>等线</vt:lpstr>
      <vt:lpstr>平面</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2022-07-15T22:28:39Z</dcterms:created>
  <dcterms:modified xsi:type="dcterms:W3CDTF">2022-09-05T06:45:24Z</dcterms:modified>
</cp:coreProperties>
</file>