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0"/>
  </p:notesMasterIdLst>
  <p:sldIdLst>
    <p:sldId id="257" r:id="rId5"/>
    <p:sldId id="295" r:id="rId6"/>
    <p:sldId id="461" r:id="rId7"/>
    <p:sldId id="463" r:id="rId8"/>
    <p:sldId id="473" r:id="rId9"/>
    <p:sldId id="464" r:id="rId10"/>
    <p:sldId id="444" r:id="rId11"/>
    <p:sldId id="445" r:id="rId12"/>
    <p:sldId id="474" r:id="rId13"/>
    <p:sldId id="475" r:id="rId14"/>
    <p:sldId id="452" r:id="rId15"/>
    <p:sldId id="446" r:id="rId16"/>
    <p:sldId id="466" r:id="rId17"/>
    <p:sldId id="471" r:id="rId18"/>
    <p:sldId id="472" r:id="rId19"/>
    <p:sldId id="453" r:id="rId20"/>
    <p:sldId id="447" r:id="rId21"/>
    <p:sldId id="467" r:id="rId22"/>
    <p:sldId id="468" r:id="rId23"/>
    <p:sldId id="469" r:id="rId24"/>
    <p:sldId id="470" r:id="rId25"/>
    <p:sldId id="477" r:id="rId26"/>
    <p:sldId id="458" r:id="rId27"/>
    <p:sldId id="293" r:id="rId28"/>
    <p:sldId id="292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HP001 4 hàng" panose="020B0603050302020204" pitchFamily="34" charset="0"/>
      <p:regular r:id="rId37"/>
      <p:bold r:id="rId38"/>
    </p:embeddedFont>
    <p:embeddedFont>
      <p:font typeface="Impact" panose="020B0806030902050204" pitchFamily="34" charset="0"/>
      <p:regular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F87"/>
    <a:srgbClr val="578B18"/>
    <a:srgbClr val="BADA5C"/>
    <a:srgbClr val="D2E692"/>
    <a:srgbClr val="7FC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9E4A7-729C-40E3-97A5-ECCB03395AC8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9F910-6507-43E1-9965-76C4901909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988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图片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7" r="2655"/>
          <a:stretch>
            <a:fillRect/>
          </a:stretch>
        </p:blipFill>
        <p:spPr>
          <a:xfrm>
            <a:off x="-45085" y="169545"/>
            <a:ext cx="12245340" cy="6741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0BFB37-FAB1-4FE8-95EE-D86CA670DCC4}" type="slidenum">
              <a:rPr lang="en-US" altLang="en-US" sz="1400" smtClean="0">
                <a:solidFill>
                  <a:schemeClr val="tx1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547215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5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0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433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94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05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37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619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13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71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361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04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D695DF-4CE7-4175-9315-2F9B120DEC0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49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F0634E-D02C-4889-9F35-864C2DDDFF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48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F7928E-ED46-4D1E-843A-1BB5E9E153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4597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A00A21-2EFD-4B95-BB9B-62EB51E987A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043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F72B79-CAE2-4E56-944D-D4E872DD2AF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9474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BF2B37-F881-4A52-8F4E-7B5A1595A43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252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49799B-8931-4602-81F0-DD7987C52F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9528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4497CC-72AB-4E2F-BE9B-1EAAD4BFB2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87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5557A4-A454-46DC-A160-DC7AA39CA9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8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31EA17-B283-4C7F-85C9-0A3F1AA0B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128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0E79DA-697A-4606-873A-9AFB94D1DB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1977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68E266-BDD5-4C64-8CE1-DE9C109B32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963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7AE91B-22E5-41E2-B149-539AE0A6B7E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33" y="8742785"/>
            <a:ext cx="2548288" cy="22014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4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856FB2-4AF8-45A7-9D23-76C82842C9C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31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file:///D:\lop%204\Tuan%203\TOAN%204%20LUYEN%20TAP%20TR17\Broccoli_On_My_Plate.mp3" TargetMode="External"/><Relationship Id="rId7" Type="http://schemas.openxmlformats.org/officeDocument/2006/relationships/image" Target="../media/image21.png"/><Relationship Id="rId2" Type="http://schemas.microsoft.com/office/2007/relationships/media" Target="file:///D:\lop%204\Tuan%203\TOAN%204%20LUYEN%20TAP%20TR17\Broccoli_On_My_Plate.mp3" TargetMode="Externa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6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1.xm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1.xml"/><Relationship Id="rId1" Type="http://schemas.openxmlformats.org/officeDocument/2006/relationships/video" Target="\clipboard\slides\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file:///D:\lop%204\Tuan%203\TOAN%204%20LUYEN%20TAP%20TR17\Broccoli_On_My_Plate.mp3" TargetMode="External"/><Relationship Id="rId7" Type="http://schemas.openxmlformats.org/officeDocument/2006/relationships/image" Target="../media/image25.png"/><Relationship Id="rId2" Type="http://schemas.microsoft.com/office/2007/relationships/media" Target="file:///D:\lop%204\Tuan%203\TOAN%204%20LUYEN%20TAP%20TR17\Broccoli_On_My_Plate.mp3" TargetMode="Externa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6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1.xm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8.png"/><Relationship Id="rId4" Type="http://schemas.openxmlformats.org/officeDocument/2006/relationships/image" Target="../media/image27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1.xml"/><Relationship Id="rId7" Type="http://schemas.openxmlformats.org/officeDocument/2006/relationships/slide" Target="slide3.xml"/><Relationship Id="rId12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slide" Target="slide6.xml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file:///D:\lop%204\Tuan%203\TOAN%204%20LUYEN%20TAP%20TR17\Broccoli_On_My_Plate.mp3" TargetMode="External"/><Relationship Id="rId7" Type="http://schemas.openxmlformats.org/officeDocument/2006/relationships/image" Target="../media/image18.png"/><Relationship Id="rId2" Type="http://schemas.microsoft.com/office/2007/relationships/media" Target="file:///D:\lop%204\Tuan%203\TOAN%204%20LUYEN%20TAP%20TR17\Broccoli_On_My_Plate.mp3" TargetMode="Externa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6.png"/><Relationship Id="rId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Admin\Desktop\TAI%20XUONG\TRUC%20TUYEN\TOAN%204%20LUYEN%20TAP%20TR17\Toan_Luyentap_Ha\Toan_Luyentap_Ha\Broccoli_On_My_Plate.mp3" TargetMode="External"/><Relationship Id="rId1" Type="http://schemas.microsoft.com/office/2007/relationships/media" Target="file:///C:\Users\Admin\Desktop\TAI%20XUONG\TRUC%20TUYEN\TOAN%204%20LUYEN%20TAP%20TR17\Toan_Luyentap_Ha\Toan_Luyentap_Ha\Broccoli_On_My_Plate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6.GIF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file:///C:\Users\Win10Pro\Downloads\Tuan%203_KTUTS\Toan_Tuan3_KTUTS\Toan_Tuan3_KTUTS\Toan4_Tuan3_LUYEN%20TAP%20TR17_KTUTS\applause3.mp3" TargetMode="External"/><Relationship Id="rId1" Type="http://schemas.microsoft.com/office/2007/relationships/media" Target="file:///C:\Users\Win10Pro\Downloads\Tuan%203_KTUTS\Toan_Tuan3_KTUTS\Toan_Tuan3_KTUTS\Toan4_Tuan3_LUYEN%20TAP%20TR17_KTUTS\applause3.mp3" TargetMode="External"/><Relationship Id="rId6" Type="http://schemas.openxmlformats.org/officeDocument/2006/relationships/image" Target="../media/image11.wmf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file:///C:\Users\Win10Pro\Downloads\Tuan%203_KTUTS\Toan_Tuan3_KTUTS\Toan_Tuan3_KTUTS\Toan4_Tuan3_LUYEN%20TAP%20TR17_KTUTS\applause3.mp3" TargetMode="External"/><Relationship Id="rId1" Type="http://schemas.microsoft.com/office/2007/relationships/media" Target="file:///C:\Users\Win10Pro\Downloads\Tuan%203_KTUTS\Toan_Tuan3_KTUTS\Toan_Tuan3_KTUTS\Toan4_Tuan3_LUYEN%20TAP%20TR17_KTUTS\applause3.mp3" TargetMode="External"/><Relationship Id="rId6" Type="http://schemas.openxmlformats.org/officeDocument/2006/relationships/image" Target="../media/image11.wmf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6.png"/><Relationship Id="rId3" Type="http://schemas.openxmlformats.org/officeDocument/2006/relationships/audio" Target="file:///C:\Users\Win10Pro\Downloads\Tuan%203_KTUTS\Toan_Tuan3_KTUTS\Toan_Tuan3_KTUTS\Toan4_Tuan3_LUYEN%20TAP%20TR17_KTUTS\Tieng-coi-oto-www_nhacchuongvui_com.mp3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18.png"/><Relationship Id="rId2" Type="http://schemas.microsoft.com/office/2007/relationships/media" Target="file:///C:\Users\Win10Pro\Downloads\Tuan%203_KTUTS\Toan_Tuan3_KTUTS\Toan_Tuan3_KTUTS\Toan4_Tuan3_LUYEN%20TAP%20TR17_KTUTS\Tieng-coi-oto-www_nhacchuongvui_com.mp3" TargetMode="External"/><Relationship Id="rId1" Type="http://schemas.openxmlformats.org/officeDocument/2006/relationships/video" Target="\clipboard\slides\NULL" TargetMode="Externa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17.png"/><Relationship Id="rId5" Type="http://schemas.openxmlformats.org/officeDocument/2006/relationships/audio" Target="file:///C:\Users\Win10Pro\Downloads\Tuan%203_KTUTS\Toan_Tuan3_KTUTS\Toan_Tuan3_KTUTS\Toan4_Tuan3_LUYEN%20TAP%20TR17_KTUTS\Broccoli_On_My_Plate.mp3" TargetMode="External"/><Relationship Id="rId10" Type="http://schemas.openxmlformats.org/officeDocument/2006/relationships/image" Target="../media/image16.GIF"/><Relationship Id="rId4" Type="http://schemas.microsoft.com/office/2007/relationships/media" Target="file:///C:\Users\Win10Pro\Downloads\Tuan%203_KTUTS\Toan_Tuan3_KTUTS\Toan_Tuan3_KTUTS\Toan4_Tuan3_LUYEN%20TAP%20TR17_KTUTS\Broccoli_On_My_Plate.mp3" TargetMode="Externa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1.xm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3FC8780-F5F4-4A73-A9A8-6BAFA97527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4" b="16765"/>
          <a:stretch/>
        </p:blipFill>
        <p:spPr>
          <a:xfrm>
            <a:off x="1558525" y="1370370"/>
            <a:ext cx="9529869" cy="29479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C415-3D5C-45E8-8E85-2667A3BFFFFF}"/>
              </a:ext>
            </a:extLst>
          </p:cNvPr>
          <p:cNvSpPr txBox="1"/>
          <p:nvPr/>
        </p:nvSpPr>
        <p:spPr>
          <a:xfrm>
            <a:off x="3515619" y="342697"/>
            <a:ext cx="4469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3A881F7-291B-43E6-814B-F409E7104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16" b="89959" l="9752" r="94681">
                        <a14:foregroundMark x1="31206" y1="7172" x2="32447" y2="28074"/>
                        <a14:foregroundMark x1="32447" y1="28074" x2="51773" y2="30943"/>
                        <a14:foregroundMark x1="51773" y1="30943" x2="46099" y2="14549"/>
                        <a14:foregroundMark x1="46099" y1="14549" x2="36879" y2="9631"/>
                        <a14:foregroundMark x1="36879" y1="9631" x2="32270" y2="10656"/>
                        <a14:foregroundMark x1="26950" y1="32992" x2="26950" y2="32992"/>
                        <a14:foregroundMark x1="65426" y1="22541" x2="61879" y2="38934"/>
                        <a14:foregroundMark x1="61879" y1="38934" x2="66667" y2="79508"/>
                        <a14:foregroundMark x1="78276" y1="85664" x2="81738" y2="87500"/>
                        <a14:foregroundMark x1="66667" y1="79508" x2="70106" y2="81332"/>
                        <a14:foregroundMark x1="81738" y1="87500" x2="93972" y2="66189"/>
                        <a14:foregroundMark x1="93972" y1="66189" x2="94681" y2="61066"/>
                        <a14:foregroundMark x1="20213" y1="89959" x2="20213" y2="89959"/>
                        <a14:foregroundMark x1="31028" y1="89959" x2="31028" y2="89959"/>
                        <a14:foregroundMark x1="27305" y1="15779" x2="27305" y2="18238"/>
                        <a14:foregroundMark x1="35106" y1="15369" x2="36525" y2="21516"/>
                        <a14:backgroundMark x1="26418" y1="83607" x2="26418" y2="83607"/>
                        <a14:backgroundMark x1="26418" y1="79508" x2="26418" y2="79508"/>
                        <a14:backgroundMark x1="74113" y1="83402" x2="74113" y2="83402"/>
                        <a14:backgroundMark x1="74113" y1="83402" x2="75000" y2="89344"/>
                        <a14:backgroundMark x1="74291" y1="82377" x2="73936" y2="78893"/>
                        <a14:backgroundMark x1="74113" y1="79098" x2="73582" y2="846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3377"/>
            <a:ext cx="4654493" cy="4027292"/>
          </a:xfrm>
          <a:prstGeom prst="rect">
            <a:avLst/>
          </a:prstGeom>
        </p:spPr>
      </p:pic>
      <p:pic>
        <p:nvPicPr>
          <p:cNvPr id="10" name="Picture 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48E4E6D-6DE7-446E-9364-565F9B46A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369" y="191686"/>
            <a:ext cx="7010033" cy="6773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526BDEE-3D42-4969-8C39-737653745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7637897"/>
              </p:ext>
            </p:extLst>
          </p:nvPr>
        </p:nvGraphicFramePr>
        <p:xfrm>
          <a:off x="129545" y="106813"/>
          <a:ext cx="11932909" cy="657363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260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7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0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4850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</a:t>
                      </a:r>
                      <a:r>
                        <a:rPr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0DF8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</a:t>
                      </a: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</a:t>
                      </a:r>
                      <a:r>
                        <a:rPr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0DF8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b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trị của chữ số</a:t>
                      </a:r>
                      <a:r>
                        <a:rPr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0DF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b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trị của chữ số</a:t>
                      </a: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endParaRPr 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0DF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176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4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952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0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24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40"/>
                        </a:lnSpc>
                        <a:spcBef>
                          <a:spcPts val="0"/>
                        </a:spcBef>
                        <a:spcAft>
                          <a:spcPts val="18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2087"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DBAF14E-861C-4634-BFCE-D09D7F1E0DF2}"/>
              </a:ext>
            </a:extLst>
          </p:cNvPr>
          <p:cNvSpPr txBox="1"/>
          <p:nvPr/>
        </p:nvSpPr>
        <p:spPr>
          <a:xfrm>
            <a:off x="2428364" y="1492425"/>
            <a:ext cx="574882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 mươi lăm triệu sáu trăm hai mươi bảy nghìn bốn trăm bốn </a:t>
            </a:r>
            <a:r>
              <a:rPr kumimoji="0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mươi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8404532" y="1735719"/>
            <a:ext cx="223617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000 000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F60E35-CDAC-407F-B9E2-918DB53DD0DC}"/>
              </a:ext>
            </a:extLst>
          </p:cNvPr>
          <p:cNvCxnSpPr>
            <a:cxnSpLocks/>
          </p:cNvCxnSpPr>
          <p:nvPr/>
        </p:nvCxnSpPr>
        <p:spPr>
          <a:xfrm flipH="1">
            <a:off x="720364" y="1593688"/>
            <a:ext cx="76200" cy="46196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5D5ABC-5B09-4876-AD3B-50B7EE10AC09}"/>
              </a:ext>
            </a:extLst>
          </p:cNvPr>
          <p:cNvCxnSpPr>
            <a:cxnSpLocks/>
          </p:cNvCxnSpPr>
          <p:nvPr/>
        </p:nvCxnSpPr>
        <p:spPr>
          <a:xfrm flipH="1">
            <a:off x="1385714" y="1618102"/>
            <a:ext cx="76200" cy="46196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DBAF14E-861C-4634-BFCE-D09D7F1E0DF2}"/>
              </a:ext>
            </a:extLst>
          </p:cNvPr>
          <p:cNvSpPr txBox="1"/>
          <p:nvPr/>
        </p:nvSpPr>
        <p:spPr>
          <a:xfrm>
            <a:off x="2453245" y="2701131"/>
            <a:ext cx="5896969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nghìn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8497401" y="3022761"/>
            <a:ext cx="223617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3 000 000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548" y="4540567"/>
            <a:ext cx="21339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184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82 175 263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548" y="5687505"/>
            <a:ext cx="22365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184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850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003 200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2140" y="1793744"/>
            <a:ext cx="20313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184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35 627 449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548" y="3031992"/>
            <a:ext cx="2236510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184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123 456 789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BAF14E-861C-4634-BFCE-D09D7F1E0DF2}"/>
              </a:ext>
            </a:extLst>
          </p:cNvPr>
          <p:cNvSpPr txBox="1"/>
          <p:nvPr/>
        </p:nvSpPr>
        <p:spPr>
          <a:xfrm>
            <a:off x="2428364" y="4182240"/>
            <a:ext cx="5896969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BAF14E-861C-4634-BFCE-D09D7F1E0DF2}"/>
              </a:ext>
            </a:extLst>
          </p:cNvPr>
          <p:cNvSpPr txBox="1"/>
          <p:nvPr/>
        </p:nvSpPr>
        <p:spPr>
          <a:xfrm>
            <a:off x="2453245" y="5485648"/>
            <a:ext cx="5896969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trăm năm mươi triệu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8886825" y="4263173"/>
            <a:ext cx="728663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8826480" y="5629603"/>
            <a:ext cx="223617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3 000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10166667" y="1746392"/>
            <a:ext cx="223617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</a:t>
            </a:r>
            <a:r>
              <a:rPr kumimoji="0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000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10411927" y="3030686"/>
            <a:ext cx="223617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 </a:t>
            </a:r>
            <a:r>
              <a:rPr kumimoji="0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000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10595291" y="4299582"/>
            <a:ext cx="93472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5000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10166667" y="5629603"/>
            <a:ext cx="223617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50 000</a:t>
            </a:r>
            <a:r>
              <a:rPr kumimoji="0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000 </a:t>
            </a:r>
          </a:p>
        </p:txBody>
      </p:sp>
    </p:spTree>
    <p:extLst>
      <p:ext uri="{BB962C8B-B14F-4D97-AF65-F5344CB8AC3E}">
        <p14:creationId xmlns:p14="http://schemas.microsoft.com/office/powerpoint/2010/main" val="8867613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14" grpId="0"/>
      <p:bldP spid="15" grpId="0"/>
      <p:bldP spid="16" grpId="0"/>
      <p:bldP spid="17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3199" y="0"/>
            <a:ext cx="15971521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5739" y="5486401"/>
            <a:ext cx="1601787" cy="912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039" y="4114801"/>
            <a:ext cx="3025775" cy="2176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5791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6251" y="3651250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6934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Broccoli_On_My_Plate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00251" y="6330951"/>
            <a:ext cx="487363" cy="487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audio>
              <p:cMediaNode vol="8000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239" y="5638800"/>
            <a:ext cx="746125" cy="744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791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814" y="43259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835775" y="6977063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243839" y="200024"/>
            <a:ext cx="11538585" cy="26803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514350" lvl="0" indent="-514350">
              <a:buAutoNum type="alphaLcPeriod"/>
            </a:pPr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AutoNum type="alphaLcPeriod"/>
            </a:pPr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AutoNum type="alphaLcPeriod"/>
            </a:pPr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x-none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x-none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x-none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x-none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x-none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x-none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x-none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14350" lvl="0" indent="-514350">
              <a:buAutoNum type="alphaLcPeriod"/>
            </a:pP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triệu, 7 trăm nghìn, 6 chục nghìn, 3 trăm, 4 chục v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đơn vị </a:t>
            </a:r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LcPeriod"/>
            </a:pP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triệu, 7 trăm nghìn, 6</a:t>
            </a:r>
            <a:r>
              <a:rPr lang="en-US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nghìn, 3 trăm, 4 chục v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đơn vị </a:t>
            </a:r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AutoNum type="alphaLcPeriod"/>
            </a:pPr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AutoNum type="alphaLcPeriod"/>
            </a:pPr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AutoNum type="alphaLcPeriod"/>
            </a:pP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5033C0-F681-4E62-9E97-02E479EFCA85}"/>
              </a:ext>
            </a:extLst>
          </p:cNvPr>
          <p:cNvCxnSpPr/>
          <p:nvPr/>
        </p:nvCxnSpPr>
        <p:spPr>
          <a:xfrm>
            <a:off x="1394204" y="1275212"/>
            <a:ext cx="12144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B6672A8-0D57-4975-AE0D-D8E6B779BE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7094080"/>
              </p:ext>
            </p:extLst>
          </p:nvPr>
        </p:nvGraphicFramePr>
        <p:xfrm>
          <a:off x="1524000" y="1643064"/>
          <a:ext cx="9067800" cy="3081338"/>
        </p:xfrm>
        <a:graphic>
          <a:graphicData uri="http://schemas.openxmlformats.org/drawingml/2006/table">
            <a:tbl>
              <a:tblPr/>
              <a:tblGrid>
                <a:gridCol w="1008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100138"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2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</a:t>
                      </a:r>
                      <a:r>
                        <a:rPr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nghìn 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Lớp đơn vị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0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 triệu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 triệu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 nghìn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 nghìn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 vị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01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7B459A8-770E-41B1-8BB4-31712DDEFC71}"/>
              </a:ext>
            </a:extLst>
          </p:cNvPr>
          <p:cNvSpPr/>
          <p:nvPr/>
        </p:nvSpPr>
        <p:spPr>
          <a:xfrm>
            <a:off x="1524000" y="381000"/>
            <a:ext cx="9382812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triệu, 7 trăm nghìn, 6 chục nghìn, 3 trăm, 4 chục v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đơn vị 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235DDD-4919-462B-890B-C54042932DF2}"/>
              </a:ext>
            </a:extLst>
          </p:cNvPr>
          <p:cNvSpPr/>
          <p:nvPr/>
        </p:nvSpPr>
        <p:spPr>
          <a:xfrm>
            <a:off x="38862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EC4E20-A5D2-4DE1-9BDF-03A2DBA86990}"/>
              </a:ext>
            </a:extLst>
          </p:cNvPr>
          <p:cNvSpPr/>
          <p:nvPr/>
        </p:nvSpPr>
        <p:spPr>
          <a:xfrm>
            <a:off x="48006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3C8A42-4E9F-4C8B-BA2D-7A5B1ABEAD70}"/>
              </a:ext>
            </a:extLst>
          </p:cNvPr>
          <p:cNvSpPr/>
          <p:nvPr/>
        </p:nvSpPr>
        <p:spPr>
          <a:xfrm>
            <a:off x="89154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4FCBF7-A347-4137-B6A6-64A14563EED0}"/>
              </a:ext>
            </a:extLst>
          </p:cNvPr>
          <p:cNvSpPr/>
          <p:nvPr/>
        </p:nvSpPr>
        <p:spPr>
          <a:xfrm>
            <a:off x="78486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0D750A-D6CA-4170-BD08-24EFF5B09B5F}"/>
              </a:ext>
            </a:extLst>
          </p:cNvPr>
          <p:cNvSpPr/>
          <p:nvPr/>
        </p:nvSpPr>
        <p:spPr>
          <a:xfrm>
            <a:off x="58674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67A297-FAC2-4EAD-88E9-395C364E94BD}"/>
              </a:ext>
            </a:extLst>
          </p:cNvPr>
          <p:cNvSpPr/>
          <p:nvPr/>
        </p:nvSpPr>
        <p:spPr>
          <a:xfrm>
            <a:off x="98298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550499-E9DA-40F1-A1B3-5CE871979477}"/>
              </a:ext>
            </a:extLst>
          </p:cNvPr>
          <p:cNvSpPr/>
          <p:nvPr/>
        </p:nvSpPr>
        <p:spPr>
          <a:xfrm>
            <a:off x="6824663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AD9EA8-3DD5-4F98-BD74-2852FD0DE503}"/>
              </a:ext>
            </a:extLst>
          </p:cNvPr>
          <p:cNvSpPr/>
          <p:nvPr/>
        </p:nvSpPr>
        <p:spPr>
          <a:xfrm>
            <a:off x="2005012" y="4835165"/>
            <a:ext cx="3367088" cy="1066800"/>
          </a:xfrm>
          <a:custGeom>
            <a:avLst/>
            <a:gdLst>
              <a:gd name="connsiteX0" fmla="*/ 0 w 3367088"/>
              <a:gd name="connsiteY0" fmla="*/ 0 h 1066800"/>
              <a:gd name="connsiteX1" fmla="*/ 572405 w 3367088"/>
              <a:gd name="connsiteY1" fmla="*/ 0 h 1066800"/>
              <a:gd name="connsiteX2" fmla="*/ 1178481 w 3367088"/>
              <a:gd name="connsiteY2" fmla="*/ 0 h 1066800"/>
              <a:gd name="connsiteX3" fmla="*/ 1885569 w 3367088"/>
              <a:gd name="connsiteY3" fmla="*/ 0 h 1066800"/>
              <a:gd name="connsiteX4" fmla="*/ 2626329 w 3367088"/>
              <a:gd name="connsiteY4" fmla="*/ 0 h 1066800"/>
              <a:gd name="connsiteX5" fmla="*/ 3367088 w 3367088"/>
              <a:gd name="connsiteY5" fmla="*/ 0 h 1066800"/>
              <a:gd name="connsiteX6" fmla="*/ 3367088 w 3367088"/>
              <a:gd name="connsiteY6" fmla="*/ 512064 h 1066800"/>
              <a:gd name="connsiteX7" fmla="*/ 3367088 w 3367088"/>
              <a:gd name="connsiteY7" fmla="*/ 1066800 h 1066800"/>
              <a:gd name="connsiteX8" fmla="*/ 2693670 w 3367088"/>
              <a:gd name="connsiteY8" fmla="*/ 1066800 h 1066800"/>
              <a:gd name="connsiteX9" fmla="*/ 2020253 w 3367088"/>
              <a:gd name="connsiteY9" fmla="*/ 1066800 h 1066800"/>
              <a:gd name="connsiteX10" fmla="*/ 1346835 w 3367088"/>
              <a:gd name="connsiteY10" fmla="*/ 1066800 h 1066800"/>
              <a:gd name="connsiteX11" fmla="*/ 606076 w 3367088"/>
              <a:gd name="connsiteY11" fmla="*/ 1066800 h 1066800"/>
              <a:gd name="connsiteX12" fmla="*/ 0 w 3367088"/>
              <a:gd name="connsiteY12" fmla="*/ 1066800 h 1066800"/>
              <a:gd name="connsiteX13" fmla="*/ 0 w 3367088"/>
              <a:gd name="connsiteY13" fmla="*/ 533400 h 1066800"/>
              <a:gd name="connsiteX14" fmla="*/ 0 w 3367088"/>
              <a:gd name="connsiteY14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67088" h="1066800" fill="none" extrusionOk="0">
                <a:moveTo>
                  <a:pt x="0" y="0"/>
                </a:moveTo>
                <a:cubicBezTo>
                  <a:pt x="115175" y="13731"/>
                  <a:pt x="318318" y="27913"/>
                  <a:pt x="572405" y="0"/>
                </a:cubicBezTo>
                <a:cubicBezTo>
                  <a:pt x="826493" y="-27913"/>
                  <a:pt x="943126" y="29322"/>
                  <a:pt x="1178481" y="0"/>
                </a:cubicBezTo>
                <a:cubicBezTo>
                  <a:pt x="1413836" y="-29322"/>
                  <a:pt x="1553191" y="13538"/>
                  <a:pt x="1885569" y="0"/>
                </a:cubicBezTo>
                <a:cubicBezTo>
                  <a:pt x="2217947" y="-13538"/>
                  <a:pt x="2364976" y="3084"/>
                  <a:pt x="2626329" y="0"/>
                </a:cubicBezTo>
                <a:cubicBezTo>
                  <a:pt x="2887682" y="-3084"/>
                  <a:pt x="3002779" y="14980"/>
                  <a:pt x="3367088" y="0"/>
                </a:cubicBezTo>
                <a:cubicBezTo>
                  <a:pt x="3378092" y="123834"/>
                  <a:pt x="3363308" y="262714"/>
                  <a:pt x="3367088" y="512064"/>
                </a:cubicBezTo>
                <a:cubicBezTo>
                  <a:pt x="3370868" y="761414"/>
                  <a:pt x="3367178" y="892637"/>
                  <a:pt x="3367088" y="1066800"/>
                </a:cubicBezTo>
                <a:cubicBezTo>
                  <a:pt x="3082075" y="1079455"/>
                  <a:pt x="2943057" y="1084905"/>
                  <a:pt x="2693670" y="1066800"/>
                </a:cubicBezTo>
                <a:cubicBezTo>
                  <a:pt x="2444283" y="1048695"/>
                  <a:pt x="2188387" y="1065433"/>
                  <a:pt x="2020253" y="1066800"/>
                </a:cubicBezTo>
                <a:cubicBezTo>
                  <a:pt x="1852119" y="1068167"/>
                  <a:pt x="1525927" y="1082021"/>
                  <a:pt x="1346835" y="1066800"/>
                </a:cubicBezTo>
                <a:cubicBezTo>
                  <a:pt x="1167743" y="1051579"/>
                  <a:pt x="759543" y="1077672"/>
                  <a:pt x="606076" y="1066800"/>
                </a:cubicBezTo>
                <a:cubicBezTo>
                  <a:pt x="452609" y="1055928"/>
                  <a:pt x="145025" y="1060876"/>
                  <a:pt x="0" y="1066800"/>
                </a:cubicBezTo>
                <a:cubicBezTo>
                  <a:pt x="-18330" y="942416"/>
                  <a:pt x="21323" y="789125"/>
                  <a:pt x="0" y="533400"/>
                </a:cubicBezTo>
                <a:cubicBezTo>
                  <a:pt x="-21323" y="277675"/>
                  <a:pt x="8147" y="211244"/>
                  <a:pt x="0" y="0"/>
                </a:cubicBezTo>
                <a:close/>
              </a:path>
              <a:path w="3367088" h="1066800" stroke="0" extrusionOk="0">
                <a:moveTo>
                  <a:pt x="0" y="0"/>
                </a:moveTo>
                <a:cubicBezTo>
                  <a:pt x="271274" y="-26436"/>
                  <a:pt x="384969" y="5651"/>
                  <a:pt x="572405" y="0"/>
                </a:cubicBezTo>
                <a:cubicBezTo>
                  <a:pt x="759842" y="-5651"/>
                  <a:pt x="1106154" y="-32368"/>
                  <a:pt x="1313164" y="0"/>
                </a:cubicBezTo>
                <a:cubicBezTo>
                  <a:pt x="1520174" y="32368"/>
                  <a:pt x="1800460" y="18529"/>
                  <a:pt x="1986582" y="0"/>
                </a:cubicBezTo>
                <a:cubicBezTo>
                  <a:pt x="2172704" y="-18529"/>
                  <a:pt x="2550463" y="34911"/>
                  <a:pt x="2727341" y="0"/>
                </a:cubicBezTo>
                <a:cubicBezTo>
                  <a:pt x="2904219" y="-34911"/>
                  <a:pt x="3226124" y="-25863"/>
                  <a:pt x="3367088" y="0"/>
                </a:cubicBezTo>
                <a:cubicBezTo>
                  <a:pt x="3349192" y="253576"/>
                  <a:pt x="3366912" y="275864"/>
                  <a:pt x="3367088" y="512064"/>
                </a:cubicBezTo>
                <a:cubicBezTo>
                  <a:pt x="3367264" y="748264"/>
                  <a:pt x="3366543" y="844459"/>
                  <a:pt x="3367088" y="1066800"/>
                </a:cubicBezTo>
                <a:cubicBezTo>
                  <a:pt x="3108462" y="1046166"/>
                  <a:pt x="2849329" y="1044941"/>
                  <a:pt x="2693670" y="1066800"/>
                </a:cubicBezTo>
                <a:cubicBezTo>
                  <a:pt x="2538011" y="1088659"/>
                  <a:pt x="2283683" y="1077496"/>
                  <a:pt x="2020253" y="1066800"/>
                </a:cubicBezTo>
                <a:cubicBezTo>
                  <a:pt x="1756823" y="1056104"/>
                  <a:pt x="1622989" y="1103163"/>
                  <a:pt x="1279493" y="1066800"/>
                </a:cubicBezTo>
                <a:cubicBezTo>
                  <a:pt x="935997" y="1030437"/>
                  <a:pt x="613145" y="1096089"/>
                  <a:pt x="0" y="1066800"/>
                </a:cubicBezTo>
                <a:cubicBezTo>
                  <a:pt x="3062" y="945629"/>
                  <a:pt x="24562" y="712984"/>
                  <a:pt x="0" y="533400"/>
                </a:cubicBezTo>
                <a:cubicBezTo>
                  <a:pt x="-24562" y="353816"/>
                  <a:pt x="-8182" y="237709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18086590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l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5 760 342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3844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B6672A8-0D57-4975-AE0D-D8E6B779BE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0066610"/>
              </p:ext>
            </p:extLst>
          </p:nvPr>
        </p:nvGraphicFramePr>
        <p:xfrm>
          <a:off x="1524000" y="1643064"/>
          <a:ext cx="9067800" cy="3081338"/>
        </p:xfrm>
        <a:graphic>
          <a:graphicData uri="http://schemas.openxmlformats.org/drawingml/2006/table">
            <a:tbl>
              <a:tblPr/>
              <a:tblGrid>
                <a:gridCol w="1008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100138"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Lớp </a:t>
                      </a:r>
                      <a:r>
                        <a:rPr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nghìn 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Lớp đơn vị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0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 triệu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 triệu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 nghìn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 nghìn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 vị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01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7B459A8-770E-41B1-8BB4-31712DDEFC71}"/>
              </a:ext>
            </a:extLst>
          </p:cNvPr>
          <p:cNvSpPr/>
          <p:nvPr/>
        </p:nvSpPr>
        <p:spPr>
          <a:xfrm>
            <a:off x="1524000" y="381000"/>
            <a:ext cx="88773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triệu, 7 trăm nghìn, 6 nghìn, 3 trăm, 4 chục v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đơn vị 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235DDD-4919-462B-890B-C54042932DF2}"/>
              </a:ext>
            </a:extLst>
          </p:cNvPr>
          <p:cNvSpPr/>
          <p:nvPr/>
        </p:nvSpPr>
        <p:spPr>
          <a:xfrm>
            <a:off x="38862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EC4E20-A5D2-4DE1-9BDF-03A2DBA86990}"/>
              </a:ext>
            </a:extLst>
          </p:cNvPr>
          <p:cNvSpPr/>
          <p:nvPr/>
        </p:nvSpPr>
        <p:spPr>
          <a:xfrm>
            <a:off x="48006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3C8A42-4E9F-4C8B-BA2D-7A5B1ABEAD70}"/>
              </a:ext>
            </a:extLst>
          </p:cNvPr>
          <p:cNvSpPr/>
          <p:nvPr/>
        </p:nvSpPr>
        <p:spPr>
          <a:xfrm>
            <a:off x="89154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4FCBF7-A347-4137-B6A6-64A14563EED0}"/>
              </a:ext>
            </a:extLst>
          </p:cNvPr>
          <p:cNvSpPr/>
          <p:nvPr/>
        </p:nvSpPr>
        <p:spPr>
          <a:xfrm>
            <a:off x="78486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0D750A-D6CA-4170-BD08-24EFF5B09B5F}"/>
              </a:ext>
            </a:extLst>
          </p:cNvPr>
          <p:cNvSpPr/>
          <p:nvPr/>
        </p:nvSpPr>
        <p:spPr>
          <a:xfrm>
            <a:off x="58674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67A297-FAC2-4EAD-88E9-395C364E94BD}"/>
              </a:ext>
            </a:extLst>
          </p:cNvPr>
          <p:cNvSpPr/>
          <p:nvPr/>
        </p:nvSpPr>
        <p:spPr>
          <a:xfrm>
            <a:off x="98298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550499-E9DA-40F1-A1B3-5CE871979477}"/>
              </a:ext>
            </a:extLst>
          </p:cNvPr>
          <p:cNvSpPr/>
          <p:nvPr/>
        </p:nvSpPr>
        <p:spPr>
          <a:xfrm>
            <a:off x="6824663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AD9EA8-3DD5-4F98-BD74-2852FD0DE503}"/>
              </a:ext>
            </a:extLst>
          </p:cNvPr>
          <p:cNvSpPr/>
          <p:nvPr/>
        </p:nvSpPr>
        <p:spPr>
          <a:xfrm>
            <a:off x="2102766" y="4919666"/>
            <a:ext cx="3269334" cy="1066800"/>
          </a:xfrm>
          <a:custGeom>
            <a:avLst/>
            <a:gdLst>
              <a:gd name="connsiteX0" fmla="*/ 0 w 3269334"/>
              <a:gd name="connsiteY0" fmla="*/ 0 h 1066800"/>
              <a:gd name="connsiteX1" fmla="*/ 588480 w 3269334"/>
              <a:gd name="connsiteY1" fmla="*/ 0 h 1066800"/>
              <a:gd name="connsiteX2" fmla="*/ 1209654 w 3269334"/>
              <a:gd name="connsiteY2" fmla="*/ 0 h 1066800"/>
              <a:gd name="connsiteX3" fmla="*/ 1896214 w 3269334"/>
              <a:gd name="connsiteY3" fmla="*/ 0 h 1066800"/>
              <a:gd name="connsiteX4" fmla="*/ 2550081 w 3269334"/>
              <a:gd name="connsiteY4" fmla="*/ 0 h 1066800"/>
              <a:gd name="connsiteX5" fmla="*/ 3269334 w 3269334"/>
              <a:gd name="connsiteY5" fmla="*/ 0 h 1066800"/>
              <a:gd name="connsiteX6" fmla="*/ 3269334 w 3269334"/>
              <a:gd name="connsiteY6" fmla="*/ 554736 h 1066800"/>
              <a:gd name="connsiteX7" fmla="*/ 3269334 w 3269334"/>
              <a:gd name="connsiteY7" fmla="*/ 1066800 h 1066800"/>
              <a:gd name="connsiteX8" fmla="*/ 2615467 w 3269334"/>
              <a:gd name="connsiteY8" fmla="*/ 1066800 h 1066800"/>
              <a:gd name="connsiteX9" fmla="*/ 2026987 w 3269334"/>
              <a:gd name="connsiteY9" fmla="*/ 1066800 h 1066800"/>
              <a:gd name="connsiteX10" fmla="*/ 1405814 w 3269334"/>
              <a:gd name="connsiteY10" fmla="*/ 1066800 h 1066800"/>
              <a:gd name="connsiteX11" fmla="*/ 751947 w 3269334"/>
              <a:gd name="connsiteY11" fmla="*/ 1066800 h 1066800"/>
              <a:gd name="connsiteX12" fmla="*/ 0 w 3269334"/>
              <a:gd name="connsiteY12" fmla="*/ 1066800 h 1066800"/>
              <a:gd name="connsiteX13" fmla="*/ 0 w 3269334"/>
              <a:gd name="connsiteY13" fmla="*/ 533400 h 1066800"/>
              <a:gd name="connsiteX14" fmla="*/ 0 w 3269334"/>
              <a:gd name="connsiteY14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9334" h="1066800" fill="none" extrusionOk="0">
                <a:moveTo>
                  <a:pt x="0" y="0"/>
                </a:moveTo>
                <a:cubicBezTo>
                  <a:pt x="233297" y="-19363"/>
                  <a:pt x="363737" y="-4576"/>
                  <a:pt x="588480" y="0"/>
                </a:cubicBezTo>
                <a:cubicBezTo>
                  <a:pt x="813223" y="4576"/>
                  <a:pt x="912685" y="-26574"/>
                  <a:pt x="1209654" y="0"/>
                </a:cubicBezTo>
                <a:cubicBezTo>
                  <a:pt x="1506623" y="26574"/>
                  <a:pt x="1681454" y="-29325"/>
                  <a:pt x="1896214" y="0"/>
                </a:cubicBezTo>
                <a:cubicBezTo>
                  <a:pt x="2110974" y="29325"/>
                  <a:pt x="2368629" y="32246"/>
                  <a:pt x="2550081" y="0"/>
                </a:cubicBezTo>
                <a:cubicBezTo>
                  <a:pt x="2731533" y="-32246"/>
                  <a:pt x="2974202" y="-32375"/>
                  <a:pt x="3269334" y="0"/>
                </a:cubicBezTo>
                <a:cubicBezTo>
                  <a:pt x="3263714" y="152788"/>
                  <a:pt x="3256881" y="334383"/>
                  <a:pt x="3269334" y="554736"/>
                </a:cubicBezTo>
                <a:cubicBezTo>
                  <a:pt x="3281787" y="775089"/>
                  <a:pt x="3281458" y="862283"/>
                  <a:pt x="3269334" y="1066800"/>
                </a:cubicBezTo>
                <a:cubicBezTo>
                  <a:pt x="3089994" y="1076449"/>
                  <a:pt x="2770613" y="1093163"/>
                  <a:pt x="2615467" y="1066800"/>
                </a:cubicBezTo>
                <a:cubicBezTo>
                  <a:pt x="2460321" y="1040437"/>
                  <a:pt x="2320867" y="1046585"/>
                  <a:pt x="2026987" y="1066800"/>
                </a:cubicBezTo>
                <a:cubicBezTo>
                  <a:pt x="1733107" y="1087015"/>
                  <a:pt x="1604045" y="1047146"/>
                  <a:pt x="1405814" y="1066800"/>
                </a:cubicBezTo>
                <a:cubicBezTo>
                  <a:pt x="1207583" y="1086454"/>
                  <a:pt x="981640" y="1045362"/>
                  <a:pt x="751947" y="1066800"/>
                </a:cubicBezTo>
                <a:cubicBezTo>
                  <a:pt x="522254" y="1088238"/>
                  <a:pt x="180171" y="1063782"/>
                  <a:pt x="0" y="1066800"/>
                </a:cubicBezTo>
                <a:cubicBezTo>
                  <a:pt x="22656" y="897082"/>
                  <a:pt x="-14181" y="698794"/>
                  <a:pt x="0" y="533400"/>
                </a:cubicBezTo>
                <a:cubicBezTo>
                  <a:pt x="14181" y="368006"/>
                  <a:pt x="18136" y="206167"/>
                  <a:pt x="0" y="0"/>
                </a:cubicBezTo>
                <a:close/>
              </a:path>
              <a:path w="3269334" h="1066800" stroke="0" extrusionOk="0">
                <a:moveTo>
                  <a:pt x="0" y="0"/>
                </a:moveTo>
                <a:cubicBezTo>
                  <a:pt x="277077" y="-1221"/>
                  <a:pt x="370132" y="11857"/>
                  <a:pt x="555787" y="0"/>
                </a:cubicBezTo>
                <a:cubicBezTo>
                  <a:pt x="741442" y="-11857"/>
                  <a:pt x="971412" y="-79"/>
                  <a:pt x="1111574" y="0"/>
                </a:cubicBezTo>
                <a:cubicBezTo>
                  <a:pt x="1251736" y="79"/>
                  <a:pt x="1612027" y="3631"/>
                  <a:pt x="1798134" y="0"/>
                </a:cubicBezTo>
                <a:cubicBezTo>
                  <a:pt x="1984241" y="-3631"/>
                  <a:pt x="2147977" y="-23580"/>
                  <a:pt x="2386614" y="0"/>
                </a:cubicBezTo>
                <a:cubicBezTo>
                  <a:pt x="2625251" y="23580"/>
                  <a:pt x="2907669" y="35256"/>
                  <a:pt x="3269334" y="0"/>
                </a:cubicBezTo>
                <a:cubicBezTo>
                  <a:pt x="3250565" y="189830"/>
                  <a:pt x="3276991" y="335128"/>
                  <a:pt x="3269334" y="544068"/>
                </a:cubicBezTo>
                <a:cubicBezTo>
                  <a:pt x="3261677" y="753008"/>
                  <a:pt x="3254777" y="895461"/>
                  <a:pt x="3269334" y="1066800"/>
                </a:cubicBezTo>
                <a:cubicBezTo>
                  <a:pt x="3040641" y="1067750"/>
                  <a:pt x="2902768" y="1057837"/>
                  <a:pt x="2680854" y="1066800"/>
                </a:cubicBezTo>
                <a:cubicBezTo>
                  <a:pt x="2458940" y="1075763"/>
                  <a:pt x="2195232" y="1058250"/>
                  <a:pt x="1994294" y="1066800"/>
                </a:cubicBezTo>
                <a:cubicBezTo>
                  <a:pt x="1793356" y="1075350"/>
                  <a:pt x="1585560" y="1075817"/>
                  <a:pt x="1373120" y="1066800"/>
                </a:cubicBezTo>
                <a:cubicBezTo>
                  <a:pt x="1160680" y="1057783"/>
                  <a:pt x="1077140" y="1051050"/>
                  <a:pt x="784640" y="1066800"/>
                </a:cubicBezTo>
                <a:cubicBezTo>
                  <a:pt x="492140" y="1082550"/>
                  <a:pt x="193973" y="1029516"/>
                  <a:pt x="0" y="1066800"/>
                </a:cubicBezTo>
                <a:cubicBezTo>
                  <a:pt x="-14491" y="930218"/>
                  <a:pt x="-9406" y="658504"/>
                  <a:pt x="0" y="554736"/>
                </a:cubicBezTo>
                <a:cubicBezTo>
                  <a:pt x="9406" y="450968"/>
                  <a:pt x="-6409" y="189521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4926010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l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7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342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421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791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835775" y="6977063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243840" y="200024"/>
            <a:ext cx="9851136" cy="451265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514350" lvl="0" indent="-514350">
              <a:buAutoNum type="alphaLcPeriod"/>
            </a:pPr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AutoNum type="alphaLcPeriod"/>
            </a:pPr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AutoNum type="alphaLcPeriod"/>
            </a:pPr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x-none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14350" indent="-514350">
              <a:buFontTx/>
              <a:buAutoNum type="alphaLcPeriod"/>
            </a:pP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triệu, 7 trăm nghìn, 6 chục nghìn, 3 trăm, 4 chục v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đơn vị </a:t>
            </a:r>
            <a:r>
              <a:rPr lang="en-US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5 760 342</a:t>
            </a:r>
            <a:endParaRPr lang="en-US" altLang="x-none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LcPeriod"/>
            </a:pP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triệu, 7 trăm nghìn, 6</a:t>
            </a:r>
            <a:r>
              <a:rPr lang="en-US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nghìn, 3 trăm, 4 chục v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đơn vị</a:t>
            </a:r>
            <a:r>
              <a:rPr lang="en-US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5 706 342</a:t>
            </a:r>
            <a:endParaRPr lang="en-US" altLang="x-none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AutoNum type="alphaLcPeriod"/>
            </a:pPr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AutoNum type="alphaLcPeriod"/>
            </a:pP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0542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2880" y="0"/>
            <a:ext cx="1085088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999" y="0"/>
            <a:ext cx="14974389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9" y="5638800"/>
            <a:ext cx="746125" cy="744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4189" y="4343401"/>
            <a:ext cx="2708275" cy="194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5791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7201" y="3886200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6835775" y="6977063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Broccoli_On_My_Plate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24001" y="7132638"/>
            <a:ext cx="487363" cy="487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1 0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audi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939" y="5507039"/>
            <a:ext cx="1438275" cy="1133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7912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814" y="43259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729413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1562100" y="304800"/>
            <a:ext cx="9677400" cy="2362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1999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8" name="Picture 19" descr="namkaugf14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97200" y="3848100"/>
            <a:ext cx="3009900" cy="3009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ontent Placeholder 18433">
            <a:extLst>
              <a:ext uri="{FF2B5EF4-FFF2-40B4-BE49-F238E27FC236}">
                <a16:creationId xmlns:a16="http://schemas.microsoft.com/office/drawing/2014/main" id="{A0463D49-D138-4441-9196-27404A0F5E17}"/>
              </a:ext>
            </a:extLst>
          </p:cNvPr>
          <p:cNvGraphicFramePr>
            <a:graphicFrameLocks/>
          </p:cNvGraphicFramePr>
          <p:nvPr/>
        </p:nvGraphicFramePr>
        <p:xfrm>
          <a:off x="1892300" y="1524000"/>
          <a:ext cx="4343400" cy="4495800"/>
        </p:xfrm>
        <a:graphic>
          <a:graphicData uri="http://schemas.openxmlformats.org/drawingml/2006/table">
            <a:tbl>
              <a:tblPr/>
              <a:tblGrid>
                <a:gridCol w="217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29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nước</a:t>
                      </a:r>
                      <a:endParaRPr lang="en-US" sz="2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dân</a:t>
                      </a:r>
                      <a:endParaRPr lang="en-US" sz="2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 Nam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77 263 000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9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5 300 000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Cam-pu-chia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10 900 000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9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 bang Nga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147 200 000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1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 Kỳ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273 300 000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29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 Độ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989 200 000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22C81B7-28B7-494C-A615-15B24BCBDAAD}"/>
              </a:ext>
            </a:extLst>
          </p:cNvPr>
          <p:cNvSpPr txBox="1"/>
          <p:nvPr/>
        </p:nvSpPr>
        <p:spPr>
          <a:xfrm>
            <a:off x="6294438" y="2174875"/>
            <a:ext cx="4254500" cy="9540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Nước n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có số dân nhiều nhất?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4A2CB3-B3AA-44D4-8152-C76984420E94}"/>
              </a:ext>
            </a:extLst>
          </p:cNvPr>
          <p:cNvSpPr txBox="1"/>
          <p:nvPr/>
        </p:nvSpPr>
        <p:spPr>
          <a:xfrm>
            <a:off x="6215063" y="3417888"/>
            <a:ext cx="4343400" cy="5222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-Nước n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có số dân ít nhất?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AB3DA4-1E8B-4767-8510-C463E54E7806}"/>
              </a:ext>
            </a:extLst>
          </p:cNvPr>
          <p:cNvSpPr txBox="1"/>
          <p:nvPr/>
        </p:nvSpPr>
        <p:spPr>
          <a:xfrm>
            <a:off x="6324600" y="1752601"/>
            <a:ext cx="3505200" cy="523875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các nước đó: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667BA4-D4A8-4164-A93B-1534292A5144}"/>
              </a:ext>
            </a:extLst>
          </p:cNvPr>
          <p:cNvSpPr txBox="1"/>
          <p:nvPr/>
        </p:nvSpPr>
        <p:spPr>
          <a:xfrm>
            <a:off x="6324600" y="2305050"/>
            <a:ext cx="4254500" cy="9540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Nước Ấn Độ có số dân nhiều nhất.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799060-93DD-4AC4-BBDE-6D2A494C2A6E}"/>
              </a:ext>
            </a:extLst>
          </p:cNvPr>
          <p:cNvSpPr txBox="1"/>
          <p:nvPr/>
        </p:nvSpPr>
        <p:spPr>
          <a:xfrm>
            <a:off x="6205538" y="3327400"/>
            <a:ext cx="4343400" cy="5222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-Nước L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có số dân ít nhất.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B502364-07DE-486A-917C-4F016AD09EEF}"/>
              </a:ext>
            </a:extLst>
          </p:cNvPr>
          <p:cNvSpPr/>
          <p:nvPr/>
        </p:nvSpPr>
        <p:spPr>
          <a:xfrm>
            <a:off x="4114801" y="5334000"/>
            <a:ext cx="2100263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DB3BC1B-5327-4E5B-B609-25BD7C2C6C48}"/>
              </a:ext>
            </a:extLst>
          </p:cNvPr>
          <p:cNvSpPr/>
          <p:nvPr/>
        </p:nvSpPr>
        <p:spPr>
          <a:xfrm>
            <a:off x="4114801" y="2817814"/>
            <a:ext cx="2100263" cy="500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1447C2-F443-44E5-AD66-2F8D463E92E4}"/>
              </a:ext>
            </a:extLst>
          </p:cNvPr>
          <p:cNvSpPr/>
          <p:nvPr/>
        </p:nvSpPr>
        <p:spPr>
          <a:xfrm>
            <a:off x="1514475" y="242887"/>
            <a:ext cx="9620250" cy="119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just">
              <a:buNone/>
            </a:pPr>
            <a:endParaRPr sz="3600" b="1" dirty="0">
              <a:solidFill>
                <a:srgbClr val="262673"/>
              </a:solidFill>
            </a:endParaRPr>
          </a:p>
          <a:p>
            <a:pPr lvl="0" algn="just">
              <a:buNone/>
            </a:pPr>
            <a:endParaRPr sz="3600" b="1" dirty="0">
              <a:solidFill>
                <a:srgbClr val="262673"/>
              </a:solidFill>
            </a:endParaRPr>
          </a:p>
          <a:p>
            <a:pPr lvl="0" algn="just">
              <a:buNone/>
            </a:pP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3: Số liệu điều tra dân số của một số nước v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tháng 12 năm 1999 được viết ở bảng sau: </a:t>
            </a:r>
          </a:p>
          <a:p>
            <a:pPr lvl="0" algn="just">
              <a:buNone/>
            </a:pPr>
            <a:endParaRPr sz="3600" b="1" dirty="0">
              <a:solidFill>
                <a:srgbClr val="262673"/>
              </a:solidFill>
            </a:endParaRPr>
          </a:p>
          <a:p>
            <a:pPr lvl="0" algn="just">
              <a:buNone/>
            </a:pPr>
            <a:endParaRPr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736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DF7944B-825B-461A-AEA5-4A18287BA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330" y="140677"/>
            <a:ext cx="4400550" cy="699809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DB3BC1B-5327-4E5B-B609-25BD7C2C6C48}"/>
              </a:ext>
            </a:extLst>
          </p:cNvPr>
          <p:cNvSpPr/>
          <p:nvPr/>
        </p:nvSpPr>
        <p:spPr>
          <a:xfrm>
            <a:off x="4283613" y="1650196"/>
            <a:ext cx="3861581" cy="8397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pic>
        <p:nvPicPr>
          <p:cNvPr id="4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80" y="2945051"/>
            <a:ext cx="4166079" cy="3870982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99" y="3080824"/>
            <a:ext cx="4270203" cy="3270975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871" y="140677"/>
            <a:ext cx="1014645" cy="91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958" y="1055320"/>
            <a:ext cx="1014645" cy="91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9731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D7BA127-037D-4000-85CB-5313346F32F9}"/>
              </a:ext>
            </a:extLst>
          </p:cNvPr>
          <p:cNvSpPr txBox="1"/>
          <p:nvPr/>
        </p:nvSpPr>
        <p:spPr>
          <a:xfrm>
            <a:off x="567708" y="116984"/>
            <a:ext cx="3121496" cy="1015663"/>
          </a:xfrm>
          <a:custGeom>
            <a:avLst/>
            <a:gdLst>
              <a:gd name="connsiteX0" fmla="*/ 0 w 3121496"/>
              <a:gd name="connsiteY0" fmla="*/ 0 h 1015663"/>
              <a:gd name="connsiteX1" fmla="*/ 624299 w 3121496"/>
              <a:gd name="connsiteY1" fmla="*/ 0 h 1015663"/>
              <a:gd name="connsiteX2" fmla="*/ 1217383 w 3121496"/>
              <a:gd name="connsiteY2" fmla="*/ 0 h 1015663"/>
              <a:gd name="connsiteX3" fmla="*/ 1779253 w 3121496"/>
              <a:gd name="connsiteY3" fmla="*/ 0 h 1015663"/>
              <a:gd name="connsiteX4" fmla="*/ 2372337 w 3121496"/>
              <a:gd name="connsiteY4" fmla="*/ 0 h 1015663"/>
              <a:gd name="connsiteX5" fmla="*/ 3121496 w 3121496"/>
              <a:gd name="connsiteY5" fmla="*/ 0 h 1015663"/>
              <a:gd name="connsiteX6" fmla="*/ 3121496 w 3121496"/>
              <a:gd name="connsiteY6" fmla="*/ 507832 h 1015663"/>
              <a:gd name="connsiteX7" fmla="*/ 3121496 w 3121496"/>
              <a:gd name="connsiteY7" fmla="*/ 1015663 h 1015663"/>
              <a:gd name="connsiteX8" fmla="*/ 2465982 w 3121496"/>
              <a:gd name="connsiteY8" fmla="*/ 1015663 h 1015663"/>
              <a:gd name="connsiteX9" fmla="*/ 1872898 w 3121496"/>
              <a:gd name="connsiteY9" fmla="*/ 1015663 h 1015663"/>
              <a:gd name="connsiteX10" fmla="*/ 1217383 w 3121496"/>
              <a:gd name="connsiteY10" fmla="*/ 1015663 h 1015663"/>
              <a:gd name="connsiteX11" fmla="*/ 593084 w 3121496"/>
              <a:gd name="connsiteY11" fmla="*/ 1015663 h 1015663"/>
              <a:gd name="connsiteX12" fmla="*/ 0 w 3121496"/>
              <a:gd name="connsiteY12" fmla="*/ 1015663 h 1015663"/>
              <a:gd name="connsiteX13" fmla="*/ 0 w 3121496"/>
              <a:gd name="connsiteY13" fmla="*/ 507832 h 1015663"/>
              <a:gd name="connsiteX14" fmla="*/ 0 w 3121496"/>
              <a:gd name="connsiteY1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21496" h="1015663" fill="none" extrusionOk="0">
                <a:moveTo>
                  <a:pt x="0" y="0"/>
                </a:moveTo>
                <a:cubicBezTo>
                  <a:pt x="158379" y="19430"/>
                  <a:pt x="404486" y="-6189"/>
                  <a:pt x="624299" y="0"/>
                </a:cubicBezTo>
                <a:cubicBezTo>
                  <a:pt x="844112" y="6189"/>
                  <a:pt x="954292" y="-29419"/>
                  <a:pt x="1217383" y="0"/>
                </a:cubicBezTo>
                <a:cubicBezTo>
                  <a:pt x="1480474" y="29419"/>
                  <a:pt x="1523428" y="-3498"/>
                  <a:pt x="1779253" y="0"/>
                </a:cubicBezTo>
                <a:cubicBezTo>
                  <a:pt x="2035078" y="3498"/>
                  <a:pt x="2146427" y="-19303"/>
                  <a:pt x="2372337" y="0"/>
                </a:cubicBezTo>
                <a:cubicBezTo>
                  <a:pt x="2598247" y="19303"/>
                  <a:pt x="2837539" y="-756"/>
                  <a:pt x="3121496" y="0"/>
                </a:cubicBezTo>
                <a:cubicBezTo>
                  <a:pt x="3107824" y="117214"/>
                  <a:pt x="3124836" y="356371"/>
                  <a:pt x="3121496" y="507832"/>
                </a:cubicBezTo>
                <a:cubicBezTo>
                  <a:pt x="3118156" y="659293"/>
                  <a:pt x="3100627" y="906966"/>
                  <a:pt x="3121496" y="1015663"/>
                </a:cubicBezTo>
                <a:cubicBezTo>
                  <a:pt x="2902899" y="1047364"/>
                  <a:pt x="2675742" y="992067"/>
                  <a:pt x="2465982" y="1015663"/>
                </a:cubicBezTo>
                <a:cubicBezTo>
                  <a:pt x="2256222" y="1039259"/>
                  <a:pt x="2148819" y="1017544"/>
                  <a:pt x="1872898" y="1015663"/>
                </a:cubicBezTo>
                <a:cubicBezTo>
                  <a:pt x="1596977" y="1013782"/>
                  <a:pt x="1405073" y="1011818"/>
                  <a:pt x="1217383" y="1015663"/>
                </a:cubicBezTo>
                <a:cubicBezTo>
                  <a:pt x="1029693" y="1019508"/>
                  <a:pt x="739161" y="988594"/>
                  <a:pt x="593084" y="1015663"/>
                </a:cubicBezTo>
                <a:cubicBezTo>
                  <a:pt x="447007" y="1042732"/>
                  <a:pt x="255029" y="1018053"/>
                  <a:pt x="0" y="1015663"/>
                </a:cubicBezTo>
                <a:cubicBezTo>
                  <a:pt x="-12862" y="864126"/>
                  <a:pt x="-5516" y="756307"/>
                  <a:pt x="0" y="507832"/>
                </a:cubicBezTo>
                <a:cubicBezTo>
                  <a:pt x="5516" y="259357"/>
                  <a:pt x="10920" y="252379"/>
                  <a:pt x="0" y="0"/>
                </a:cubicBezTo>
                <a:close/>
              </a:path>
              <a:path w="3121496" h="1015663" stroke="0" extrusionOk="0">
                <a:moveTo>
                  <a:pt x="0" y="0"/>
                </a:moveTo>
                <a:cubicBezTo>
                  <a:pt x="198818" y="6497"/>
                  <a:pt x="382607" y="21879"/>
                  <a:pt x="561869" y="0"/>
                </a:cubicBezTo>
                <a:cubicBezTo>
                  <a:pt x="741131" y="-21879"/>
                  <a:pt x="940031" y="17447"/>
                  <a:pt x="1186168" y="0"/>
                </a:cubicBezTo>
                <a:cubicBezTo>
                  <a:pt x="1432305" y="-17447"/>
                  <a:pt x="1474676" y="-21648"/>
                  <a:pt x="1716823" y="0"/>
                </a:cubicBezTo>
                <a:cubicBezTo>
                  <a:pt x="1958970" y="21648"/>
                  <a:pt x="2060723" y="-10333"/>
                  <a:pt x="2372337" y="0"/>
                </a:cubicBezTo>
                <a:cubicBezTo>
                  <a:pt x="2683951" y="10333"/>
                  <a:pt x="2753100" y="1531"/>
                  <a:pt x="3121496" y="0"/>
                </a:cubicBezTo>
                <a:cubicBezTo>
                  <a:pt x="3126665" y="232276"/>
                  <a:pt x="3128545" y="365378"/>
                  <a:pt x="3121496" y="497675"/>
                </a:cubicBezTo>
                <a:cubicBezTo>
                  <a:pt x="3114447" y="629973"/>
                  <a:pt x="3144179" y="865978"/>
                  <a:pt x="3121496" y="1015663"/>
                </a:cubicBezTo>
                <a:cubicBezTo>
                  <a:pt x="2841177" y="1034925"/>
                  <a:pt x="2669903" y="1023556"/>
                  <a:pt x="2465982" y="1015663"/>
                </a:cubicBezTo>
                <a:cubicBezTo>
                  <a:pt x="2262061" y="1007770"/>
                  <a:pt x="1959759" y="994958"/>
                  <a:pt x="1810468" y="1015663"/>
                </a:cubicBezTo>
                <a:cubicBezTo>
                  <a:pt x="1661177" y="1036368"/>
                  <a:pt x="1413076" y="1034449"/>
                  <a:pt x="1186168" y="1015663"/>
                </a:cubicBezTo>
                <a:cubicBezTo>
                  <a:pt x="959260" y="996877"/>
                  <a:pt x="787760" y="1012818"/>
                  <a:pt x="655514" y="1015663"/>
                </a:cubicBezTo>
                <a:cubicBezTo>
                  <a:pt x="523268" y="1018508"/>
                  <a:pt x="195365" y="1034701"/>
                  <a:pt x="0" y="1015663"/>
                </a:cubicBezTo>
                <a:cubicBezTo>
                  <a:pt x="-15341" y="773731"/>
                  <a:pt x="15666" y="618527"/>
                  <a:pt x="0" y="487518"/>
                </a:cubicBezTo>
                <a:cubicBezTo>
                  <a:pt x="-15666" y="356509"/>
                  <a:pt x="18784" y="175324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9276572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Thoi Nay Nang" panose="02020903060505020304" pitchFamily="18" charset="0"/>
                <a:ea typeface="SimSun" panose="02010600030101010101" pitchFamily="2" charset="-122"/>
              </a:rPr>
              <a:t>Trò</a:t>
            </a:r>
            <a:r>
              <a:rPr lang="en-US" sz="6000" dirty="0"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Thoi Nay Nang" panose="02020903060505020304" pitchFamily="18" charset="0"/>
                <a:ea typeface="SimSun" panose="02010600030101010101" pitchFamily="2" charset="-122"/>
              </a:rPr>
              <a:t> </a:t>
            </a:r>
            <a:r>
              <a:rPr lang="en-US" sz="6000" dirty="0" err="1"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Thoi Nay Nang" panose="02020903060505020304" pitchFamily="18" charset="0"/>
                <a:ea typeface="SimSun" panose="02010600030101010101" pitchFamily="2" charset="-122"/>
              </a:rPr>
              <a:t>chơi</a:t>
            </a:r>
            <a:endParaRPr lang="en-US" sz="6000" dirty="0">
              <a:solidFill>
                <a:srgbClr val="578B18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VN Thoi Nay Nang" panose="02020903060505020304" pitchFamily="18" charset="0"/>
              <a:ea typeface="SimSun" panose="02010600030101010101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D7FDCE-FBA4-4118-BB4F-05C8051647FE}"/>
              </a:ext>
            </a:extLst>
          </p:cNvPr>
          <p:cNvSpPr txBox="1"/>
          <p:nvPr/>
        </p:nvSpPr>
        <p:spPr>
          <a:xfrm>
            <a:off x="2638570" y="1031694"/>
            <a:ext cx="7933967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9600" b="1" dirty="0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VN Thang Vu" panose="03090702030407020404" pitchFamily="66" charset="0"/>
              </a:rPr>
              <a:t>HỘP QUÀ BÍ ẨN</a:t>
            </a:r>
          </a:p>
        </p:txBody>
      </p:sp>
      <p:pic>
        <p:nvPicPr>
          <p:cNvPr id="8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01895" y="6375566"/>
            <a:ext cx="487363" cy="487363"/>
          </a:xfrm>
          <a:prstGeom prst="rect">
            <a:avLst/>
          </a:prstGeom>
        </p:spPr>
      </p:pic>
      <p:pic>
        <p:nvPicPr>
          <p:cNvPr id="1026" name="Picture 2" descr="Món quà hộp trang Trí Clip nghệ thuật - Xanh phim hoạt hình hộp quà png tải  về - Miễn phí trong suốt Xanh png Tải về.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2" y="3366680"/>
            <a:ext cx="2331426" cy="290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à tặng Hộp trang trí màu đỏ, hộp quà tặng, sinh nhật, cái hộp png | PNGEg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37" y="2490612"/>
            <a:ext cx="4544993" cy="302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01894" y="5780647"/>
            <a:ext cx="487363" cy="487363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0" y="4329982"/>
            <a:ext cx="3524250" cy="238125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F4434ED-9F90-48BA-B243-13D4DDDB8A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119" y="4000402"/>
            <a:ext cx="3975897" cy="29013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910EA8-0EA8-45E8-A874-80F3060E1A82}"/>
              </a:ext>
            </a:extLst>
          </p:cNvPr>
          <p:cNvSpPr txBox="1"/>
          <p:nvPr/>
        </p:nvSpPr>
        <p:spPr>
          <a:xfrm>
            <a:off x="9676138" y="5780647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40388826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A32C537-4B09-4119-9CE3-2BDAA98CFB25}"/>
              </a:ext>
            </a:extLst>
          </p:cNvPr>
          <p:cNvSpPr txBox="1">
            <a:spLocks/>
          </p:cNvSpPr>
          <p:nvPr/>
        </p:nvSpPr>
        <p:spPr>
          <a:xfrm>
            <a:off x="1977887" y="5808033"/>
            <a:ext cx="8229600" cy="9572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tổng số dân nước Ấn Độ sau 10 năm</a:t>
            </a:r>
          </a:p>
          <a:p>
            <a:pPr algn="ctr">
              <a:buFont typeface="Arial" pitchFamily="34" charset="0"/>
              <a:buNone/>
            </a:pP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(từ năm 1901 đến năm 2011 )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0F49C47B-E2B4-4470-9752-C864614CD759}"/>
              </a:ext>
            </a:extLst>
          </p:cNvPr>
          <p:cNvGrpSpPr/>
          <p:nvPr/>
        </p:nvGrpSpPr>
        <p:grpSpPr>
          <a:xfrm>
            <a:off x="2001536" y="181708"/>
            <a:ext cx="8229600" cy="5410200"/>
            <a:chOff x="457201" y="484632"/>
            <a:chExt cx="8229600" cy="54589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2BEF125-E22F-44A2-8CCE-4A05036DE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1" y="484632"/>
              <a:ext cx="8229600" cy="54589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F9AB1AD-8E61-4F77-8321-0E8FF2F21A8A}"/>
                </a:ext>
              </a:extLst>
            </p:cNvPr>
            <p:cNvSpPr/>
            <p:nvPr/>
          </p:nvSpPr>
          <p:spPr>
            <a:xfrm>
              <a:off x="7848600" y="990600"/>
              <a:ext cx="8382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1210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E691263-10C0-418D-A729-952432CC0D63}"/>
                </a:ext>
              </a:extLst>
            </p:cNvPr>
            <p:cNvSpPr/>
            <p:nvPr/>
          </p:nvSpPr>
          <p:spPr>
            <a:xfrm>
              <a:off x="7315200" y="1610868"/>
              <a:ext cx="8382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1028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F4C068-9DF6-441B-9675-B4CDF0782998}"/>
                </a:ext>
              </a:extLst>
            </p:cNvPr>
            <p:cNvSpPr/>
            <p:nvPr/>
          </p:nvSpPr>
          <p:spPr>
            <a:xfrm>
              <a:off x="6629400" y="2209800"/>
              <a:ext cx="8382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846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0D0DBC-DEC1-4E94-BF1D-1B7FC2D96905}"/>
                </a:ext>
              </a:extLst>
            </p:cNvPr>
            <p:cNvSpPr/>
            <p:nvPr/>
          </p:nvSpPr>
          <p:spPr>
            <a:xfrm>
              <a:off x="6096000" y="2824283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683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4A6445-8A3E-4274-A760-453D912EE86D}"/>
                </a:ext>
              </a:extLst>
            </p:cNvPr>
            <p:cNvSpPr/>
            <p:nvPr/>
          </p:nvSpPr>
          <p:spPr>
            <a:xfrm>
              <a:off x="5486400" y="3287316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548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0FB3155-7A5F-4A62-B16D-623B3883769F}"/>
                </a:ext>
              </a:extLst>
            </p:cNvPr>
            <p:cNvSpPr/>
            <p:nvPr/>
          </p:nvSpPr>
          <p:spPr>
            <a:xfrm>
              <a:off x="4800600" y="3675285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439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5BEF9D-0E7A-4F93-B389-E0B752B029DC}"/>
                </a:ext>
              </a:extLst>
            </p:cNvPr>
            <p:cNvSpPr/>
            <p:nvPr/>
          </p:nvSpPr>
          <p:spPr>
            <a:xfrm>
              <a:off x="4191000" y="3952923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361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959512-707A-4CEC-8419-EA1DAD844507}"/>
                </a:ext>
              </a:extLst>
            </p:cNvPr>
            <p:cNvSpPr/>
            <p:nvPr/>
          </p:nvSpPr>
          <p:spPr>
            <a:xfrm>
              <a:off x="3533193" y="4122738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318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EB8C6C-C6C2-4E2B-A700-34E8815ED6AB}"/>
                </a:ext>
              </a:extLst>
            </p:cNvPr>
            <p:cNvSpPr/>
            <p:nvPr/>
          </p:nvSpPr>
          <p:spPr>
            <a:xfrm>
              <a:off x="2895600" y="4275138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278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56C9751-4A18-413F-A93B-CDF8A366916B}"/>
                </a:ext>
              </a:extLst>
            </p:cNvPr>
            <p:cNvSpPr/>
            <p:nvPr/>
          </p:nvSpPr>
          <p:spPr>
            <a:xfrm>
              <a:off x="2258007" y="4302234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251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05D3EA-CB94-49F0-8525-95623B6A9D3B}"/>
                </a:ext>
              </a:extLst>
            </p:cNvPr>
            <p:cNvSpPr/>
            <p:nvPr/>
          </p:nvSpPr>
          <p:spPr>
            <a:xfrm>
              <a:off x="1620414" y="4295354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252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66FB98-5D29-48FE-937B-070899D66C5D}"/>
                </a:ext>
              </a:extLst>
            </p:cNvPr>
            <p:cNvSpPr/>
            <p:nvPr/>
          </p:nvSpPr>
          <p:spPr>
            <a:xfrm>
              <a:off x="1066800" y="4324242"/>
              <a:ext cx="637593" cy="247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238</a:t>
              </a:r>
            </a:p>
          </p:txBody>
        </p:sp>
      </p:grpSp>
      <p:sp>
        <p:nvSpPr>
          <p:cNvPr id="17" name="Oval 16"/>
          <p:cNvSpPr/>
          <p:nvPr/>
        </p:nvSpPr>
        <p:spPr>
          <a:xfrm>
            <a:off x="9471198" y="584272"/>
            <a:ext cx="694085" cy="35417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959320" y="1248319"/>
            <a:ext cx="694085" cy="35417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032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22529">
            <a:extLst>
              <a:ext uri="{FF2B5EF4-FFF2-40B4-BE49-F238E27FC236}">
                <a16:creationId xmlns:a16="http://schemas.microsoft.com/office/drawing/2014/main" id="{FB464953-53E2-4B1E-92D4-7A386B1083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1712058"/>
              </p:ext>
            </p:extLst>
          </p:nvPr>
        </p:nvGraphicFramePr>
        <p:xfrm>
          <a:off x="1600200" y="2196352"/>
          <a:ext cx="9426388" cy="4419600"/>
        </p:xfrm>
        <a:graphic>
          <a:graphicData uri="http://schemas.openxmlformats.org/drawingml/2006/table">
            <a:tbl>
              <a:tblPr/>
              <a:tblGrid>
                <a:gridCol w="3287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9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sz="14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1 000 000 000</a:t>
                      </a:r>
                      <a:endParaRPr lang="en-US" sz="28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sz="14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5 000 000 000</a:t>
                      </a:r>
                      <a:endParaRPr lang="en-US" sz="28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sz="14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315 000 000 000</a:t>
                      </a:r>
                      <a:endParaRPr lang="en-US" sz="28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2D2D8A"/>
                          </a:solidFill>
                          <a:latin typeface="Arial" panose="020B0604020202020204" pitchFamily="34" charset="0"/>
                        </a:rPr>
                        <a:t>…………………..</a:t>
                      </a: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21BD6-64D7-4796-A37E-A3128F7A8491}"/>
              </a:ext>
            </a:extLst>
          </p:cNvPr>
          <p:cNvSpPr txBox="1"/>
          <p:nvPr/>
        </p:nvSpPr>
        <p:spPr>
          <a:xfrm>
            <a:off x="1082583" y="337344"/>
            <a:ext cx="6781800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4: Viết v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chỗ chấm (theo mẫu)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645CFF-7522-427F-8666-BBD41137344B}"/>
              </a:ext>
            </a:extLst>
          </p:cNvPr>
          <p:cNvSpPr txBox="1"/>
          <p:nvPr/>
        </p:nvSpPr>
        <p:spPr>
          <a:xfrm>
            <a:off x="5231702" y="2791010"/>
            <a:ext cx="4985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hay “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9DDB66-3507-4DA5-BB6A-EBB8C0904F2D}"/>
              </a:ext>
            </a:extLst>
          </p:cNvPr>
          <p:cNvSpPr txBox="1"/>
          <p:nvPr/>
        </p:nvSpPr>
        <p:spPr>
          <a:xfrm>
            <a:off x="5681165" y="3681892"/>
            <a:ext cx="4193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hay “………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47A57B-363C-4441-9A45-13FAB914B48F}"/>
              </a:ext>
            </a:extLst>
          </p:cNvPr>
          <p:cNvSpPr txBox="1"/>
          <p:nvPr/>
        </p:nvSpPr>
        <p:spPr>
          <a:xfrm>
            <a:off x="5231702" y="4653823"/>
            <a:ext cx="55419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“……………………………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DAFF54-EA09-48CD-A2CC-AEEDC35BF59A}"/>
              </a:ext>
            </a:extLst>
          </p:cNvPr>
          <p:cNvSpPr txBox="1"/>
          <p:nvPr/>
        </p:nvSpPr>
        <p:spPr>
          <a:xfrm>
            <a:off x="5012090" y="5895366"/>
            <a:ext cx="5761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“………………….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hay “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0531076-F7D4-4422-AA0F-0E07F7868DF4}"/>
              </a:ext>
            </a:extLst>
          </p:cNvPr>
          <p:cNvSpPr txBox="1"/>
          <p:nvPr/>
        </p:nvSpPr>
        <p:spPr>
          <a:xfrm>
            <a:off x="1998844" y="783919"/>
            <a:ext cx="7543800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triệu, 200 triệu, 300 triệu,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.., 900 triệu,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8386BE-4728-4ACA-86EC-4C807E681E95}"/>
              </a:ext>
            </a:extLst>
          </p:cNvPr>
          <p:cNvSpPr txBox="1"/>
          <p:nvPr/>
        </p:nvSpPr>
        <p:spPr>
          <a:xfrm>
            <a:off x="2786466" y="1249549"/>
            <a:ext cx="8686800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l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nghìn triệu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hay l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tỉ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4BFF6C-217C-44FD-94E8-8195495B7070}"/>
              </a:ext>
            </a:extLst>
          </p:cNvPr>
          <p:cNvSpPr txBox="1"/>
          <p:nvPr/>
        </p:nvSpPr>
        <p:spPr>
          <a:xfrm>
            <a:off x="1587110" y="1288903"/>
            <a:ext cx="2398713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1 000 000 000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9DDB66-3507-4DA5-BB6A-EBB8C0904F2D}"/>
              </a:ext>
            </a:extLst>
          </p:cNvPr>
          <p:cNvSpPr txBox="1"/>
          <p:nvPr/>
        </p:nvSpPr>
        <p:spPr>
          <a:xfrm>
            <a:off x="7201554" y="4032553"/>
            <a:ext cx="1014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9DDB66-3507-4DA5-BB6A-EBB8C0904F2D}"/>
              </a:ext>
            </a:extLst>
          </p:cNvPr>
          <p:cNvSpPr txBox="1"/>
          <p:nvPr/>
        </p:nvSpPr>
        <p:spPr>
          <a:xfrm>
            <a:off x="5963238" y="5040197"/>
            <a:ext cx="450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9DDB66-3507-4DA5-BB6A-EBB8C0904F2D}"/>
              </a:ext>
            </a:extLst>
          </p:cNvPr>
          <p:cNvSpPr txBox="1"/>
          <p:nvPr/>
        </p:nvSpPr>
        <p:spPr>
          <a:xfrm>
            <a:off x="5132679" y="5786206"/>
            <a:ext cx="2474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9DDB66-3507-4DA5-BB6A-EBB8C0904F2D}"/>
              </a:ext>
            </a:extLst>
          </p:cNvPr>
          <p:cNvSpPr txBox="1"/>
          <p:nvPr/>
        </p:nvSpPr>
        <p:spPr>
          <a:xfrm>
            <a:off x="1998844" y="5679677"/>
            <a:ext cx="2474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3 000 000 000 </a:t>
            </a:r>
          </a:p>
        </p:txBody>
      </p:sp>
    </p:spTree>
    <p:extLst>
      <p:ext uri="{BB962C8B-B14F-4D97-AF65-F5344CB8AC3E}">
        <p14:creationId xmlns:p14="http://schemas.microsoft.com/office/powerpoint/2010/main" val="12577980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2"/>
      <p:bldP spid="6" grpId="0"/>
      <p:bldP spid="6" grpId="2"/>
      <p:bldP spid="7" grpId="0"/>
      <p:bldP spid="7" grpId="2"/>
      <p:bldP spid="8" grpId="2"/>
      <p:bldP spid="9" grpId="0"/>
      <p:bldP spid="9" grpId="1"/>
      <p:bldP spid="10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ết quả hình ảnh cho luoc do cac tinh thanh vie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152400"/>
            <a:ext cx="4419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4384675" y="6132514"/>
            <a:ext cx="298450" cy="396875"/>
          </a:xfrm>
          <a:custGeom>
            <a:avLst/>
            <a:gdLst>
              <a:gd name="connsiteX0" fmla="*/ 66857 w 297766"/>
              <a:gd name="connsiteY0" fmla="*/ 0 h 397164"/>
              <a:gd name="connsiteX1" fmla="*/ 131512 w 297766"/>
              <a:gd name="connsiteY1" fmla="*/ 9237 h 397164"/>
              <a:gd name="connsiteX2" fmla="*/ 214639 w 297766"/>
              <a:gd name="connsiteY2" fmla="*/ 27710 h 397164"/>
              <a:gd name="connsiteX3" fmla="*/ 242348 w 297766"/>
              <a:gd name="connsiteY3" fmla="*/ 36946 h 397164"/>
              <a:gd name="connsiteX4" fmla="*/ 260821 w 297766"/>
              <a:gd name="connsiteY4" fmla="*/ 92364 h 397164"/>
              <a:gd name="connsiteX5" fmla="*/ 270057 w 297766"/>
              <a:gd name="connsiteY5" fmla="*/ 138546 h 397164"/>
              <a:gd name="connsiteX6" fmla="*/ 288530 w 297766"/>
              <a:gd name="connsiteY6" fmla="*/ 193964 h 397164"/>
              <a:gd name="connsiteX7" fmla="*/ 297766 w 297766"/>
              <a:gd name="connsiteY7" fmla="*/ 230910 h 397164"/>
              <a:gd name="connsiteX8" fmla="*/ 288530 w 297766"/>
              <a:gd name="connsiteY8" fmla="*/ 286328 h 397164"/>
              <a:gd name="connsiteX9" fmla="*/ 260821 w 297766"/>
              <a:gd name="connsiteY9" fmla="*/ 295564 h 397164"/>
              <a:gd name="connsiteX10" fmla="*/ 205403 w 297766"/>
              <a:gd name="connsiteY10" fmla="*/ 332510 h 397164"/>
              <a:gd name="connsiteX11" fmla="*/ 149985 w 297766"/>
              <a:gd name="connsiteY11" fmla="*/ 369455 h 397164"/>
              <a:gd name="connsiteX12" fmla="*/ 122275 w 297766"/>
              <a:gd name="connsiteY12" fmla="*/ 387928 h 397164"/>
              <a:gd name="connsiteX13" fmla="*/ 94566 w 297766"/>
              <a:gd name="connsiteY13" fmla="*/ 397164 h 397164"/>
              <a:gd name="connsiteX14" fmla="*/ 2203 w 297766"/>
              <a:gd name="connsiteY14" fmla="*/ 387928 h 397164"/>
              <a:gd name="connsiteX15" fmla="*/ 29912 w 297766"/>
              <a:gd name="connsiteY15" fmla="*/ 369455 h 397164"/>
              <a:gd name="connsiteX16" fmla="*/ 57621 w 297766"/>
              <a:gd name="connsiteY16" fmla="*/ 360219 h 397164"/>
              <a:gd name="connsiteX17" fmla="*/ 48385 w 297766"/>
              <a:gd name="connsiteY17" fmla="*/ 286328 h 397164"/>
              <a:gd name="connsiteX18" fmla="*/ 29912 w 297766"/>
              <a:gd name="connsiteY18" fmla="*/ 258619 h 397164"/>
              <a:gd name="connsiteX19" fmla="*/ 20675 w 297766"/>
              <a:gd name="connsiteY19" fmla="*/ 221673 h 397164"/>
              <a:gd name="connsiteX20" fmla="*/ 39148 w 297766"/>
              <a:gd name="connsiteY20" fmla="*/ 110837 h 397164"/>
              <a:gd name="connsiteX21" fmla="*/ 57621 w 297766"/>
              <a:gd name="connsiteY21" fmla="*/ 83128 h 397164"/>
              <a:gd name="connsiteX22" fmla="*/ 57621 w 297766"/>
              <a:gd name="connsiteY22" fmla="*/ 9237 h 397164"/>
              <a:gd name="connsiteX23" fmla="*/ 66857 w 297766"/>
              <a:gd name="connsiteY23" fmla="*/ 0 h 39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7766" h="397164">
                <a:moveTo>
                  <a:pt x="66857" y="0"/>
                </a:moveTo>
                <a:cubicBezTo>
                  <a:pt x="79172" y="0"/>
                  <a:pt x="110038" y="5658"/>
                  <a:pt x="131512" y="9237"/>
                </a:cubicBezTo>
                <a:cubicBezTo>
                  <a:pt x="154382" y="13049"/>
                  <a:pt x="191379" y="21064"/>
                  <a:pt x="214639" y="27710"/>
                </a:cubicBezTo>
                <a:cubicBezTo>
                  <a:pt x="224000" y="30385"/>
                  <a:pt x="233112" y="33867"/>
                  <a:pt x="242348" y="36946"/>
                </a:cubicBezTo>
                <a:cubicBezTo>
                  <a:pt x="248506" y="55419"/>
                  <a:pt x="257002" y="73270"/>
                  <a:pt x="260821" y="92364"/>
                </a:cubicBezTo>
                <a:cubicBezTo>
                  <a:pt x="263900" y="107758"/>
                  <a:pt x="265926" y="123400"/>
                  <a:pt x="270057" y="138546"/>
                </a:cubicBezTo>
                <a:cubicBezTo>
                  <a:pt x="275180" y="157332"/>
                  <a:pt x="283808" y="175073"/>
                  <a:pt x="288530" y="193964"/>
                </a:cubicBezTo>
                <a:lnTo>
                  <a:pt x="297766" y="230910"/>
                </a:lnTo>
                <a:cubicBezTo>
                  <a:pt x="294687" y="249383"/>
                  <a:pt x="297821" y="270068"/>
                  <a:pt x="288530" y="286328"/>
                </a:cubicBezTo>
                <a:cubicBezTo>
                  <a:pt x="283700" y="294781"/>
                  <a:pt x="269332" y="290836"/>
                  <a:pt x="260821" y="295564"/>
                </a:cubicBezTo>
                <a:cubicBezTo>
                  <a:pt x="241413" y="306346"/>
                  <a:pt x="223876" y="320195"/>
                  <a:pt x="205403" y="332510"/>
                </a:cubicBezTo>
                <a:lnTo>
                  <a:pt x="149985" y="369455"/>
                </a:lnTo>
                <a:cubicBezTo>
                  <a:pt x="140748" y="375613"/>
                  <a:pt x="132806" y="384418"/>
                  <a:pt x="122275" y="387928"/>
                </a:cubicBezTo>
                <a:lnTo>
                  <a:pt x="94566" y="397164"/>
                </a:lnTo>
                <a:cubicBezTo>
                  <a:pt x="63778" y="394085"/>
                  <a:pt x="30642" y="400116"/>
                  <a:pt x="2203" y="387928"/>
                </a:cubicBezTo>
                <a:cubicBezTo>
                  <a:pt x="-8000" y="383555"/>
                  <a:pt x="19983" y="374419"/>
                  <a:pt x="29912" y="369455"/>
                </a:cubicBezTo>
                <a:cubicBezTo>
                  <a:pt x="38620" y="365101"/>
                  <a:pt x="48385" y="363298"/>
                  <a:pt x="57621" y="360219"/>
                </a:cubicBezTo>
                <a:cubicBezTo>
                  <a:pt x="54542" y="335589"/>
                  <a:pt x="54916" y="310275"/>
                  <a:pt x="48385" y="286328"/>
                </a:cubicBezTo>
                <a:cubicBezTo>
                  <a:pt x="45464" y="275618"/>
                  <a:pt x="34285" y="268822"/>
                  <a:pt x="29912" y="258619"/>
                </a:cubicBezTo>
                <a:cubicBezTo>
                  <a:pt x="24911" y="246951"/>
                  <a:pt x="23754" y="233988"/>
                  <a:pt x="20675" y="221673"/>
                </a:cubicBezTo>
                <a:cubicBezTo>
                  <a:pt x="23601" y="195341"/>
                  <a:pt x="23675" y="141782"/>
                  <a:pt x="39148" y="110837"/>
                </a:cubicBezTo>
                <a:cubicBezTo>
                  <a:pt x="44112" y="100908"/>
                  <a:pt x="51463" y="92364"/>
                  <a:pt x="57621" y="83128"/>
                </a:cubicBezTo>
                <a:cubicBezTo>
                  <a:pt x="51760" y="53820"/>
                  <a:pt x="40144" y="35454"/>
                  <a:pt x="57621" y="9237"/>
                </a:cubicBezTo>
                <a:cubicBezTo>
                  <a:pt x="59329" y="6675"/>
                  <a:pt x="54542" y="0"/>
                  <a:pt x="66857" y="0"/>
                </a:cubicBez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154613" y="5430839"/>
            <a:ext cx="277812" cy="295275"/>
          </a:xfrm>
          <a:custGeom>
            <a:avLst/>
            <a:gdLst>
              <a:gd name="connsiteX0" fmla="*/ 193964 w 278190"/>
              <a:gd name="connsiteY0" fmla="*/ 295563 h 295563"/>
              <a:gd name="connsiteX1" fmla="*/ 129309 w 278190"/>
              <a:gd name="connsiteY1" fmla="*/ 286327 h 295563"/>
              <a:gd name="connsiteX2" fmla="*/ 120073 w 278190"/>
              <a:gd name="connsiteY2" fmla="*/ 258618 h 295563"/>
              <a:gd name="connsiteX3" fmla="*/ 64654 w 278190"/>
              <a:gd name="connsiteY3" fmla="*/ 230909 h 295563"/>
              <a:gd name="connsiteX4" fmla="*/ 36945 w 278190"/>
              <a:gd name="connsiteY4" fmla="*/ 138545 h 295563"/>
              <a:gd name="connsiteX5" fmla="*/ 27709 w 278190"/>
              <a:gd name="connsiteY5" fmla="*/ 110836 h 295563"/>
              <a:gd name="connsiteX6" fmla="*/ 0 w 278190"/>
              <a:gd name="connsiteY6" fmla="*/ 101600 h 295563"/>
              <a:gd name="connsiteX7" fmla="*/ 9236 w 278190"/>
              <a:gd name="connsiteY7" fmla="*/ 36945 h 295563"/>
              <a:gd name="connsiteX8" fmla="*/ 36945 w 278190"/>
              <a:gd name="connsiteY8" fmla="*/ 18473 h 295563"/>
              <a:gd name="connsiteX9" fmla="*/ 92364 w 278190"/>
              <a:gd name="connsiteY9" fmla="*/ 0 h 295563"/>
              <a:gd name="connsiteX10" fmla="*/ 120073 w 278190"/>
              <a:gd name="connsiteY10" fmla="*/ 9236 h 295563"/>
              <a:gd name="connsiteX11" fmla="*/ 138545 w 278190"/>
              <a:gd name="connsiteY11" fmla="*/ 36945 h 295563"/>
              <a:gd name="connsiteX12" fmla="*/ 166254 w 278190"/>
              <a:gd name="connsiteY12" fmla="*/ 138545 h 295563"/>
              <a:gd name="connsiteX13" fmla="*/ 184727 w 278190"/>
              <a:gd name="connsiteY13" fmla="*/ 193963 h 295563"/>
              <a:gd name="connsiteX14" fmla="*/ 240145 w 278190"/>
              <a:gd name="connsiteY14" fmla="*/ 212436 h 295563"/>
              <a:gd name="connsiteX15" fmla="*/ 267854 w 278190"/>
              <a:gd name="connsiteY15" fmla="*/ 221673 h 295563"/>
              <a:gd name="connsiteX16" fmla="*/ 267854 w 278190"/>
              <a:gd name="connsiteY16" fmla="*/ 286327 h 295563"/>
              <a:gd name="connsiteX17" fmla="*/ 249382 w 278190"/>
              <a:gd name="connsiteY17" fmla="*/ 286327 h 29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8190" h="295563">
                <a:moveTo>
                  <a:pt x="193964" y="295563"/>
                </a:moveTo>
                <a:cubicBezTo>
                  <a:pt x="172412" y="292484"/>
                  <a:pt x="148781" y="296063"/>
                  <a:pt x="129309" y="286327"/>
                </a:cubicBezTo>
                <a:cubicBezTo>
                  <a:pt x="120601" y="281973"/>
                  <a:pt x="126155" y="266221"/>
                  <a:pt x="120073" y="258618"/>
                </a:cubicBezTo>
                <a:cubicBezTo>
                  <a:pt x="107050" y="242339"/>
                  <a:pt x="82909" y="236994"/>
                  <a:pt x="64654" y="230909"/>
                </a:cubicBezTo>
                <a:cubicBezTo>
                  <a:pt x="20757" y="99214"/>
                  <a:pt x="64863" y="236258"/>
                  <a:pt x="36945" y="138545"/>
                </a:cubicBezTo>
                <a:cubicBezTo>
                  <a:pt x="34270" y="129184"/>
                  <a:pt x="34593" y="117720"/>
                  <a:pt x="27709" y="110836"/>
                </a:cubicBezTo>
                <a:cubicBezTo>
                  <a:pt x="20825" y="103952"/>
                  <a:pt x="9236" y="104679"/>
                  <a:pt x="0" y="101600"/>
                </a:cubicBezTo>
                <a:cubicBezTo>
                  <a:pt x="3079" y="80048"/>
                  <a:pt x="394" y="56839"/>
                  <a:pt x="9236" y="36945"/>
                </a:cubicBezTo>
                <a:cubicBezTo>
                  <a:pt x="13744" y="26801"/>
                  <a:pt x="26801" y="22981"/>
                  <a:pt x="36945" y="18473"/>
                </a:cubicBezTo>
                <a:cubicBezTo>
                  <a:pt x="54739" y="10565"/>
                  <a:pt x="92364" y="0"/>
                  <a:pt x="92364" y="0"/>
                </a:cubicBezTo>
                <a:cubicBezTo>
                  <a:pt x="101600" y="3079"/>
                  <a:pt x="112471" y="3154"/>
                  <a:pt x="120073" y="9236"/>
                </a:cubicBezTo>
                <a:cubicBezTo>
                  <a:pt x="128741" y="16170"/>
                  <a:pt x="134037" y="26801"/>
                  <a:pt x="138545" y="36945"/>
                </a:cubicBezTo>
                <a:cubicBezTo>
                  <a:pt x="164818" y="96059"/>
                  <a:pt x="150914" y="82297"/>
                  <a:pt x="166254" y="138545"/>
                </a:cubicBezTo>
                <a:cubicBezTo>
                  <a:pt x="171377" y="157331"/>
                  <a:pt x="166254" y="187805"/>
                  <a:pt x="184727" y="193963"/>
                </a:cubicBezTo>
                <a:lnTo>
                  <a:pt x="240145" y="212436"/>
                </a:lnTo>
                <a:lnTo>
                  <a:pt x="267854" y="221673"/>
                </a:lnTo>
                <a:cubicBezTo>
                  <a:pt x="275632" y="245004"/>
                  <a:pt x="286590" y="261346"/>
                  <a:pt x="267854" y="286327"/>
                </a:cubicBezTo>
                <a:cubicBezTo>
                  <a:pt x="264160" y="291253"/>
                  <a:pt x="255539" y="286327"/>
                  <a:pt x="249382" y="286327"/>
                </a:cubicBezTo>
              </a:path>
            </a:pathLst>
          </a:custGeom>
          <a:solidFill>
            <a:srgbClr val="0000FF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132513" y="4987925"/>
            <a:ext cx="258762" cy="323850"/>
          </a:xfrm>
          <a:custGeom>
            <a:avLst/>
            <a:gdLst>
              <a:gd name="connsiteX0" fmla="*/ 204122 w 259566"/>
              <a:gd name="connsiteY0" fmla="*/ 120075 h 324025"/>
              <a:gd name="connsiteX1" fmla="*/ 185650 w 259566"/>
              <a:gd name="connsiteY1" fmla="*/ 73893 h 324025"/>
              <a:gd name="connsiteX2" fmla="*/ 157941 w 259566"/>
              <a:gd name="connsiteY2" fmla="*/ 64657 h 324025"/>
              <a:gd name="connsiteX3" fmla="*/ 120995 w 259566"/>
              <a:gd name="connsiteY3" fmla="*/ 55421 h 324025"/>
              <a:gd name="connsiteX4" fmla="*/ 111759 w 259566"/>
              <a:gd name="connsiteY4" fmla="*/ 18475 h 324025"/>
              <a:gd name="connsiteX5" fmla="*/ 28632 w 259566"/>
              <a:gd name="connsiteY5" fmla="*/ 9239 h 324025"/>
              <a:gd name="connsiteX6" fmla="*/ 19395 w 259566"/>
              <a:gd name="connsiteY6" fmla="*/ 36948 h 324025"/>
              <a:gd name="connsiteX7" fmla="*/ 922 w 259566"/>
              <a:gd name="connsiteY7" fmla="*/ 64657 h 324025"/>
              <a:gd name="connsiteX8" fmla="*/ 19395 w 259566"/>
              <a:gd name="connsiteY8" fmla="*/ 184730 h 324025"/>
              <a:gd name="connsiteX9" fmla="*/ 10159 w 259566"/>
              <a:gd name="connsiteY9" fmla="*/ 277093 h 324025"/>
              <a:gd name="connsiteX10" fmla="*/ 56341 w 259566"/>
              <a:gd name="connsiteY10" fmla="*/ 286330 h 324025"/>
              <a:gd name="connsiteX11" fmla="*/ 84050 w 259566"/>
              <a:gd name="connsiteY11" fmla="*/ 295566 h 324025"/>
              <a:gd name="connsiteX12" fmla="*/ 111759 w 259566"/>
              <a:gd name="connsiteY12" fmla="*/ 323275 h 324025"/>
              <a:gd name="connsiteX13" fmla="*/ 194886 w 259566"/>
              <a:gd name="connsiteY13" fmla="*/ 304802 h 324025"/>
              <a:gd name="connsiteX14" fmla="*/ 213359 w 259566"/>
              <a:gd name="connsiteY14" fmla="*/ 277093 h 324025"/>
              <a:gd name="connsiteX15" fmla="*/ 231832 w 259566"/>
              <a:gd name="connsiteY15" fmla="*/ 203202 h 324025"/>
              <a:gd name="connsiteX16" fmla="*/ 250304 w 259566"/>
              <a:gd name="connsiteY16" fmla="*/ 175493 h 324025"/>
              <a:gd name="connsiteX17" fmla="*/ 259541 w 259566"/>
              <a:gd name="connsiteY17" fmla="*/ 138548 h 32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9566" h="324025">
                <a:moveTo>
                  <a:pt x="204122" y="120075"/>
                </a:moveTo>
                <a:cubicBezTo>
                  <a:pt x="197965" y="104681"/>
                  <a:pt x="196264" y="86630"/>
                  <a:pt x="185650" y="73893"/>
                </a:cubicBezTo>
                <a:cubicBezTo>
                  <a:pt x="179417" y="66414"/>
                  <a:pt x="167302" y="67332"/>
                  <a:pt x="157941" y="64657"/>
                </a:cubicBezTo>
                <a:cubicBezTo>
                  <a:pt x="145735" y="61170"/>
                  <a:pt x="133310" y="58500"/>
                  <a:pt x="120995" y="55421"/>
                </a:cubicBezTo>
                <a:cubicBezTo>
                  <a:pt x="117916" y="43106"/>
                  <a:pt x="119886" y="28227"/>
                  <a:pt x="111759" y="18475"/>
                </a:cubicBezTo>
                <a:cubicBezTo>
                  <a:pt x="86265" y="-12118"/>
                  <a:pt x="59248" y="3115"/>
                  <a:pt x="28632" y="9239"/>
                </a:cubicBezTo>
                <a:cubicBezTo>
                  <a:pt x="25553" y="18475"/>
                  <a:pt x="23749" y="28240"/>
                  <a:pt x="19395" y="36948"/>
                </a:cubicBezTo>
                <a:cubicBezTo>
                  <a:pt x="14430" y="46877"/>
                  <a:pt x="1844" y="53595"/>
                  <a:pt x="922" y="64657"/>
                </a:cubicBezTo>
                <a:cubicBezTo>
                  <a:pt x="-2402" y="104546"/>
                  <a:pt x="9755" y="146169"/>
                  <a:pt x="19395" y="184730"/>
                </a:cubicBezTo>
                <a:cubicBezTo>
                  <a:pt x="14596" y="199127"/>
                  <a:pt x="-15332" y="255851"/>
                  <a:pt x="10159" y="277093"/>
                </a:cubicBezTo>
                <a:cubicBezTo>
                  <a:pt x="22219" y="287143"/>
                  <a:pt x="41111" y="282522"/>
                  <a:pt x="56341" y="286330"/>
                </a:cubicBezTo>
                <a:cubicBezTo>
                  <a:pt x="65786" y="288691"/>
                  <a:pt x="74814" y="292487"/>
                  <a:pt x="84050" y="295566"/>
                </a:cubicBezTo>
                <a:cubicBezTo>
                  <a:pt x="93286" y="304802"/>
                  <a:pt x="99008" y="320441"/>
                  <a:pt x="111759" y="323275"/>
                </a:cubicBezTo>
                <a:cubicBezTo>
                  <a:pt x="131268" y="327610"/>
                  <a:pt x="173072" y="312074"/>
                  <a:pt x="194886" y="304802"/>
                </a:cubicBezTo>
                <a:cubicBezTo>
                  <a:pt x="201044" y="295566"/>
                  <a:pt x="209461" y="287487"/>
                  <a:pt x="213359" y="277093"/>
                </a:cubicBezTo>
                <a:cubicBezTo>
                  <a:pt x="229174" y="234919"/>
                  <a:pt x="214734" y="237398"/>
                  <a:pt x="231832" y="203202"/>
                </a:cubicBezTo>
                <a:cubicBezTo>
                  <a:pt x="236796" y="193273"/>
                  <a:pt x="245340" y="185422"/>
                  <a:pt x="250304" y="175493"/>
                </a:cubicBezTo>
                <a:cubicBezTo>
                  <a:pt x="260515" y="155072"/>
                  <a:pt x="259541" y="154292"/>
                  <a:pt x="259541" y="138548"/>
                </a:cubicBezTo>
              </a:path>
            </a:pathLst>
          </a:custGeom>
          <a:solidFill>
            <a:srgbClr val="0000FF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568950" y="3932238"/>
            <a:ext cx="666750" cy="639762"/>
          </a:xfrm>
          <a:custGeom>
            <a:avLst/>
            <a:gdLst>
              <a:gd name="connsiteX0" fmla="*/ 489528 w 665979"/>
              <a:gd name="connsiteY0" fmla="*/ 11606 h 639679"/>
              <a:gd name="connsiteX1" fmla="*/ 424873 w 665979"/>
              <a:gd name="connsiteY1" fmla="*/ 2370 h 639679"/>
              <a:gd name="connsiteX2" fmla="*/ 415637 w 665979"/>
              <a:gd name="connsiteY2" fmla="*/ 30079 h 639679"/>
              <a:gd name="connsiteX3" fmla="*/ 406400 w 665979"/>
              <a:gd name="connsiteY3" fmla="*/ 85497 h 639679"/>
              <a:gd name="connsiteX4" fmla="*/ 350982 w 665979"/>
              <a:gd name="connsiteY4" fmla="*/ 103970 h 639679"/>
              <a:gd name="connsiteX5" fmla="*/ 314037 w 665979"/>
              <a:gd name="connsiteY5" fmla="*/ 159388 h 639679"/>
              <a:gd name="connsiteX6" fmla="*/ 258618 w 665979"/>
              <a:gd name="connsiteY6" fmla="*/ 177861 h 639679"/>
              <a:gd name="connsiteX7" fmla="*/ 212437 w 665979"/>
              <a:gd name="connsiteY7" fmla="*/ 168624 h 639679"/>
              <a:gd name="connsiteX8" fmla="*/ 184728 w 665979"/>
              <a:gd name="connsiteY8" fmla="*/ 150152 h 639679"/>
              <a:gd name="connsiteX9" fmla="*/ 157018 w 665979"/>
              <a:gd name="connsiteY9" fmla="*/ 159388 h 639679"/>
              <a:gd name="connsiteX10" fmla="*/ 129309 w 665979"/>
              <a:gd name="connsiteY10" fmla="*/ 177861 h 639679"/>
              <a:gd name="connsiteX11" fmla="*/ 101600 w 665979"/>
              <a:gd name="connsiteY11" fmla="*/ 270224 h 639679"/>
              <a:gd name="connsiteX12" fmla="*/ 18473 w 665979"/>
              <a:gd name="connsiteY12" fmla="*/ 279461 h 639679"/>
              <a:gd name="connsiteX13" fmla="*/ 0 w 665979"/>
              <a:gd name="connsiteY13" fmla="*/ 307170 h 639679"/>
              <a:gd name="connsiteX14" fmla="*/ 55418 w 665979"/>
              <a:gd name="connsiteY14" fmla="*/ 418006 h 639679"/>
              <a:gd name="connsiteX15" fmla="*/ 73891 w 665979"/>
              <a:gd name="connsiteY15" fmla="*/ 473424 h 639679"/>
              <a:gd name="connsiteX16" fmla="*/ 83128 w 665979"/>
              <a:gd name="connsiteY16" fmla="*/ 575024 h 639679"/>
              <a:gd name="connsiteX17" fmla="*/ 138546 w 665979"/>
              <a:gd name="connsiteY17" fmla="*/ 556552 h 639679"/>
              <a:gd name="connsiteX18" fmla="*/ 221673 w 665979"/>
              <a:gd name="connsiteY18" fmla="*/ 528843 h 639679"/>
              <a:gd name="connsiteX19" fmla="*/ 249382 w 665979"/>
              <a:gd name="connsiteY19" fmla="*/ 519606 h 639679"/>
              <a:gd name="connsiteX20" fmla="*/ 286328 w 665979"/>
              <a:gd name="connsiteY20" fmla="*/ 510370 h 639679"/>
              <a:gd name="connsiteX21" fmla="*/ 350982 w 665979"/>
              <a:gd name="connsiteY21" fmla="*/ 491897 h 639679"/>
              <a:gd name="connsiteX22" fmla="*/ 397164 w 665979"/>
              <a:gd name="connsiteY22" fmla="*/ 501134 h 639679"/>
              <a:gd name="connsiteX23" fmla="*/ 415637 w 665979"/>
              <a:gd name="connsiteY23" fmla="*/ 528843 h 639679"/>
              <a:gd name="connsiteX24" fmla="*/ 498764 w 665979"/>
              <a:gd name="connsiteY24" fmla="*/ 575024 h 639679"/>
              <a:gd name="connsiteX25" fmla="*/ 508000 w 665979"/>
              <a:gd name="connsiteY25" fmla="*/ 602734 h 639679"/>
              <a:gd name="connsiteX26" fmla="*/ 563418 w 665979"/>
              <a:gd name="connsiteY26" fmla="*/ 639679 h 639679"/>
              <a:gd name="connsiteX27" fmla="*/ 600364 w 665979"/>
              <a:gd name="connsiteY27" fmla="*/ 630443 h 639679"/>
              <a:gd name="connsiteX28" fmla="*/ 655782 w 665979"/>
              <a:gd name="connsiteY28" fmla="*/ 584261 h 639679"/>
              <a:gd name="connsiteX29" fmla="*/ 655782 w 665979"/>
              <a:gd name="connsiteY29" fmla="*/ 519606 h 639679"/>
              <a:gd name="connsiteX30" fmla="*/ 628073 w 665979"/>
              <a:gd name="connsiteY30" fmla="*/ 501134 h 639679"/>
              <a:gd name="connsiteX31" fmla="*/ 609600 w 665979"/>
              <a:gd name="connsiteY31" fmla="*/ 473424 h 639679"/>
              <a:gd name="connsiteX32" fmla="*/ 628073 w 665979"/>
              <a:gd name="connsiteY32" fmla="*/ 353352 h 639679"/>
              <a:gd name="connsiteX33" fmla="*/ 600364 w 665979"/>
              <a:gd name="connsiteY33" fmla="*/ 270224 h 639679"/>
              <a:gd name="connsiteX34" fmla="*/ 591128 w 665979"/>
              <a:gd name="connsiteY34" fmla="*/ 242515 h 639679"/>
              <a:gd name="connsiteX35" fmla="*/ 572655 w 665979"/>
              <a:gd name="connsiteY35" fmla="*/ 205570 h 639679"/>
              <a:gd name="connsiteX36" fmla="*/ 554182 w 665979"/>
              <a:gd name="connsiteY36" fmla="*/ 150152 h 639679"/>
              <a:gd name="connsiteX37" fmla="*/ 517237 w 665979"/>
              <a:gd name="connsiteY37" fmla="*/ 94734 h 639679"/>
              <a:gd name="connsiteX38" fmla="*/ 508000 w 665979"/>
              <a:gd name="connsiteY38" fmla="*/ 67024 h 639679"/>
              <a:gd name="connsiteX39" fmla="*/ 489528 w 665979"/>
              <a:gd name="connsiteY39" fmla="*/ 11606 h 63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65979" h="639679">
                <a:moveTo>
                  <a:pt x="489528" y="11606"/>
                </a:moveTo>
                <a:cubicBezTo>
                  <a:pt x="475674" y="830"/>
                  <a:pt x="445993" y="-2910"/>
                  <a:pt x="424873" y="2370"/>
                </a:cubicBezTo>
                <a:cubicBezTo>
                  <a:pt x="415428" y="4731"/>
                  <a:pt x="417749" y="20575"/>
                  <a:pt x="415637" y="30079"/>
                </a:cubicBezTo>
                <a:cubicBezTo>
                  <a:pt x="411574" y="48361"/>
                  <a:pt x="418732" y="71403"/>
                  <a:pt x="406400" y="85497"/>
                </a:cubicBezTo>
                <a:cubicBezTo>
                  <a:pt x="393578" y="100151"/>
                  <a:pt x="350982" y="103970"/>
                  <a:pt x="350982" y="103970"/>
                </a:cubicBezTo>
                <a:cubicBezTo>
                  <a:pt x="338667" y="122443"/>
                  <a:pt x="335099" y="152367"/>
                  <a:pt x="314037" y="159388"/>
                </a:cubicBezTo>
                <a:lnTo>
                  <a:pt x="258618" y="177861"/>
                </a:lnTo>
                <a:cubicBezTo>
                  <a:pt x="243224" y="174782"/>
                  <a:pt x="227136" y="174136"/>
                  <a:pt x="212437" y="168624"/>
                </a:cubicBezTo>
                <a:cubicBezTo>
                  <a:pt x="202043" y="164726"/>
                  <a:pt x="195678" y="151977"/>
                  <a:pt x="184728" y="150152"/>
                </a:cubicBezTo>
                <a:cubicBezTo>
                  <a:pt x="175124" y="148551"/>
                  <a:pt x="166255" y="156309"/>
                  <a:pt x="157018" y="159388"/>
                </a:cubicBezTo>
                <a:cubicBezTo>
                  <a:pt x="147782" y="165546"/>
                  <a:pt x="133817" y="167717"/>
                  <a:pt x="129309" y="177861"/>
                </a:cubicBezTo>
                <a:cubicBezTo>
                  <a:pt x="127382" y="182197"/>
                  <a:pt x="127622" y="260761"/>
                  <a:pt x="101600" y="270224"/>
                </a:cubicBezTo>
                <a:cubicBezTo>
                  <a:pt x="75399" y="279752"/>
                  <a:pt x="46182" y="276382"/>
                  <a:pt x="18473" y="279461"/>
                </a:cubicBezTo>
                <a:cubicBezTo>
                  <a:pt x="12315" y="288697"/>
                  <a:pt x="0" y="296069"/>
                  <a:pt x="0" y="307170"/>
                </a:cubicBezTo>
                <a:cubicBezTo>
                  <a:pt x="0" y="369981"/>
                  <a:pt x="36739" y="361971"/>
                  <a:pt x="55418" y="418006"/>
                </a:cubicBezTo>
                <a:lnTo>
                  <a:pt x="73891" y="473424"/>
                </a:lnTo>
                <a:cubicBezTo>
                  <a:pt x="76970" y="507291"/>
                  <a:pt x="62250" y="548181"/>
                  <a:pt x="83128" y="575024"/>
                </a:cubicBezTo>
                <a:cubicBezTo>
                  <a:pt x="95083" y="590394"/>
                  <a:pt x="120073" y="562710"/>
                  <a:pt x="138546" y="556552"/>
                </a:cubicBezTo>
                <a:lnTo>
                  <a:pt x="221673" y="528843"/>
                </a:lnTo>
                <a:cubicBezTo>
                  <a:pt x="230909" y="525764"/>
                  <a:pt x="239937" y="521967"/>
                  <a:pt x="249382" y="519606"/>
                </a:cubicBezTo>
                <a:cubicBezTo>
                  <a:pt x="261697" y="516527"/>
                  <a:pt x="274122" y="513857"/>
                  <a:pt x="286328" y="510370"/>
                </a:cubicBezTo>
                <a:cubicBezTo>
                  <a:pt x="379133" y="483855"/>
                  <a:pt x="235419" y="520790"/>
                  <a:pt x="350982" y="491897"/>
                </a:cubicBezTo>
                <a:cubicBezTo>
                  <a:pt x="366376" y="494976"/>
                  <a:pt x="383534" y="493345"/>
                  <a:pt x="397164" y="501134"/>
                </a:cubicBezTo>
                <a:cubicBezTo>
                  <a:pt x="406802" y="506642"/>
                  <a:pt x="407283" y="521533"/>
                  <a:pt x="415637" y="528843"/>
                </a:cubicBezTo>
                <a:cubicBezTo>
                  <a:pt x="454726" y="563045"/>
                  <a:pt x="460706" y="562338"/>
                  <a:pt x="498764" y="575024"/>
                </a:cubicBezTo>
                <a:cubicBezTo>
                  <a:pt x="501843" y="584261"/>
                  <a:pt x="501115" y="595849"/>
                  <a:pt x="508000" y="602734"/>
                </a:cubicBezTo>
                <a:cubicBezTo>
                  <a:pt x="523699" y="618433"/>
                  <a:pt x="563418" y="639679"/>
                  <a:pt x="563418" y="639679"/>
                </a:cubicBezTo>
                <a:cubicBezTo>
                  <a:pt x="575733" y="636600"/>
                  <a:pt x="588696" y="635443"/>
                  <a:pt x="600364" y="630443"/>
                </a:cubicBezTo>
                <a:cubicBezTo>
                  <a:pt x="622866" y="620799"/>
                  <a:pt x="639139" y="600904"/>
                  <a:pt x="655782" y="584261"/>
                </a:cubicBezTo>
                <a:cubicBezTo>
                  <a:pt x="664091" y="559335"/>
                  <a:pt x="673822" y="546667"/>
                  <a:pt x="655782" y="519606"/>
                </a:cubicBezTo>
                <a:cubicBezTo>
                  <a:pt x="649625" y="510370"/>
                  <a:pt x="637309" y="507291"/>
                  <a:pt x="628073" y="501134"/>
                </a:cubicBezTo>
                <a:cubicBezTo>
                  <a:pt x="621915" y="491897"/>
                  <a:pt x="610451" y="484492"/>
                  <a:pt x="609600" y="473424"/>
                </a:cubicBezTo>
                <a:cubicBezTo>
                  <a:pt x="605136" y="415385"/>
                  <a:pt x="613669" y="396566"/>
                  <a:pt x="628073" y="353352"/>
                </a:cubicBezTo>
                <a:lnTo>
                  <a:pt x="600364" y="270224"/>
                </a:lnTo>
                <a:cubicBezTo>
                  <a:pt x="597285" y="260988"/>
                  <a:pt x="595482" y="251223"/>
                  <a:pt x="591128" y="242515"/>
                </a:cubicBezTo>
                <a:cubicBezTo>
                  <a:pt x="584970" y="230200"/>
                  <a:pt x="577769" y="218354"/>
                  <a:pt x="572655" y="205570"/>
                </a:cubicBezTo>
                <a:cubicBezTo>
                  <a:pt x="565423" y="187491"/>
                  <a:pt x="564983" y="166354"/>
                  <a:pt x="554182" y="150152"/>
                </a:cubicBezTo>
                <a:cubicBezTo>
                  <a:pt x="541867" y="131679"/>
                  <a:pt x="524258" y="115796"/>
                  <a:pt x="517237" y="94734"/>
                </a:cubicBezTo>
                <a:cubicBezTo>
                  <a:pt x="514158" y="85497"/>
                  <a:pt x="512354" y="75732"/>
                  <a:pt x="508000" y="67024"/>
                </a:cubicBezTo>
                <a:cubicBezTo>
                  <a:pt x="503036" y="57095"/>
                  <a:pt x="503382" y="22382"/>
                  <a:pt x="489528" y="11606"/>
                </a:cubicBez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719639" y="2344739"/>
            <a:ext cx="619125" cy="574675"/>
          </a:xfrm>
          <a:custGeom>
            <a:avLst/>
            <a:gdLst>
              <a:gd name="connsiteX0" fmla="*/ 388094 w 619003"/>
              <a:gd name="connsiteY0" fmla="*/ 121461 h 574043"/>
              <a:gd name="connsiteX1" fmla="*/ 341912 w 619003"/>
              <a:gd name="connsiteY1" fmla="*/ 84516 h 574043"/>
              <a:gd name="connsiteX2" fmla="*/ 295730 w 619003"/>
              <a:gd name="connsiteY2" fmla="*/ 47570 h 574043"/>
              <a:gd name="connsiteX3" fmla="*/ 157185 w 619003"/>
              <a:gd name="connsiteY3" fmla="*/ 38334 h 574043"/>
              <a:gd name="connsiteX4" fmla="*/ 138712 w 619003"/>
              <a:gd name="connsiteY4" fmla="*/ 10625 h 574043"/>
              <a:gd name="connsiteX5" fmla="*/ 64821 w 619003"/>
              <a:gd name="connsiteY5" fmla="*/ 19861 h 574043"/>
              <a:gd name="connsiteX6" fmla="*/ 37112 w 619003"/>
              <a:gd name="connsiteY6" fmla="*/ 29097 h 574043"/>
              <a:gd name="connsiteX7" fmla="*/ 9403 w 619003"/>
              <a:gd name="connsiteY7" fmla="*/ 47570 h 574043"/>
              <a:gd name="connsiteX8" fmla="*/ 167 w 619003"/>
              <a:gd name="connsiteY8" fmla="*/ 75279 h 574043"/>
              <a:gd name="connsiteX9" fmla="*/ 37112 w 619003"/>
              <a:gd name="connsiteY9" fmla="*/ 158407 h 574043"/>
              <a:gd name="connsiteX10" fmla="*/ 64821 w 619003"/>
              <a:gd name="connsiteY10" fmla="*/ 176879 h 574043"/>
              <a:gd name="connsiteX11" fmla="*/ 101767 w 619003"/>
              <a:gd name="connsiteY11" fmla="*/ 223061 h 574043"/>
              <a:gd name="connsiteX12" fmla="*/ 138712 w 619003"/>
              <a:gd name="connsiteY12" fmla="*/ 278479 h 574043"/>
              <a:gd name="connsiteX13" fmla="*/ 166421 w 619003"/>
              <a:gd name="connsiteY13" fmla="*/ 306188 h 574043"/>
              <a:gd name="connsiteX14" fmla="*/ 203367 w 619003"/>
              <a:gd name="connsiteY14" fmla="*/ 361607 h 574043"/>
              <a:gd name="connsiteX15" fmla="*/ 231076 w 619003"/>
              <a:gd name="connsiteY15" fmla="*/ 389316 h 574043"/>
              <a:gd name="connsiteX16" fmla="*/ 295730 w 619003"/>
              <a:gd name="connsiteY16" fmla="*/ 463207 h 574043"/>
              <a:gd name="connsiteX17" fmla="*/ 332676 w 619003"/>
              <a:gd name="connsiteY17" fmla="*/ 472443 h 574043"/>
              <a:gd name="connsiteX18" fmla="*/ 388094 w 619003"/>
              <a:gd name="connsiteY18" fmla="*/ 509388 h 574043"/>
              <a:gd name="connsiteX19" fmla="*/ 443512 w 619003"/>
              <a:gd name="connsiteY19" fmla="*/ 527861 h 574043"/>
              <a:gd name="connsiteX20" fmla="*/ 471221 w 619003"/>
              <a:gd name="connsiteY20" fmla="*/ 555570 h 574043"/>
              <a:gd name="connsiteX21" fmla="*/ 526640 w 619003"/>
              <a:gd name="connsiteY21" fmla="*/ 574043 h 574043"/>
              <a:gd name="connsiteX22" fmla="*/ 572821 w 619003"/>
              <a:gd name="connsiteY22" fmla="*/ 564807 h 574043"/>
              <a:gd name="connsiteX23" fmla="*/ 582058 w 619003"/>
              <a:gd name="connsiteY23" fmla="*/ 537097 h 574043"/>
              <a:gd name="connsiteX24" fmla="*/ 609767 w 619003"/>
              <a:gd name="connsiteY24" fmla="*/ 527861 h 574043"/>
              <a:gd name="connsiteX25" fmla="*/ 619003 w 619003"/>
              <a:gd name="connsiteY25" fmla="*/ 472443 h 574043"/>
              <a:gd name="connsiteX26" fmla="*/ 572821 w 619003"/>
              <a:gd name="connsiteY26" fmla="*/ 435497 h 574043"/>
              <a:gd name="connsiteX27" fmla="*/ 545112 w 619003"/>
              <a:gd name="connsiteY27" fmla="*/ 426261 h 574043"/>
              <a:gd name="connsiteX28" fmla="*/ 489694 w 619003"/>
              <a:gd name="connsiteY28" fmla="*/ 389316 h 574043"/>
              <a:gd name="connsiteX29" fmla="*/ 461985 w 619003"/>
              <a:gd name="connsiteY29" fmla="*/ 370843 h 574043"/>
              <a:gd name="connsiteX30" fmla="*/ 434276 w 619003"/>
              <a:gd name="connsiteY30" fmla="*/ 315425 h 574043"/>
              <a:gd name="connsiteX31" fmla="*/ 406567 w 619003"/>
              <a:gd name="connsiteY31" fmla="*/ 296952 h 574043"/>
              <a:gd name="connsiteX32" fmla="*/ 397330 w 619003"/>
              <a:gd name="connsiteY32" fmla="*/ 269243 h 574043"/>
              <a:gd name="connsiteX33" fmla="*/ 360385 w 619003"/>
              <a:gd name="connsiteY33" fmla="*/ 213825 h 574043"/>
              <a:gd name="connsiteX34" fmla="*/ 369621 w 619003"/>
              <a:gd name="connsiteY34" fmla="*/ 158407 h 574043"/>
              <a:gd name="connsiteX35" fmla="*/ 388094 w 619003"/>
              <a:gd name="connsiteY35" fmla="*/ 121461 h 57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19003" h="574043">
                <a:moveTo>
                  <a:pt x="388094" y="121461"/>
                </a:moveTo>
                <a:cubicBezTo>
                  <a:pt x="383476" y="109146"/>
                  <a:pt x="355852" y="98456"/>
                  <a:pt x="341912" y="84516"/>
                </a:cubicBezTo>
                <a:cubicBezTo>
                  <a:pt x="315510" y="58114"/>
                  <a:pt x="336190" y="52066"/>
                  <a:pt x="295730" y="47570"/>
                </a:cubicBezTo>
                <a:cubicBezTo>
                  <a:pt x="249729" y="42459"/>
                  <a:pt x="203367" y="41413"/>
                  <a:pt x="157185" y="38334"/>
                </a:cubicBezTo>
                <a:cubicBezTo>
                  <a:pt x="151027" y="29098"/>
                  <a:pt x="147948" y="16783"/>
                  <a:pt x="138712" y="10625"/>
                </a:cubicBezTo>
                <a:cubicBezTo>
                  <a:pt x="104641" y="-12089"/>
                  <a:pt x="95514" y="6707"/>
                  <a:pt x="64821" y="19861"/>
                </a:cubicBezTo>
                <a:cubicBezTo>
                  <a:pt x="55872" y="23696"/>
                  <a:pt x="46348" y="26018"/>
                  <a:pt x="37112" y="29097"/>
                </a:cubicBezTo>
                <a:cubicBezTo>
                  <a:pt x="27876" y="35255"/>
                  <a:pt x="16338" y="38902"/>
                  <a:pt x="9403" y="47570"/>
                </a:cubicBezTo>
                <a:cubicBezTo>
                  <a:pt x="3321" y="55173"/>
                  <a:pt x="-908" y="65603"/>
                  <a:pt x="167" y="75279"/>
                </a:cubicBezTo>
                <a:cubicBezTo>
                  <a:pt x="2453" y="95853"/>
                  <a:pt x="19069" y="140363"/>
                  <a:pt x="37112" y="158407"/>
                </a:cubicBezTo>
                <a:cubicBezTo>
                  <a:pt x="44961" y="166256"/>
                  <a:pt x="55585" y="170722"/>
                  <a:pt x="64821" y="176879"/>
                </a:cubicBezTo>
                <a:cubicBezTo>
                  <a:pt x="85623" y="239280"/>
                  <a:pt x="56774" y="171640"/>
                  <a:pt x="101767" y="223061"/>
                </a:cubicBezTo>
                <a:cubicBezTo>
                  <a:pt x="116387" y="239769"/>
                  <a:pt x="123013" y="262780"/>
                  <a:pt x="138712" y="278479"/>
                </a:cubicBezTo>
                <a:cubicBezTo>
                  <a:pt x="147948" y="287715"/>
                  <a:pt x="158402" y="295877"/>
                  <a:pt x="166421" y="306188"/>
                </a:cubicBezTo>
                <a:cubicBezTo>
                  <a:pt x="180052" y="323713"/>
                  <a:pt x="187668" y="345908"/>
                  <a:pt x="203367" y="361607"/>
                </a:cubicBezTo>
                <a:cubicBezTo>
                  <a:pt x="212603" y="370843"/>
                  <a:pt x="223057" y="379005"/>
                  <a:pt x="231076" y="389316"/>
                </a:cubicBezTo>
                <a:cubicBezTo>
                  <a:pt x="259297" y="425600"/>
                  <a:pt x="256989" y="446604"/>
                  <a:pt x="295730" y="463207"/>
                </a:cubicBezTo>
                <a:cubicBezTo>
                  <a:pt x="307398" y="468207"/>
                  <a:pt x="320361" y="469364"/>
                  <a:pt x="332676" y="472443"/>
                </a:cubicBezTo>
                <a:cubicBezTo>
                  <a:pt x="351149" y="484758"/>
                  <a:pt x="367032" y="502367"/>
                  <a:pt x="388094" y="509388"/>
                </a:cubicBezTo>
                <a:lnTo>
                  <a:pt x="443512" y="527861"/>
                </a:lnTo>
                <a:cubicBezTo>
                  <a:pt x="452748" y="537097"/>
                  <a:pt x="459803" y="549226"/>
                  <a:pt x="471221" y="555570"/>
                </a:cubicBezTo>
                <a:cubicBezTo>
                  <a:pt x="488243" y="565027"/>
                  <a:pt x="526640" y="574043"/>
                  <a:pt x="526640" y="574043"/>
                </a:cubicBezTo>
                <a:cubicBezTo>
                  <a:pt x="542034" y="570964"/>
                  <a:pt x="559759" y="573515"/>
                  <a:pt x="572821" y="564807"/>
                </a:cubicBezTo>
                <a:cubicBezTo>
                  <a:pt x="580922" y="559406"/>
                  <a:pt x="575173" y="543982"/>
                  <a:pt x="582058" y="537097"/>
                </a:cubicBezTo>
                <a:cubicBezTo>
                  <a:pt x="588942" y="530213"/>
                  <a:pt x="600531" y="530940"/>
                  <a:pt x="609767" y="527861"/>
                </a:cubicBezTo>
                <a:cubicBezTo>
                  <a:pt x="612846" y="509388"/>
                  <a:pt x="619003" y="491170"/>
                  <a:pt x="619003" y="472443"/>
                </a:cubicBezTo>
                <a:cubicBezTo>
                  <a:pt x="619003" y="435206"/>
                  <a:pt x="601936" y="443816"/>
                  <a:pt x="572821" y="435497"/>
                </a:cubicBezTo>
                <a:cubicBezTo>
                  <a:pt x="563460" y="432822"/>
                  <a:pt x="554348" y="429340"/>
                  <a:pt x="545112" y="426261"/>
                </a:cubicBezTo>
                <a:lnTo>
                  <a:pt x="489694" y="389316"/>
                </a:lnTo>
                <a:lnTo>
                  <a:pt x="461985" y="370843"/>
                </a:lnTo>
                <a:cubicBezTo>
                  <a:pt x="454473" y="348305"/>
                  <a:pt x="452182" y="333331"/>
                  <a:pt x="434276" y="315425"/>
                </a:cubicBezTo>
                <a:cubicBezTo>
                  <a:pt x="426427" y="307576"/>
                  <a:pt x="415803" y="303110"/>
                  <a:pt x="406567" y="296952"/>
                </a:cubicBezTo>
                <a:cubicBezTo>
                  <a:pt x="403488" y="287716"/>
                  <a:pt x="402058" y="277754"/>
                  <a:pt x="397330" y="269243"/>
                </a:cubicBezTo>
                <a:cubicBezTo>
                  <a:pt x="386548" y="249836"/>
                  <a:pt x="360385" y="213825"/>
                  <a:pt x="360385" y="213825"/>
                </a:cubicBezTo>
                <a:cubicBezTo>
                  <a:pt x="363464" y="195352"/>
                  <a:pt x="365558" y="176688"/>
                  <a:pt x="369621" y="158407"/>
                </a:cubicBezTo>
                <a:cubicBezTo>
                  <a:pt x="381779" y="103697"/>
                  <a:pt x="392712" y="133776"/>
                  <a:pt x="388094" y="121461"/>
                </a:cubicBez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292600" y="157164"/>
            <a:ext cx="463550" cy="471487"/>
          </a:xfrm>
          <a:custGeom>
            <a:avLst/>
            <a:gdLst>
              <a:gd name="connsiteX0" fmla="*/ 435914 w 463623"/>
              <a:gd name="connsiteY0" fmla="*/ 129362 h 471108"/>
              <a:gd name="connsiteX1" fmla="*/ 389732 w 463623"/>
              <a:gd name="connsiteY1" fmla="*/ 110890 h 471108"/>
              <a:gd name="connsiteX2" fmla="*/ 362023 w 463623"/>
              <a:gd name="connsiteY2" fmla="*/ 101653 h 471108"/>
              <a:gd name="connsiteX3" fmla="*/ 297369 w 463623"/>
              <a:gd name="connsiteY3" fmla="*/ 36999 h 471108"/>
              <a:gd name="connsiteX4" fmla="*/ 241951 w 463623"/>
              <a:gd name="connsiteY4" fmla="*/ 55471 h 471108"/>
              <a:gd name="connsiteX5" fmla="*/ 186532 w 463623"/>
              <a:gd name="connsiteY5" fmla="*/ 83180 h 471108"/>
              <a:gd name="connsiteX6" fmla="*/ 131114 w 463623"/>
              <a:gd name="connsiteY6" fmla="*/ 120126 h 471108"/>
              <a:gd name="connsiteX7" fmla="*/ 84932 w 463623"/>
              <a:gd name="connsiteY7" fmla="*/ 175544 h 471108"/>
              <a:gd name="connsiteX8" fmla="*/ 66460 w 463623"/>
              <a:gd name="connsiteY8" fmla="*/ 203253 h 471108"/>
              <a:gd name="connsiteX9" fmla="*/ 11041 w 463623"/>
              <a:gd name="connsiteY9" fmla="*/ 230962 h 471108"/>
              <a:gd name="connsiteX10" fmla="*/ 11041 w 463623"/>
              <a:gd name="connsiteY10" fmla="*/ 332562 h 471108"/>
              <a:gd name="connsiteX11" fmla="*/ 20278 w 463623"/>
              <a:gd name="connsiteY11" fmla="*/ 360271 h 471108"/>
              <a:gd name="connsiteX12" fmla="*/ 47987 w 463623"/>
              <a:gd name="connsiteY12" fmla="*/ 378744 h 471108"/>
              <a:gd name="connsiteX13" fmla="*/ 75696 w 463623"/>
              <a:gd name="connsiteY13" fmla="*/ 434162 h 471108"/>
              <a:gd name="connsiteX14" fmla="*/ 84932 w 463623"/>
              <a:gd name="connsiteY14" fmla="*/ 461871 h 471108"/>
              <a:gd name="connsiteX15" fmla="*/ 121878 w 463623"/>
              <a:gd name="connsiteY15" fmla="*/ 471108 h 471108"/>
              <a:gd name="connsiteX16" fmla="*/ 186532 w 463623"/>
              <a:gd name="connsiteY16" fmla="*/ 461871 h 471108"/>
              <a:gd name="connsiteX17" fmla="*/ 241951 w 463623"/>
              <a:gd name="connsiteY17" fmla="*/ 424926 h 471108"/>
              <a:gd name="connsiteX18" fmla="*/ 260423 w 463623"/>
              <a:gd name="connsiteY18" fmla="*/ 397217 h 471108"/>
              <a:gd name="connsiteX19" fmla="*/ 315841 w 463623"/>
              <a:gd name="connsiteY19" fmla="*/ 351035 h 471108"/>
              <a:gd name="connsiteX20" fmla="*/ 325078 w 463623"/>
              <a:gd name="connsiteY20" fmla="*/ 314090 h 471108"/>
              <a:gd name="connsiteX21" fmla="*/ 334314 w 463623"/>
              <a:gd name="connsiteY21" fmla="*/ 286380 h 471108"/>
              <a:gd name="connsiteX22" fmla="*/ 362023 w 463623"/>
              <a:gd name="connsiteY22" fmla="*/ 295617 h 471108"/>
              <a:gd name="connsiteX23" fmla="*/ 417441 w 463623"/>
              <a:gd name="connsiteY23" fmla="*/ 323326 h 471108"/>
              <a:gd name="connsiteX24" fmla="*/ 454387 w 463623"/>
              <a:gd name="connsiteY24" fmla="*/ 314090 h 471108"/>
              <a:gd name="connsiteX25" fmla="*/ 417441 w 463623"/>
              <a:gd name="connsiteY25" fmla="*/ 258671 h 471108"/>
              <a:gd name="connsiteX26" fmla="*/ 398969 w 463623"/>
              <a:gd name="connsiteY26" fmla="*/ 230962 h 471108"/>
              <a:gd name="connsiteX27" fmla="*/ 435914 w 463623"/>
              <a:gd name="connsiteY27" fmla="*/ 147835 h 471108"/>
              <a:gd name="connsiteX28" fmla="*/ 463623 w 463623"/>
              <a:gd name="connsiteY28" fmla="*/ 138599 h 471108"/>
              <a:gd name="connsiteX29" fmla="*/ 435914 w 463623"/>
              <a:gd name="connsiteY29" fmla="*/ 120126 h 471108"/>
              <a:gd name="connsiteX30" fmla="*/ 408205 w 463623"/>
              <a:gd name="connsiteY30" fmla="*/ 110890 h 471108"/>
              <a:gd name="connsiteX31" fmla="*/ 398969 w 463623"/>
              <a:gd name="connsiteY31" fmla="*/ 83180 h 471108"/>
              <a:gd name="connsiteX32" fmla="*/ 343551 w 463623"/>
              <a:gd name="connsiteY32" fmla="*/ 27762 h 471108"/>
              <a:gd name="connsiteX33" fmla="*/ 315841 w 463623"/>
              <a:gd name="connsiteY33" fmla="*/ 53 h 47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63623" h="471108">
                <a:moveTo>
                  <a:pt x="435914" y="129362"/>
                </a:moveTo>
                <a:cubicBezTo>
                  <a:pt x="420520" y="123205"/>
                  <a:pt x="405256" y="116712"/>
                  <a:pt x="389732" y="110890"/>
                </a:cubicBezTo>
                <a:cubicBezTo>
                  <a:pt x="380616" y="107471"/>
                  <a:pt x="368907" y="108537"/>
                  <a:pt x="362023" y="101653"/>
                </a:cubicBezTo>
                <a:cubicBezTo>
                  <a:pt x="287920" y="27549"/>
                  <a:pt x="360067" y="57897"/>
                  <a:pt x="297369" y="36999"/>
                </a:cubicBezTo>
                <a:cubicBezTo>
                  <a:pt x="278896" y="43156"/>
                  <a:pt x="258153" y="44670"/>
                  <a:pt x="241951" y="55471"/>
                </a:cubicBezTo>
                <a:cubicBezTo>
                  <a:pt x="206140" y="79344"/>
                  <a:pt x="224772" y="70434"/>
                  <a:pt x="186532" y="83180"/>
                </a:cubicBezTo>
                <a:cubicBezTo>
                  <a:pt x="168059" y="95495"/>
                  <a:pt x="143429" y="101653"/>
                  <a:pt x="131114" y="120126"/>
                </a:cubicBezTo>
                <a:cubicBezTo>
                  <a:pt x="85245" y="188929"/>
                  <a:pt x="144202" y="104419"/>
                  <a:pt x="84932" y="175544"/>
                </a:cubicBezTo>
                <a:cubicBezTo>
                  <a:pt x="77826" y="184072"/>
                  <a:pt x="74309" y="195404"/>
                  <a:pt x="66460" y="203253"/>
                </a:cubicBezTo>
                <a:cubicBezTo>
                  <a:pt x="48554" y="221159"/>
                  <a:pt x="33579" y="223450"/>
                  <a:pt x="11041" y="230962"/>
                </a:cubicBezTo>
                <a:cubicBezTo>
                  <a:pt x="-4839" y="278604"/>
                  <a:pt x="-2475" y="258227"/>
                  <a:pt x="11041" y="332562"/>
                </a:cubicBezTo>
                <a:cubicBezTo>
                  <a:pt x="12783" y="342141"/>
                  <a:pt x="14196" y="352668"/>
                  <a:pt x="20278" y="360271"/>
                </a:cubicBezTo>
                <a:cubicBezTo>
                  <a:pt x="27213" y="368939"/>
                  <a:pt x="38751" y="372586"/>
                  <a:pt x="47987" y="378744"/>
                </a:cubicBezTo>
                <a:cubicBezTo>
                  <a:pt x="71202" y="448391"/>
                  <a:pt x="39886" y="362543"/>
                  <a:pt x="75696" y="434162"/>
                </a:cubicBezTo>
                <a:cubicBezTo>
                  <a:pt x="80050" y="442870"/>
                  <a:pt x="77330" y="455789"/>
                  <a:pt x="84932" y="461871"/>
                </a:cubicBezTo>
                <a:cubicBezTo>
                  <a:pt x="94845" y="469801"/>
                  <a:pt x="109563" y="468029"/>
                  <a:pt x="121878" y="471108"/>
                </a:cubicBezTo>
                <a:cubicBezTo>
                  <a:pt x="143429" y="468029"/>
                  <a:pt x="166213" y="469686"/>
                  <a:pt x="186532" y="461871"/>
                </a:cubicBezTo>
                <a:cubicBezTo>
                  <a:pt x="207254" y="453901"/>
                  <a:pt x="241951" y="424926"/>
                  <a:pt x="241951" y="424926"/>
                </a:cubicBezTo>
                <a:cubicBezTo>
                  <a:pt x="248108" y="415690"/>
                  <a:pt x="253317" y="405745"/>
                  <a:pt x="260423" y="397217"/>
                </a:cubicBezTo>
                <a:cubicBezTo>
                  <a:pt x="282646" y="370549"/>
                  <a:pt x="288597" y="369198"/>
                  <a:pt x="315841" y="351035"/>
                </a:cubicBezTo>
                <a:cubicBezTo>
                  <a:pt x="318920" y="338720"/>
                  <a:pt x="321591" y="326296"/>
                  <a:pt x="325078" y="314090"/>
                </a:cubicBezTo>
                <a:cubicBezTo>
                  <a:pt x="327753" y="304728"/>
                  <a:pt x="325606" y="290734"/>
                  <a:pt x="334314" y="286380"/>
                </a:cubicBezTo>
                <a:cubicBezTo>
                  <a:pt x="343022" y="282026"/>
                  <a:pt x="353315" y="291263"/>
                  <a:pt x="362023" y="295617"/>
                </a:cubicBezTo>
                <a:cubicBezTo>
                  <a:pt x="433635" y="331424"/>
                  <a:pt x="347801" y="300113"/>
                  <a:pt x="417441" y="323326"/>
                </a:cubicBezTo>
                <a:cubicBezTo>
                  <a:pt x="429756" y="320247"/>
                  <a:pt x="447856" y="324975"/>
                  <a:pt x="454387" y="314090"/>
                </a:cubicBezTo>
                <a:cubicBezTo>
                  <a:pt x="471429" y="285688"/>
                  <a:pt x="430379" y="267296"/>
                  <a:pt x="417441" y="258671"/>
                </a:cubicBezTo>
                <a:cubicBezTo>
                  <a:pt x="411284" y="249435"/>
                  <a:pt x="400195" y="241995"/>
                  <a:pt x="398969" y="230962"/>
                </a:cubicBezTo>
                <a:cubicBezTo>
                  <a:pt x="394713" y="192657"/>
                  <a:pt x="405871" y="167864"/>
                  <a:pt x="435914" y="147835"/>
                </a:cubicBezTo>
                <a:cubicBezTo>
                  <a:pt x="444015" y="142435"/>
                  <a:pt x="454387" y="141678"/>
                  <a:pt x="463623" y="138599"/>
                </a:cubicBezTo>
                <a:cubicBezTo>
                  <a:pt x="454387" y="132441"/>
                  <a:pt x="445843" y="125090"/>
                  <a:pt x="435914" y="120126"/>
                </a:cubicBezTo>
                <a:cubicBezTo>
                  <a:pt x="427206" y="115772"/>
                  <a:pt x="415089" y="117774"/>
                  <a:pt x="408205" y="110890"/>
                </a:cubicBezTo>
                <a:cubicBezTo>
                  <a:pt x="401321" y="104005"/>
                  <a:pt x="404946" y="90865"/>
                  <a:pt x="398969" y="83180"/>
                </a:cubicBezTo>
                <a:cubicBezTo>
                  <a:pt x="382930" y="62559"/>
                  <a:pt x="358042" y="49499"/>
                  <a:pt x="343551" y="27762"/>
                </a:cubicBezTo>
                <a:cubicBezTo>
                  <a:pt x="323370" y="-2509"/>
                  <a:pt x="336179" y="53"/>
                  <a:pt x="315841" y="53"/>
                </a:cubicBezTo>
              </a:path>
            </a:pathLst>
          </a:custGeom>
          <a:solidFill>
            <a:srgbClr val="0000FF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664076" y="895351"/>
            <a:ext cx="176213" cy="168275"/>
          </a:xfrm>
          <a:custGeom>
            <a:avLst/>
            <a:gdLst>
              <a:gd name="connsiteX0" fmla="*/ 55418 w 175491"/>
              <a:gd name="connsiteY0" fmla="*/ 0 h 166983"/>
              <a:gd name="connsiteX1" fmla="*/ 9236 w 175491"/>
              <a:gd name="connsiteY1" fmla="*/ 9237 h 166983"/>
              <a:gd name="connsiteX2" fmla="*/ 0 w 175491"/>
              <a:gd name="connsiteY2" fmla="*/ 36946 h 166983"/>
              <a:gd name="connsiteX3" fmla="*/ 9236 w 175491"/>
              <a:gd name="connsiteY3" fmla="*/ 101600 h 166983"/>
              <a:gd name="connsiteX4" fmla="*/ 27709 w 175491"/>
              <a:gd name="connsiteY4" fmla="*/ 129309 h 166983"/>
              <a:gd name="connsiteX5" fmla="*/ 83127 w 175491"/>
              <a:gd name="connsiteY5" fmla="*/ 147782 h 166983"/>
              <a:gd name="connsiteX6" fmla="*/ 110836 w 175491"/>
              <a:gd name="connsiteY6" fmla="*/ 166255 h 166983"/>
              <a:gd name="connsiteX7" fmla="*/ 166254 w 175491"/>
              <a:gd name="connsiteY7" fmla="*/ 129309 h 166983"/>
              <a:gd name="connsiteX8" fmla="*/ 175491 w 175491"/>
              <a:gd name="connsiteY8" fmla="*/ 101600 h 166983"/>
              <a:gd name="connsiteX9" fmla="*/ 166254 w 175491"/>
              <a:gd name="connsiteY9" fmla="*/ 73891 h 166983"/>
              <a:gd name="connsiteX10" fmla="*/ 110836 w 175491"/>
              <a:gd name="connsiteY10" fmla="*/ 55418 h 166983"/>
              <a:gd name="connsiteX11" fmla="*/ 55418 w 175491"/>
              <a:gd name="connsiteY11" fmla="*/ 9237 h 166983"/>
              <a:gd name="connsiteX12" fmla="*/ 55418 w 175491"/>
              <a:gd name="connsiteY12" fmla="*/ 0 h 16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5491" h="166983">
                <a:moveTo>
                  <a:pt x="55418" y="0"/>
                </a:moveTo>
                <a:cubicBezTo>
                  <a:pt x="47721" y="0"/>
                  <a:pt x="22298" y="529"/>
                  <a:pt x="9236" y="9237"/>
                </a:cubicBezTo>
                <a:cubicBezTo>
                  <a:pt x="1135" y="14638"/>
                  <a:pt x="0" y="27210"/>
                  <a:pt x="0" y="36946"/>
                </a:cubicBezTo>
                <a:cubicBezTo>
                  <a:pt x="0" y="58716"/>
                  <a:pt x="2980" y="80748"/>
                  <a:pt x="9236" y="101600"/>
                </a:cubicBezTo>
                <a:cubicBezTo>
                  <a:pt x="12426" y="112233"/>
                  <a:pt x="18296" y="123426"/>
                  <a:pt x="27709" y="129309"/>
                </a:cubicBezTo>
                <a:cubicBezTo>
                  <a:pt x="44221" y="139629"/>
                  <a:pt x="83127" y="147782"/>
                  <a:pt x="83127" y="147782"/>
                </a:cubicBezTo>
                <a:cubicBezTo>
                  <a:pt x="92363" y="153940"/>
                  <a:pt x="99847" y="164685"/>
                  <a:pt x="110836" y="166255"/>
                </a:cubicBezTo>
                <a:cubicBezTo>
                  <a:pt x="142994" y="170849"/>
                  <a:pt x="154343" y="153131"/>
                  <a:pt x="166254" y="129309"/>
                </a:cubicBezTo>
                <a:cubicBezTo>
                  <a:pt x="170608" y="120601"/>
                  <a:pt x="172412" y="110836"/>
                  <a:pt x="175491" y="101600"/>
                </a:cubicBezTo>
                <a:cubicBezTo>
                  <a:pt x="172412" y="92364"/>
                  <a:pt x="174177" y="79550"/>
                  <a:pt x="166254" y="73891"/>
                </a:cubicBezTo>
                <a:cubicBezTo>
                  <a:pt x="150409" y="62573"/>
                  <a:pt x="110836" y="55418"/>
                  <a:pt x="110836" y="55418"/>
                </a:cubicBezTo>
                <a:cubicBezTo>
                  <a:pt x="90409" y="34991"/>
                  <a:pt x="81137" y="22096"/>
                  <a:pt x="55418" y="9237"/>
                </a:cubicBezTo>
                <a:cubicBezTo>
                  <a:pt x="52664" y="7860"/>
                  <a:pt x="63115" y="0"/>
                  <a:pt x="55418" y="0"/>
                </a:cubicBez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533900" y="6299201"/>
            <a:ext cx="3543300" cy="603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7" name="TextBox 24"/>
          <p:cNvSpPr txBox="1">
            <a:spLocks noChangeArrowheads="1"/>
          </p:cNvSpPr>
          <p:nvPr/>
        </p:nvSpPr>
        <p:spPr bwMode="auto">
          <a:xfrm>
            <a:off x="6538913" y="6132513"/>
            <a:ext cx="2743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 Mau: 1 181 200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338764" y="5578476"/>
            <a:ext cx="1354137" cy="603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984876" y="3932238"/>
            <a:ext cx="644525" cy="379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275389" y="4876801"/>
            <a:ext cx="644525" cy="276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029201" y="2209801"/>
            <a:ext cx="588963" cy="422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694239" y="979488"/>
            <a:ext cx="14382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4522789" y="392113"/>
            <a:ext cx="11509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4" name="TextBox 37"/>
          <p:cNvSpPr txBox="1">
            <a:spLocks noChangeArrowheads="1"/>
          </p:cNvSpPr>
          <p:nvPr/>
        </p:nvSpPr>
        <p:spPr bwMode="auto">
          <a:xfrm>
            <a:off x="6456364" y="5408613"/>
            <a:ext cx="336708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TP Hồ Chí Minh: 5 554 800</a:t>
            </a:r>
          </a:p>
        </p:txBody>
      </p:sp>
      <p:sp>
        <p:nvSpPr>
          <p:cNvPr id="9235" name="TextBox 38"/>
          <p:cNvSpPr txBox="1">
            <a:spLocks noChangeArrowheads="1"/>
          </p:cNvSpPr>
          <p:nvPr/>
        </p:nvSpPr>
        <p:spPr bwMode="auto">
          <a:xfrm>
            <a:off x="6769100" y="4676775"/>
            <a:ext cx="2743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Ninh Thuận: 546 100</a:t>
            </a:r>
          </a:p>
        </p:txBody>
      </p:sp>
      <p:sp>
        <p:nvSpPr>
          <p:cNvPr id="9236" name="TextBox 39"/>
          <p:cNvSpPr txBox="1">
            <a:spLocks noChangeArrowheads="1"/>
          </p:cNvSpPr>
          <p:nvPr/>
        </p:nvSpPr>
        <p:spPr bwMode="auto">
          <a:xfrm>
            <a:off x="6597650" y="3670300"/>
            <a:ext cx="2743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 Lai: 1 075 200</a:t>
            </a:r>
          </a:p>
        </p:txBody>
      </p:sp>
      <p:sp>
        <p:nvSpPr>
          <p:cNvPr id="9237" name="TextBox 40"/>
          <p:cNvSpPr txBox="1">
            <a:spLocks noChangeArrowheads="1"/>
          </p:cNvSpPr>
          <p:nvPr/>
        </p:nvSpPr>
        <p:spPr bwMode="auto">
          <a:xfrm>
            <a:off x="5548313" y="2001838"/>
            <a:ext cx="2743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 Bình: 818 300</a:t>
            </a:r>
          </a:p>
        </p:txBody>
      </p:sp>
      <p:sp>
        <p:nvSpPr>
          <p:cNvPr id="9238" name="TextBox 41"/>
          <p:cNvSpPr txBox="1">
            <a:spLocks noChangeArrowheads="1"/>
          </p:cNvSpPr>
          <p:nvPr/>
        </p:nvSpPr>
        <p:spPr bwMode="auto">
          <a:xfrm>
            <a:off x="5859463" y="795338"/>
            <a:ext cx="2743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 Nội: 3 007 000</a:t>
            </a:r>
          </a:p>
        </p:txBody>
      </p:sp>
      <p:sp>
        <p:nvSpPr>
          <p:cNvPr id="9239" name="TextBox 42"/>
          <p:cNvSpPr txBox="1">
            <a:spLocks noChangeArrowheads="1"/>
          </p:cNvSpPr>
          <p:nvPr/>
        </p:nvSpPr>
        <p:spPr bwMode="auto">
          <a:xfrm>
            <a:off x="5618163" y="157163"/>
            <a:ext cx="2743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 Giang: 648 100</a:t>
            </a:r>
          </a:p>
        </p:txBody>
      </p:sp>
      <p:sp>
        <p:nvSpPr>
          <p:cNvPr id="9240" name="Text Box 21"/>
          <p:cNvSpPr txBox="1">
            <a:spLocks noChangeArrowheads="1"/>
          </p:cNvSpPr>
          <p:nvPr/>
        </p:nvSpPr>
        <p:spPr bwMode="auto">
          <a:xfrm>
            <a:off x="1681163" y="2743201"/>
            <a:ext cx="3454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Trong lược đồ bên ghi số dân một số tỉnh, thành phố năm 2003, đọc số dân của các tỉnh, thành phố đó.</a:t>
            </a:r>
          </a:p>
        </p:txBody>
      </p:sp>
    </p:spTree>
    <p:extLst>
      <p:ext uri="{BB962C8B-B14F-4D97-AF65-F5344CB8AC3E}">
        <p14:creationId xmlns:p14="http://schemas.microsoft.com/office/powerpoint/2010/main" val="988947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999" y="0"/>
            <a:ext cx="15177247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5939" y="5507039"/>
            <a:ext cx="1438275" cy="1133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57912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2765943" y="3879850"/>
            <a:ext cx="3025258" cy="2414279"/>
            <a:chOff x="2765943" y="3879850"/>
            <a:chExt cx="3025258" cy="241427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65943" y="4144654"/>
              <a:ext cx="2989263" cy="21494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18026" y="3879850"/>
              <a:ext cx="1273175" cy="62230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6729413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Broccoli_On_My_Plate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81201" y="7089775"/>
            <a:ext cx="487363" cy="487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97604 0.00092 " pathEditMode="relative" rAng="0" ptsTypes="AA">
                                      <p:cBhvr>
                                        <p:cTn id="11" dur="2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0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811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AF9027B0-1027-42E0-B088-1AC7DF270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67773" y="4674966"/>
            <a:ext cx="3348066" cy="24087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Broccoli_On_My_Plate">
            <a:hlinkClick r:id="" action="ppaction://media"/>
            <a:extLst>
              <a:ext uri="{FF2B5EF4-FFF2-40B4-BE49-F238E27FC236}">
                <a16:creationId xmlns:a16="http://schemas.microsoft.com/office/drawing/2014/main" id="{3B972021-A0A6-4B9F-BF2B-EF0EBC6A081C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9563" y="6403976"/>
            <a:ext cx="487362" cy="4873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139952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45209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/>
          <p:nvPr/>
        </p:nvSpPr>
        <p:spPr>
          <a:xfrm>
            <a:off x="137370" y="1448812"/>
            <a:ext cx="10471623" cy="304698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lang="en-US" altLang="zh-CN" sz="9600" b="1" dirty="0" err="1">
                <a:ln w="25400" cmpd="thinThick">
                  <a:solidFill>
                    <a:schemeClr val="bg1"/>
                  </a:solidFill>
                </a:ln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Chim Bien Nang" panose="0209080305050A020404" pitchFamily="18" charset="0"/>
                <a:ea typeface="Kozuka Gothic Pr6N B" pitchFamily="34" charset="-128"/>
                <a:cs typeface="Calibri" panose="020F0502020204030204" pitchFamily="34" charset="0"/>
              </a:rPr>
              <a:t>Chúc</a:t>
            </a:r>
            <a:r>
              <a:rPr lang="en-US" altLang="zh-CN" sz="9600" b="1" dirty="0">
                <a:ln w="25400" cmpd="thinThick">
                  <a:solidFill>
                    <a:schemeClr val="bg1"/>
                  </a:solidFill>
                </a:ln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Chim Bien Nang" panose="0209080305050A020404" pitchFamily="18" charset="0"/>
                <a:ea typeface="Kozuka Gothic Pr6N B" pitchFamily="34" charset="-128"/>
                <a:cs typeface="Calibri" panose="020F0502020204030204" pitchFamily="34" charset="0"/>
              </a:rPr>
              <a:t> </a:t>
            </a:r>
            <a:r>
              <a:rPr lang="en-US" altLang="zh-CN" sz="9600" b="1" dirty="0" err="1">
                <a:ln w="25400" cmpd="thinThick">
                  <a:solidFill>
                    <a:schemeClr val="bg1"/>
                  </a:solidFill>
                </a:ln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Chim Bien Nang" panose="0209080305050A020404" pitchFamily="18" charset="0"/>
                <a:ea typeface="Kozuka Gothic Pr6N B" pitchFamily="34" charset="-128"/>
                <a:cs typeface="Calibri" panose="020F0502020204030204" pitchFamily="34" charset="0"/>
              </a:rPr>
              <a:t>các</a:t>
            </a:r>
            <a:r>
              <a:rPr lang="en-US" altLang="zh-CN" sz="9600" b="1" dirty="0">
                <a:ln w="25400" cmpd="thinThick">
                  <a:solidFill>
                    <a:schemeClr val="bg1"/>
                  </a:solidFill>
                </a:ln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Chim Bien Nang" panose="0209080305050A020404" pitchFamily="18" charset="0"/>
                <a:ea typeface="Kozuka Gothic Pr6N B" pitchFamily="34" charset="-128"/>
                <a:cs typeface="Calibri" panose="020F0502020204030204" pitchFamily="34" charset="0"/>
              </a:rPr>
              <a:t> </a:t>
            </a:r>
            <a:r>
              <a:rPr lang="en-US" altLang="zh-CN" sz="9600" b="1" err="1">
                <a:ln w="25400" cmpd="thinThick">
                  <a:solidFill>
                    <a:schemeClr val="bg1"/>
                  </a:solidFill>
                </a:ln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Chim Bien Nang" panose="0209080305050A020404" pitchFamily="18" charset="0"/>
                <a:ea typeface="Kozuka Gothic Pr6N B" pitchFamily="34" charset="-128"/>
                <a:cs typeface="Calibri" panose="020F0502020204030204" pitchFamily="34" charset="0"/>
              </a:rPr>
              <a:t>em</a:t>
            </a:r>
            <a:r>
              <a:rPr lang="en-US" altLang="zh-CN" sz="9600" b="1">
                <a:ln w="25400" cmpd="thinThick">
                  <a:solidFill>
                    <a:schemeClr val="bg1"/>
                  </a:solidFill>
                </a:ln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Chim Bien Nang" panose="0209080305050A020404" pitchFamily="18" charset="0"/>
                <a:ea typeface="Kozuka Gothic Pr6N B" pitchFamily="34" charset="-128"/>
                <a:cs typeface="Calibri" panose="020F0502020204030204" pitchFamily="34" charset="0"/>
              </a:rPr>
              <a:t> </a:t>
            </a:r>
          </a:p>
          <a:p>
            <a:pPr lvl="0" algn="ctr" eaLnBrk="1" hangingPunct="1"/>
            <a:r>
              <a:rPr lang="en-US" altLang="zh-CN" sz="9600" b="1">
                <a:ln w="25400" cmpd="thinThick">
                  <a:solidFill>
                    <a:schemeClr val="bg1"/>
                  </a:solidFill>
                </a:ln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Chim Bien Nang" panose="0209080305050A020404" pitchFamily="18" charset="0"/>
                <a:ea typeface="Kozuka Gothic Pr6N B" pitchFamily="34" charset="-128"/>
                <a:cs typeface="Calibri" panose="020F0502020204030204" pitchFamily="34" charset="0"/>
              </a:rPr>
              <a:t>học tốt!</a:t>
            </a:r>
            <a:endParaRPr lang="en-US" altLang="zh-CN" sz="9600" b="1" dirty="0">
              <a:ln w="25400" cmpd="thinThick">
                <a:solidFill>
                  <a:schemeClr val="bg1"/>
                </a:solidFill>
              </a:ln>
              <a:solidFill>
                <a:srgbClr val="578B18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VN Chim Bien Nang" panose="0209080305050A020404" pitchFamily="18" charset="0"/>
              <a:ea typeface="Kozuka Gothic Pr6N B" pitchFamily="34" charset="-128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BB0E4C1D-FB94-4ACB-B82A-E345416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16" b="89959" l="9752" r="94681">
                        <a14:foregroundMark x1="31206" y1="7172" x2="32447" y2="28074"/>
                        <a14:foregroundMark x1="32447" y1="28074" x2="51773" y2="30943"/>
                        <a14:foregroundMark x1="51773" y1="30943" x2="46099" y2="14549"/>
                        <a14:foregroundMark x1="46099" y1="14549" x2="36879" y2="9631"/>
                        <a14:foregroundMark x1="36879" y1="9631" x2="32270" y2="10656"/>
                        <a14:foregroundMark x1="26950" y1="32992" x2="26950" y2="32992"/>
                        <a14:foregroundMark x1="65426" y1="22541" x2="61879" y2="38934"/>
                        <a14:foregroundMark x1="61879" y1="38934" x2="66667" y2="79508"/>
                        <a14:foregroundMark x1="78276" y1="85664" x2="81738" y2="87500"/>
                        <a14:foregroundMark x1="66667" y1="79508" x2="70106" y2="81332"/>
                        <a14:foregroundMark x1="81738" y1="87500" x2="93972" y2="66189"/>
                        <a14:foregroundMark x1="93972" y1="66189" x2="94681" y2="61066"/>
                        <a14:foregroundMark x1="20213" y1="89959" x2="20213" y2="89959"/>
                        <a14:foregroundMark x1="31028" y1="89959" x2="31028" y2="89959"/>
                        <a14:foregroundMark x1="27305" y1="15779" x2="27305" y2="18238"/>
                        <a14:foregroundMark x1="35106" y1="15369" x2="36525" y2="21516"/>
                        <a14:backgroundMark x1="26418" y1="83607" x2="26418" y2="83607"/>
                        <a14:backgroundMark x1="26418" y1="79508" x2="26418" y2="79508"/>
                        <a14:backgroundMark x1="74113" y1="83402" x2="74113" y2="83402"/>
                        <a14:backgroundMark x1="74113" y1="83402" x2="75000" y2="89344"/>
                        <a14:backgroundMark x1="74291" y1="82377" x2="73936" y2="78893"/>
                        <a14:backgroundMark x1="74113" y1="79098" x2="73582" y2="846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3261956"/>
            <a:ext cx="4279900" cy="3703176"/>
          </a:xfrm>
          <a:prstGeom prst="rect">
            <a:avLst/>
          </a:prstGeom>
        </p:spPr>
      </p:pic>
      <p:pic>
        <p:nvPicPr>
          <p:cNvPr id="4" name="Picture 3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89C0B9A6-3C9C-47C8-A80F-37D63C0FA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969" y="1"/>
            <a:ext cx="7192609" cy="69498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-3.33333E-6 L 4.79167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j0234131">
            <a:hlinkClick r:id="" action="ppaction://noaction"/>
            <a:extLst>
              <a:ext uri="{FF2B5EF4-FFF2-40B4-BE49-F238E27FC236}">
                <a16:creationId xmlns:a16="http://schemas.microsoft.com/office/drawing/2014/main" id="{5E5B9A26-A89A-4BBC-9558-360C32A4E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888" y="5273675"/>
            <a:ext cx="1217612" cy="1295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WordArt 19">
            <a:extLst>
              <a:ext uri="{FF2B5EF4-FFF2-40B4-BE49-F238E27FC236}">
                <a16:creationId xmlns:a16="http://schemas.microsoft.com/office/drawing/2014/main" id="{8F01A26E-6E61-447B-BC96-4E31DE8F7405}"/>
              </a:ext>
            </a:extLst>
          </p:cNvPr>
          <p:cNvSpPr>
            <a:spLocks noTextEdit="1"/>
          </p:cNvSpPr>
          <p:nvPr/>
        </p:nvSpPr>
        <p:spPr>
          <a:xfrm>
            <a:off x="3244851" y="60404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00</a:t>
            </a:r>
          </a:p>
        </p:txBody>
      </p:sp>
      <p:sp>
        <p:nvSpPr>
          <p:cNvPr id="4" name="WordArt 20">
            <a:extLst>
              <a:ext uri="{FF2B5EF4-FFF2-40B4-BE49-F238E27FC236}">
                <a16:creationId xmlns:a16="http://schemas.microsoft.com/office/drawing/2014/main" id="{9A005884-8260-4EDE-84BC-B66360EEA569}"/>
              </a:ext>
            </a:extLst>
          </p:cNvPr>
          <p:cNvSpPr>
            <a:spLocks noTextEdit="1"/>
          </p:cNvSpPr>
          <p:nvPr/>
        </p:nvSpPr>
        <p:spPr>
          <a:xfrm>
            <a:off x="3281364" y="6089650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05</a:t>
            </a:r>
          </a:p>
        </p:txBody>
      </p:sp>
      <p:sp>
        <p:nvSpPr>
          <p:cNvPr id="5" name="WordArt 21">
            <a:extLst>
              <a:ext uri="{FF2B5EF4-FFF2-40B4-BE49-F238E27FC236}">
                <a16:creationId xmlns:a16="http://schemas.microsoft.com/office/drawing/2014/main" id="{60D1C76A-689A-4185-87AD-E758600AEFB1}"/>
              </a:ext>
            </a:extLst>
          </p:cNvPr>
          <p:cNvSpPr>
            <a:spLocks noTextEdit="1"/>
          </p:cNvSpPr>
          <p:nvPr/>
        </p:nvSpPr>
        <p:spPr>
          <a:xfrm>
            <a:off x="3305176" y="60277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04</a:t>
            </a:r>
          </a:p>
        </p:txBody>
      </p:sp>
      <p:sp>
        <p:nvSpPr>
          <p:cNvPr id="6" name="WordArt 22">
            <a:extLst>
              <a:ext uri="{FF2B5EF4-FFF2-40B4-BE49-F238E27FC236}">
                <a16:creationId xmlns:a16="http://schemas.microsoft.com/office/drawing/2014/main" id="{AA4DB5E0-46D7-4198-8471-0BD6D57F0DB8}"/>
              </a:ext>
            </a:extLst>
          </p:cNvPr>
          <p:cNvSpPr>
            <a:spLocks noTextEdit="1"/>
          </p:cNvSpPr>
          <p:nvPr/>
        </p:nvSpPr>
        <p:spPr>
          <a:xfrm>
            <a:off x="3348039" y="61039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03</a:t>
            </a:r>
          </a:p>
        </p:txBody>
      </p:sp>
      <p:sp>
        <p:nvSpPr>
          <p:cNvPr id="7" name="WordArt 23">
            <a:extLst>
              <a:ext uri="{FF2B5EF4-FFF2-40B4-BE49-F238E27FC236}">
                <a16:creationId xmlns:a16="http://schemas.microsoft.com/office/drawing/2014/main" id="{3F44853F-2FCD-48D4-A3CA-5BA859D6543D}"/>
              </a:ext>
            </a:extLst>
          </p:cNvPr>
          <p:cNvSpPr>
            <a:spLocks noTextEdit="1"/>
          </p:cNvSpPr>
          <p:nvPr/>
        </p:nvSpPr>
        <p:spPr>
          <a:xfrm>
            <a:off x="3305176" y="60753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02</a:t>
            </a:r>
          </a:p>
        </p:txBody>
      </p:sp>
      <p:sp>
        <p:nvSpPr>
          <p:cNvPr id="8" name="WordArt 24">
            <a:extLst>
              <a:ext uri="{FF2B5EF4-FFF2-40B4-BE49-F238E27FC236}">
                <a16:creationId xmlns:a16="http://schemas.microsoft.com/office/drawing/2014/main" id="{72E527E6-A3E9-4ACD-9652-C1F89053C9A3}"/>
              </a:ext>
            </a:extLst>
          </p:cNvPr>
          <p:cNvSpPr>
            <a:spLocks noTextEdit="1"/>
          </p:cNvSpPr>
          <p:nvPr/>
        </p:nvSpPr>
        <p:spPr>
          <a:xfrm>
            <a:off x="3238501" y="6042025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01</a:t>
            </a:r>
          </a:p>
        </p:txBody>
      </p:sp>
      <p:sp>
        <p:nvSpPr>
          <p:cNvPr id="9" name="Text Box 28">
            <a:extLst>
              <a:ext uri="{FF2B5EF4-FFF2-40B4-BE49-F238E27FC236}">
                <a16:creationId xmlns:a16="http://schemas.microsoft.com/office/drawing/2014/main" id="{5507B0F3-4ECE-41CD-806D-05C2728FB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70669"/>
            <a:ext cx="10519954" cy="1323439"/>
          </a:xfrm>
          <a:custGeom>
            <a:avLst/>
            <a:gdLst>
              <a:gd name="connsiteX0" fmla="*/ 0 w 10519954"/>
              <a:gd name="connsiteY0" fmla="*/ 0 h 1323439"/>
              <a:gd name="connsiteX1" fmla="*/ 762697 w 10519954"/>
              <a:gd name="connsiteY1" fmla="*/ 0 h 1323439"/>
              <a:gd name="connsiteX2" fmla="*/ 1314994 w 10519954"/>
              <a:gd name="connsiteY2" fmla="*/ 0 h 1323439"/>
              <a:gd name="connsiteX3" fmla="*/ 2182890 w 10519954"/>
              <a:gd name="connsiteY3" fmla="*/ 0 h 1323439"/>
              <a:gd name="connsiteX4" fmla="*/ 2524789 w 10519954"/>
              <a:gd name="connsiteY4" fmla="*/ 0 h 1323439"/>
              <a:gd name="connsiteX5" fmla="*/ 2866687 w 10519954"/>
              <a:gd name="connsiteY5" fmla="*/ 0 h 1323439"/>
              <a:gd name="connsiteX6" fmla="*/ 3313786 w 10519954"/>
              <a:gd name="connsiteY6" fmla="*/ 0 h 1323439"/>
              <a:gd name="connsiteX7" fmla="*/ 3971283 w 10519954"/>
              <a:gd name="connsiteY7" fmla="*/ 0 h 1323439"/>
              <a:gd name="connsiteX8" fmla="*/ 4839179 w 10519954"/>
              <a:gd name="connsiteY8" fmla="*/ 0 h 1323439"/>
              <a:gd name="connsiteX9" fmla="*/ 5601876 w 10519954"/>
              <a:gd name="connsiteY9" fmla="*/ 0 h 1323439"/>
              <a:gd name="connsiteX10" fmla="*/ 6048974 w 10519954"/>
              <a:gd name="connsiteY10" fmla="*/ 0 h 1323439"/>
              <a:gd name="connsiteX11" fmla="*/ 6916870 w 10519954"/>
              <a:gd name="connsiteY11" fmla="*/ 0 h 1323439"/>
              <a:gd name="connsiteX12" fmla="*/ 7784766 w 10519954"/>
              <a:gd name="connsiteY12" fmla="*/ 0 h 1323439"/>
              <a:gd name="connsiteX13" fmla="*/ 8126664 w 10519954"/>
              <a:gd name="connsiteY13" fmla="*/ 0 h 1323439"/>
              <a:gd name="connsiteX14" fmla="*/ 8468563 w 10519954"/>
              <a:gd name="connsiteY14" fmla="*/ 0 h 1323439"/>
              <a:gd name="connsiteX15" fmla="*/ 8915661 w 10519954"/>
              <a:gd name="connsiteY15" fmla="*/ 0 h 1323439"/>
              <a:gd name="connsiteX16" fmla="*/ 9573158 w 10519954"/>
              <a:gd name="connsiteY16" fmla="*/ 0 h 1323439"/>
              <a:gd name="connsiteX17" fmla="*/ 10519954 w 10519954"/>
              <a:gd name="connsiteY17" fmla="*/ 0 h 1323439"/>
              <a:gd name="connsiteX18" fmla="*/ 10519954 w 10519954"/>
              <a:gd name="connsiteY18" fmla="*/ 648485 h 1323439"/>
              <a:gd name="connsiteX19" fmla="*/ 10519954 w 10519954"/>
              <a:gd name="connsiteY19" fmla="*/ 1323439 h 1323439"/>
              <a:gd name="connsiteX20" fmla="*/ 9967656 w 10519954"/>
              <a:gd name="connsiteY20" fmla="*/ 1323439 h 1323439"/>
              <a:gd name="connsiteX21" fmla="*/ 9415359 w 10519954"/>
              <a:gd name="connsiteY21" fmla="*/ 1323439 h 1323439"/>
              <a:gd name="connsiteX22" fmla="*/ 9073460 w 10519954"/>
              <a:gd name="connsiteY22" fmla="*/ 1323439 h 1323439"/>
              <a:gd name="connsiteX23" fmla="*/ 8310764 w 10519954"/>
              <a:gd name="connsiteY23" fmla="*/ 1323439 h 1323439"/>
              <a:gd name="connsiteX24" fmla="*/ 7758466 w 10519954"/>
              <a:gd name="connsiteY24" fmla="*/ 1323439 h 1323439"/>
              <a:gd name="connsiteX25" fmla="*/ 7311368 w 10519954"/>
              <a:gd name="connsiteY25" fmla="*/ 1323439 h 1323439"/>
              <a:gd name="connsiteX26" fmla="*/ 6653871 w 10519954"/>
              <a:gd name="connsiteY26" fmla="*/ 1323439 h 1323439"/>
              <a:gd name="connsiteX27" fmla="*/ 5996374 w 10519954"/>
              <a:gd name="connsiteY27" fmla="*/ 1323439 h 1323439"/>
              <a:gd name="connsiteX28" fmla="*/ 5654475 w 10519954"/>
              <a:gd name="connsiteY28" fmla="*/ 1323439 h 1323439"/>
              <a:gd name="connsiteX29" fmla="*/ 4891779 w 10519954"/>
              <a:gd name="connsiteY29" fmla="*/ 1323439 h 1323439"/>
              <a:gd name="connsiteX30" fmla="*/ 4234281 w 10519954"/>
              <a:gd name="connsiteY30" fmla="*/ 1323439 h 1323439"/>
              <a:gd name="connsiteX31" fmla="*/ 3787183 w 10519954"/>
              <a:gd name="connsiteY31" fmla="*/ 1323439 h 1323439"/>
              <a:gd name="connsiteX32" fmla="*/ 3340085 w 10519954"/>
              <a:gd name="connsiteY32" fmla="*/ 1323439 h 1323439"/>
              <a:gd name="connsiteX33" fmla="*/ 2472189 w 10519954"/>
              <a:gd name="connsiteY33" fmla="*/ 1323439 h 1323439"/>
              <a:gd name="connsiteX34" fmla="*/ 1919892 w 10519954"/>
              <a:gd name="connsiteY34" fmla="*/ 1323439 h 1323439"/>
              <a:gd name="connsiteX35" fmla="*/ 1367594 w 10519954"/>
              <a:gd name="connsiteY35" fmla="*/ 1323439 h 1323439"/>
              <a:gd name="connsiteX36" fmla="*/ 0 w 10519954"/>
              <a:gd name="connsiteY36" fmla="*/ 1323439 h 1323439"/>
              <a:gd name="connsiteX37" fmla="*/ 0 w 10519954"/>
              <a:gd name="connsiteY37" fmla="*/ 661720 h 1323439"/>
              <a:gd name="connsiteX38" fmla="*/ 0 w 10519954"/>
              <a:gd name="connsiteY38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519954" h="1323439" fill="none" extrusionOk="0">
                <a:moveTo>
                  <a:pt x="0" y="0"/>
                </a:moveTo>
                <a:cubicBezTo>
                  <a:pt x="215913" y="-9420"/>
                  <a:pt x="431031" y="3708"/>
                  <a:pt x="762697" y="0"/>
                </a:cubicBezTo>
                <a:cubicBezTo>
                  <a:pt x="1094363" y="-3708"/>
                  <a:pt x="1119182" y="20816"/>
                  <a:pt x="1314994" y="0"/>
                </a:cubicBezTo>
                <a:cubicBezTo>
                  <a:pt x="1510806" y="-20816"/>
                  <a:pt x="1846273" y="22900"/>
                  <a:pt x="2182890" y="0"/>
                </a:cubicBezTo>
                <a:cubicBezTo>
                  <a:pt x="2519507" y="-22900"/>
                  <a:pt x="2358765" y="-9176"/>
                  <a:pt x="2524789" y="0"/>
                </a:cubicBezTo>
                <a:cubicBezTo>
                  <a:pt x="2690813" y="9176"/>
                  <a:pt x="2777951" y="537"/>
                  <a:pt x="2866687" y="0"/>
                </a:cubicBezTo>
                <a:cubicBezTo>
                  <a:pt x="2955423" y="-537"/>
                  <a:pt x="3180637" y="-9417"/>
                  <a:pt x="3313786" y="0"/>
                </a:cubicBezTo>
                <a:cubicBezTo>
                  <a:pt x="3446935" y="9417"/>
                  <a:pt x="3782650" y="-20523"/>
                  <a:pt x="3971283" y="0"/>
                </a:cubicBezTo>
                <a:cubicBezTo>
                  <a:pt x="4159916" y="20523"/>
                  <a:pt x="4468151" y="-14068"/>
                  <a:pt x="4839179" y="0"/>
                </a:cubicBezTo>
                <a:cubicBezTo>
                  <a:pt x="5210207" y="14068"/>
                  <a:pt x="5292181" y="33365"/>
                  <a:pt x="5601876" y="0"/>
                </a:cubicBezTo>
                <a:cubicBezTo>
                  <a:pt x="5911571" y="-33365"/>
                  <a:pt x="5929932" y="-15186"/>
                  <a:pt x="6048974" y="0"/>
                </a:cubicBezTo>
                <a:cubicBezTo>
                  <a:pt x="6168016" y="15186"/>
                  <a:pt x="6555773" y="22223"/>
                  <a:pt x="6916870" y="0"/>
                </a:cubicBezTo>
                <a:cubicBezTo>
                  <a:pt x="7277967" y="-22223"/>
                  <a:pt x="7436244" y="-24595"/>
                  <a:pt x="7784766" y="0"/>
                </a:cubicBezTo>
                <a:cubicBezTo>
                  <a:pt x="8133288" y="24595"/>
                  <a:pt x="8049390" y="10076"/>
                  <a:pt x="8126664" y="0"/>
                </a:cubicBezTo>
                <a:cubicBezTo>
                  <a:pt x="8203938" y="-10076"/>
                  <a:pt x="8329915" y="10666"/>
                  <a:pt x="8468563" y="0"/>
                </a:cubicBezTo>
                <a:cubicBezTo>
                  <a:pt x="8607211" y="-10666"/>
                  <a:pt x="8770558" y="-3221"/>
                  <a:pt x="8915661" y="0"/>
                </a:cubicBezTo>
                <a:cubicBezTo>
                  <a:pt x="9060764" y="3221"/>
                  <a:pt x="9367830" y="-24143"/>
                  <a:pt x="9573158" y="0"/>
                </a:cubicBezTo>
                <a:cubicBezTo>
                  <a:pt x="9778486" y="24143"/>
                  <a:pt x="10186730" y="-32887"/>
                  <a:pt x="10519954" y="0"/>
                </a:cubicBezTo>
                <a:cubicBezTo>
                  <a:pt x="10506085" y="274238"/>
                  <a:pt x="10506899" y="490379"/>
                  <a:pt x="10519954" y="648485"/>
                </a:cubicBezTo>
                <a:cubicBezTo>
                  <a:pt x="10533009" y="806591"/>
                  <a:pt x="10530720" y="1014874"/>
                  <a:pt x="10519954" y="1323439"/>
                </a:cubicBezTo>
                <a:cubicBezTo>
                  <a:pt x="10402642" y="1296429"/>
                  <a:pt x="10136235" y="1350025"/>
                  <a:pt x="9967656" y="1323439"/>
                </a:cubicBezTo>
                <a:cubicBezTo>
                  <a:pt x="9799077" y="1296853"/>
                  <a:pt x="9648081" y="1333038"/>
                  <a:pt x="9415359" y="1323439"/>
                </a:cubicBezTo>
                <a:cubicBezTo>
                  <a:pt x="9182637" y="1313840"/>
                  <a:pt x="9155160" y="1317236"/>
                  <a:pt x="9073460" y="1323439"/>
                </a:cubicBezTo>
                <a:cubicBezTo>
                  <a:pt x="8991760" y="1329642"/>
                  <a:pt x="8630769" y="1324543"/>
                  <a:pt x="8310764" y="1323439"/>
                </a:cubicBezTo>
                <a:cubicBezTo>
                  <a:pt x="7990759" y="1322335"/>
                  <a:pt x="7946109" y="1330151"/>
                  <a:pt x="7758466" y="1323439"/>
                </a:cubicBezTo>
                <a:cubicBezTo>
                  <a:pt x="7570823" y="1316727"/>
                  <a:pt x="7507065" y="1341460"/>
                  <a:pt x="7311368" y="1323439"/>
                </a:cubicBezTo>
                <a:cubicBezTo>
                  <a:pt x="7115671" y="1305418"/>
                  <a:pt x="6933566" y="1325040"/>
                  <a:pt x="6653871" y="1323439"/>
                </a:cubicBezTo>
                <a:cubicBezTo>
                  <a:pt x="6374176" y="1321838"/>
                  <a:pt x="6189739" y="1310466"/>
                  <a:pt x="5996374" y="1323439"/>
                </a:cubicBezTo>
                <a:cubicBezTo>
                  <a:pt x="5803009" y="1336412"/>
                  <a:pt x="5823481" y="1339193"/>
                  <a:pt x="5654475" y="1323439"/>
                </a:cubicBezTo>
                <a:cubicBezTo>
                  <a:pt x="5485469" y="1307685"/>
                  <a:pt x="5216891" y="1300716"/>
                  <a:pt x="4891779" y="1323439"/>
                </a:cubicBezTo>
                <a:cubicBezTo>
                  <a:pt x="4566667" y="1346162"/>
                  <a:pt x="4524420" y="1298670"/>
                  <a:pt x="4234281" y="1323439"/>
                </a:cubicBezTo>
                <a:cubicBezTo>
                  <a:pt x="3944142" y="1348208"/>
                  <a:pt x="3904255" y="1328451"/>
                  <a:pt x="3787183" y="1323439"/>
                </a:cubicBezTo>
                <a:cubicBezTo>
                  <a:pt x="3670111" y="1318427"/>
                  <a:pt x="3563040" y="1332142"/>
                  <a:pt x="3340085" y="1323439"/>
                </a:cubicBezTo>
                <a:cubicBezTo>
                  <a:pt x="3117130" y="1314736"/>
                  <a:pt x="2869714" y="1308295"/>
                  <a:pt x="2472189" y="1323439"/>
                </a:cubicBezTo>
                <a:cubicBezTo>
                  <a:pt x="2074664" y="1338583"/>
                  <a:pt x="2074491" y="1319929"/>
                  <a:pt x="1919892" y="1323439"/>
                </a:cubicBezTo>
                <a:cubicBezTo>
                  <a:pt x="1765293" y="1326949"/>
                  <a:pt x="1562504" y="1298117"/>
                  <a:pt x="1367594" y="1323439"/>
                </a:cubicBezTo>
                <a:cubicBezTo>
                  <a:pt x="1172684" y="1348761"/>
                  <a:pt x="510392" y="1363097"/>
                  <a:pt x="0" y="1323439"/>
                </a:cubicBezTo>
                <a:cubicBezTo>
                  <a:pt x="-24578" y="1134984"/>
                  <a:pt x="-9416" y="938487"/>
                  <a:pt x="0" y="661720"/>
                </a:cubicBezTo>
                <a:cubicBezTo>
                  <a:pt x="9416" y="384953"/>
                  <a:pt x="23032" y="229860"/>
                  <a:pt x="0" y="0"/>
                </a:cubicBezTo>
                <a:close/>
              </a:path>
              <a:path w="10519954" h="1323439" stroke="0" extrusionOk="0">
                <a:moveTo>
                  <a:pt x="0" y="0"/>
                </a:moveTo>
                <a:cubicBezTo>
                  <a:pt x="172426" y="-21088"/>
                  <a:pt x="264296" y="20782"/>
                  <a:pt x="447098" y="0"/>
                </a:cubicBezTo>
                <a:cubicBezTo>
                  <a:pt x="629900" y="-20782"/>
                  <a:pt x="945938" y="36095"/>
                  <a:pt x="1209795" y="0"/>
                </a:cubicBezTo>
                <a:cubicBezTo>
                  <a:pt x="1473652" y="-36095"/>
                  <a:pt x="1391246" y="9860"/>
                  <a:pt x="1551693" y="0"/>
                </a:cubicBezTo>
                <a:cubicBezTo>
                  <a:pt x="1712140" y="-9860"/>
                  <a:pt x="2212251" y="37038"/>
                  <a:pt x="2419589" y="0"/>
                </a:cubicBezTo>
                <a:cubicBezTo>
                  <a:pt x="2626927" y="-37038"/>
                  <a:pt x="2971569" y="-41617"/>
                  <a:pt x="3287486" y="0"/>
                </a:cubicBezTo>
                <a:cubicBezTo>
                  <a:pt x="3603403" y="41617"/>
                  <a:pt x="3597177" y="8019"/>
                  <a:pt x="3734584" y="0"/>
                </a:cubicBezTo>
                <a:cubicBezTo>
                  <a:pt x="3871991" y="-8019"/>
                  <a:pt x="4282990" y="-20099"/>
                  <a:pt x="4602480" y="0"/>
                </a:cubicBezTo>
                <a:cubicBezTo>
                  <a:pt x="4921970" y="20099"/>
                  <a:pt x="5008106" y="-26240"/>
                  <a:pt x="5154777" y="0"/>
                </a:cubicBezTo>
                <a:cubicBezTo>
                  <a:pt x="5301448" y="26240"/>
                  <a:pt x="5662734" y="-19474"/>
                  <a:pt x="5917474" y="0"/>
                </a:cubicBezTo>
                <a:cubicBezTo>
                  <a:pt x="6172214" y="19474"/>
                  <a:pt x="6370481" y="-1387"/>
                  <a:pt x="6680171" y="0"/>
                </a:cubicBezTo>
                <a:cubicBezTo>
                  <a:pt x="6989861" y="1387"/>
                  <a:pt x="7344019" y="-27136"/>
                  <a:pt x="7548067" y="0"/>
                </a:cubicBezTo>
                <a:cubicBezTo>
                  <a:pt x="7752115" y="27136"/>
                  <a:pt x="7874186" y="-26487"/>
                  <a:pt x="8100365" y="0"/>
                </a:cubicBezTo>
                <a:cubicBezTo>
                  <a:pt x="8326544" y="26487"/>
                  <a:pt x="8548544" y="13055"/>
                  <a:pt x="8863061" y="0"/>
                </a:cubicBezTo>
                <a:cubicBezTo>
                  <a:pt x="9177578" y="-13055"/>
                  <a:pt x="9227053" y="-23743"/>
                  <a:pt x="9415359" y="0"/>
                </a:cubicBezTo>
                <a:cubicBezTo>
                  <a:pt x="9603665" y="23743"/>
                  <a:pt x="10069016" y="50671"/>
                  <a:pt x="10519954" y="0"/>
                </a:cubicBezTo>
                <a:cubicBezTo>
                  <a:pt x="10514011" y="134506"/>
                  <a:pt x="10536692" y="433034"/>
                  <a:pt x="10519954" y="622016"/>
                </a:cubicBezTo>
                <a:cubicBezTo>
                  <a:pt x="10503216" y="810998"/>
                  <a:pt x="10502176" y="1071236"/>
                  <a:pt x="10519954" y="1323439"/>
                </a:cubicBezTo>
                <a:cubicBezTo>
                  <a:pt x="10434946" y="1330530"/>
                  <a:pt x="10309461" y="1307772"/>
                  <a:pt x="10178055" y="1323439"/>
                </a:cubicBezTo>
                <a:cubicBezTo>
                  <a:pt x="10046649" y="1339106"/>
                  <a:pt x="9849946" y="1334339"/>
                  <a:pt x="9730957" y="1323439"/>
                </a:cubicBezTo>
                <a:cubicBezTo>
                  <a:pt x="9611968" y="1312539"/>
                  <a:pt x="9254745" y="1297742"/>
                  <a:pt x="9073460" y="1323439"/>
                </a:cubicBezTo>
                <a:cubicBezTo>
                  <a:pt x="8892175" y="1349136"/>
                  <a:pt x="8761124" y="1303479"/>
                  <a:pt x="8626362" y="1323439"/>
                </a:cubicBezTo>
                <a:cubicBezTo>
                  <a:pt x="8491600" y="1343399"/>
                  <a:pt x="8371365" y="1333802"/>
                  <a:pt x="8179264" y="1323439"/>
                </a:cubicBezTo>
                <a:cubicBezTo>
                  <a:pt x="7987163" y="1313076"/>
                  <a:pt x="7623832" y="1286977"/>
                  <a:pt x="7311368" y="1323439"/>
                </a:cubicBezTo>
                <a:cubicBezTo>
                  <a:pt x="6998904" y="1359901"/>
                  <a:pt x="7030873" y="1304526"/>
                  <a:pt x="6864270" y="1323439"/>
                </a:cubicBezTo>
                <a:cubicBezTo>
                  <a:pt x="6697667" y="1342352"/>
                  <a:pt x="6359732" y="1337475"/>
                  <a:pt x="6206773" y="1323439"/>
                </a:cubicBezTo>
                <a:cubicBezTo>
                  <a:pt x="6053814" y="1309403"/>
                  <a:pt x="5805652" y="1325586"/>
                  <a:pt x="5549276" y="1323439"/>
                </a:cubicBezTo>
                <a:cubicBezTo>
                  <a:pt x="5292900" y="1321292"/>
                  <a:pt x="5288500" y="1329123"/>
                  <a:pt x="5207377" y="1323439"/>
                </a:cubicBezTo>
                <a:cubicBezTo>
                  <a:pt x="5126254" y="1317755"/>
                  <a:pt x="4719937" y="1354675"/>
                  <a:pt x="4444681" y="1323439"/>
                </a:cubicBezTo>
                <a:cubicBezTo>
                  <a:pt x="4169425" y="1292203"/>
                  <a:pt x="4141536" y="1333339"/>
                  <a:pt x="3997583" y="1323439"/>
                </a:cubicBezTo>
                <a:cubicBezTo>
                  <a:pt x="3853630" y="1313539"/>
                  <a:pt x="3781598" y="1320976"/>
                  <a:pt x="3655684" y="1323439"/>
                </a:cubicBezTo>
                <a:cubicBezTo>
                  <a:pt x="3529770" y="1325902"/>
                  <a:pt x="3333506" y="1305417"/>
                  <a:pt x="3103386" y="1323439"/>
                </a:cubicBezTo>
                <a:cubicBezTo>
                  <a:pt x="2873266" y="1341461"/>
                  <a:pt x="2713629" y="1299895"/>
                  <a:pt x="2340690" y="1323439"/>
                </a:cubicBezTo>
                <a:cubicBezTo>
                  <a:pt x="1967751" y="1346983"/>
                  <a:pt x="2129306" y="1313299"/>
                  <a:pt x="1998791" y="1323439"/>
                </a:cubicBezTo>
                <a:cubicBezTo>
                  <a:pt x="1868276" y="1333579"/>
                  <a:pt x="1553507" y="1341969"/>
                  <a:pt x="1341294" y="1323439"/>
                </a:cubicBezTo>
                <a:cubicBezTo>
                  <a:pt x="1129081" y="1304909"/>
                  <a:pt x="1081834" y="1308515"/>
                  <a:pt x="894196" y="1323439"/>
                </a:cubicBezTo>
                <a:cubicBezTo>
                  <a:pt x="706558" y="1338363"/>
                  <a:pt x="404079" y="1293567"/>
                  <a:pt x="0" y="1323439"/>
                </a:cubicBezTo>
                <a:cubicBezTo>
                  <a:pt x="-12162" y="1115609"/>
                  <a:pt x="-14383" y="900359"/>
                  <a:pt x="0" y="688188"/>
                </a:cubicBezTo>
                <a:cubicBezTo>
                  <a:pt x="14383" y="476017"/>
                  <a:pt x="-8510" y="244109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10429292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4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Câu 1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  gồm:  8 triệu, 5 trăm nghìn, 5 nghìn, 7 trăm và 2 đơn vị được viết là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" name="Text Box 28">
            <a:extLst>
              <a:ext uri="{FF2B5EF4-FFF2-40B4-BE49-F238E27FC236}">
                <a16:creationId xmlns:a16="http://schemas.microsoft.com/office/drawing/2014/main" id="{6F424A89-5784-43A8-A7A5-1FF6FAB83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966" y="2160717"/>
            <a:ext cx="3124200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A. 8 505 702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54DB7A10-0904-4A5F-9219-E4D50C17E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80" y="3287842"/>
            <a:ext cx="3133724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D. 8 550 702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FDA54728-0586-41A7-9C70-1C315F440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966" y="3302130"/>
            <a:ext cx="3124201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C. 8 055 702</a:t>
            </a: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id="{E8BB8EF6-D6A2-47AB-8D0D-D41388562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3" y="2144842"/>
            <a:ext cx="3124200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B. 8 505 720</a:t>
            </a:r>
          </a:p>
        </p:txBody>
      </p:sp>
      <p:pic>
        <p:nvPicPr>
          <p:cNvPr id="14" name="applause3">
            <a:hlinkClick r:id="" action="ppaction://media"/>
            <a:extLst>
              <a:ext uri="{FF2B5EF4-FFF2-40B4-BE49-F238E27FC236}">
                <a16:creationId xmlns:a16="http://schemas.microsoft.com/office/drawing/2014/main" id="{DA24B75D-37A7-487D-B427-26524CC2A480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1" y="6502401"/>
            <a:ext cx="487363" cy="487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31" y="4378326"/>
            <a:ext cx="3524250" cy="2381250"/>
          </a:xfrm>
          <a:prstGeom prst="rect">
            <a:avLst/>
          </a:prstGeom>
        </p:spPr>
      </p:pic>
      <p:pic>
        <p:nvPicPr>
          <p:cNvPr id="2050" name="Picture 2" descr="Những bông hoa điểm 10 dâng tặng Thầy Cô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5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633" y="2117040"/>
            <a:ext cx="4364937" cy="448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630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j0234131">
            <a:hlinkClick r:id="" action="ppaction://noaction"/>
            <a:extLst>
              <a:ext uri="{FF2B5EF4-FFF2-40B4-BE49-F238E27FC236}">
                <a16:creationId xmlns:a16="http://schemas.microsoft.com/office/drawing/2014/main" id="{90099073-E441-4B88-9138-4F085C637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888" y="5232400"/>
            <a:ext cx="1217612" cy="1295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WordArt 19">
            <a:extLst>
              <a:ext uri="{FF2B5EF4-FFF2-40B4-BE49-F238E27FC236}">
                <a16:creationId xmlns:a16="http://schemas.microsoft.com/office/drawing/2014/main" id="{6B733D61-B9DD-4063-8CDA-58D6882A7ECD}"/>
              </a:ext>
            </a:extLst>
          </p:cNvPr>
          <p:cNvSpPr>
            <a:spLocks noTextEdit="1"/>
          </p:cNvSpPr>
          <p:nvPr/>
        </p:nvSpPr>
        <p:spPr>
          <a:xfrm>
            <a:off x="3244851" y="59991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00</a:t>
            </a:r>
          </a:p>
        </p:txBody>
      </p:sp>
      <p:sp>
        <p:nvSpPr>
          <p:cNvPr id="4" name="WordArt 20">
            <a:extLst>
              <a:ext uri="{FF2B5EF4-FFF2-40B4-BE49-F238E27FC236}">
                <a16:creationId xmlns:a16="http://schemas.microsoft.com/office/drawing/2014/main" id="{0D03C0BE-EFC4-47F6-A26D-6F4DEB900EB0}"/>
              </a:ext>
            </a:extLst>
          </p:cNvPr>
          <p:cNvSpPr>
            <a:spLocks noTextEdit="1"/>
          </p:cNvSpPr>
          <p:nvPr/>
        </p:nvSpPr>
        <p:spPr>
          <a:xfrm>
            <a:off x="3281364" y="6048375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05</a:t>
            </a:r>
          </a:p>
        </p:txBody>
      </p:sp>
      <p:sp>
        <p:nvSpPr>
          <p:cNvPr id="5" name="WordArt 21">
            <a:extLst>
              <a:ext uri="{FF2B5EF4-FFF2-40B4-BE49-F238E27FC236}">
                <a16:creationId xmlns:a16="http://schemas.microsoft.com/office/drawing/2014/main" id="{0F4AAC78-7598-4EB3-BC6A-03229590F95C}"/>
              </a:ext>
            </a:extLst>
          </p:cNvPr>
          <p:cNvSpPr>
            <a:spLocks noTextEdit="1"/>
          </p:cNvSpPr>
          <p:nvPr/>
        </p:nvSpPr>
        <p:spPr>
          <a:xfrm>
            <a:off x="3305176" y="59864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04</a:t>
            </a:r>
          </a:p>
        </p:txBody>
      </p:sp>
      <p:sp>
        <p:nvSpPr>
          <p:cNvPr id="6" name="WordArt 22">
            <a:extLst>
              <a:ext uri="{FF2B5EF4-FFF2-40B4-BE49-F238E27FC236}">
                <a16:creationId xmlns:a16="http://schemas.microsoft.com/office/drawing/2014/main" id="{D4047B80-7BA5-4CED-8BC0-2CD9FCF858B9}"/>
              </a:ext>
            </a:extLst>
          </p:cNvPr>
          <p:cNvSpPr>
            <a:spLocks noTextEdit="1"/>
          </p:cNvSpPr>
          <p:nvPr/>
        </p:nvSpPr>
        <p:spPr>
          <a:xfrm>
            <a:off x="3348039" y="60626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03</a:t>
            </a:r>
          </a:p>
        </p:txBody>
      </p:sp>
      <p:sp>
        <p:nvSpPr>
          <p:cNvPr id="7" name="WordArt 23">
            <a:extLst>
              <a:ext uri="{FF2B5EF4-FFF2-40B4-BE49-F238E27FC236}">
                <a16:creationId xmlns:a16="http://schemas.microsoft.com/office/drawing/2014/main" id="{33B1B3A9-83E8-4385-B74B-860315BB3A56}"/>
              </a:ext>
            </a:extLst>
          </p:cNvPr>
          <p:cNvSpPr>
            <a:spLocks noTextEdit="1"/>
          </p:cNvSpPr>
          <p:nvPr/>
        </p:nvSpPr>
        <p:spPr>
          <a:xfrm>
            <a:off x="3305176" y="603408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02</a:t>
            </a:r>
          </a:p>
        </p:txBody>
      </p:sp>
      <p:sp>
        <p:nvSpPr>
          <p:cNvPr id="8" name="WordArt 24">
            <a:extLst>
              <a:ext uri="{FF2B5EF4-FFF2-40B4-BE49-F238E27FC236}">
                <a16:creationId xmlns:a16="http://schemas.microsoft.com/office/drawing/2014/main" id="{365AC21C-083B-42EC-8270-51BB5E658DFC}"/>
              </a:ext>
            </a:extLst>
          </p:cNvPr>
          <p:cNvSpPr>
            <a:spLocks noTextEdit="1"/>
          </p:cNvSpPr>
          <p:nvPr/>
        </p:nvSpPr>
        <p:spPr>
          <a:xfrm>
            <a:off x="3238501" y="6000750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01</a:t>
            </a:r>
          </a:p>
        </p:txBody>
      </p:sp>
      <p:sp>
        <p:nvSpPr>
          <p:cNvPr id="9" name="Text Box 28">
            <a:extLst>
              <a:ext uri="{FF2B5EF4-FFF2-40B4-BE49-F238E27FC236}">
                <a16:creationId xmlns:a16="http://schemas.microsoft.com/office/drawing/2014/main" id="{7BD09118-C0FC-4383-9038-542B80657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577" y="494984"/>
            <a:ext cx="10565673" cy="1323975"/>
          </a:xfrm>
          <a:custGeom>
            <a:avLst/>
            <a:gdLst>
              <a:gd name="connsiteX0" fmla="*/ 0 w 10565673"/>
              <a:gd name="connsiteY0" fmla="*/ 0 h 1323975"/>
              <a:gd name="connsiteX1" fmla="*/ 871668 w 10565673"/>
              <a:gd name="connsiteY1" fmla="*/ 0 h 1323975"/>
              <a:gd name="connsiteX2" fmla="*/ 1532023 w 10565673"/>
              <a:gd name="connsiteY2" fmla="*/ 0 h 1323975"/>
              <a:gd name="connsiteX3" fmla="*/ 1981064 w 10565673"/>
              <a:gd name="connsiteY3" fmla="*/ 0 h 1323975"/>
              <a:gd name="connsiteX4" fmla="*/ 2324448 w 10565673"/>
              <a:gd name="connsiteY4" fmla="*/ 0 h 1323975"/>
              <a:gd name="connsiteX5" fmla="*/ 2667832 w 10565673"/>
              <a:gd name="connsiteY5" fmla="*/ 0 h 1323975"/>
              <a:gd name="connsiteX6" fmla="*/ 3116874 w 10565673"/>
              <a:gd name="connsiteY6" fmla="*/ 0 h 1323975"/>
              <a:gd name="connsiteX7" fmla="*/ 3882885 w 10565673"/>
              <a:gd name="connsiteY7" fmla="*/ 0 h 1323975"/>
              <a:gd name="connsiteX8" fmla="*/ 4331926 w 10565673"/>
              <a:gd name="connsiteY8" fmla="*/ 0 h 1323975"/>
              <a:gd name="connsiteX9" fmla="*/ 5203594 w 10565673"/>
              <a:gd name="connsiteY9" fmla="*/ 0 h 1323975"/>
              <a:gd name="connsiteX10" fmla="*/ 5863949 w 10565673"/>
              <a:gd name="connsiteY10" fmla="*/ 0 h 1323975"/>
              <a:gd name="connsiteX11" fmla="*/ 6735617 w 10565673"/>
              <a:gd name="connsiteY11" fmla="*/ 0 h 1323975"/>
              <a:gd name="connsiteX12" fmla="*/ 7184658 w 10565673"/>
              <a:gd name="connsiteY12" fmla="*/ 0 h 1323975"/>
              <a:gd name="connsiteX13" fmla="*/ 7739355 w 10565673"/>
              <a:gd name="connsiteY13" fmla="*/ 0 h 1323975"/>
              <a:gd name="connsiteX14" fmla="*/ 8611023 w 10565673"/>
              <a:gd name="connsiteY14" fmla="*/ 0 h 1323975"/>
              <a:gd name="connsiteX15" fmla="*/ 9271378 w 10565673"/>
              <a:gd name="connsiteY15" fmla="*/ 0 h 1323975"/>
              <a:gd name="connsiteX16" fmla="*/ 9826076 w 10565673"/>
              <a:gd name="connsiteY16" fmla="*/ 0 h 1323975"/>
              <a:gd name="connsiteX17" fmla="*/ 10565673 w 10565673"/>
              <a:gd name="connsiteY17" fmla="*/ 0 h 1323975"/>
              <a:gd name="connsiteX18" fmla="*/ 10565673 w 10565673"/>
              <a:gd name="connsiteY18" fmla="*/ 661988 h 1323975"/>
              <a:gd name="connsiteX19" fmla="*/ 10565673 w 10565673"/>
              <a:gd name="connsiteY19" fmla="*/ 1323975 h 1323975"/>
              <a:gd name="connsiteX20" fmla="*/ 9799662 w 10565673"/>
              <a:gd name="connsiteY20" fmla="*/ 1323975 h 1323975"/>
              <a:gd name="connsiteX21" fmla="*/ 9350621 w 10565673"/>
              <a:gd name="connsiteY21" fmla="*/ 1323975 h 1323975"/>
              <a:gd name="connsiteX22" fmla="*/ 9007236 w 10565673"/>
              <a:gd name="connsiteY22" fmla="*/ 1323975 h 1323975"/>
              <a:gd name="connsiteX23" fmla="*/ 8663852 w 10565673"/>
              <a:gd name="connsiteY23" fmla="*/ 1323975 h 1323975"/>
              <a:gd name="connsiteX24" fmla="*/ 7897841 w 10565673"/>
              <a:gd name="connsiteY24" fmla="*/ 1323975 h 1323975"/>
              <a:gd name="connsiteX25" fmla="*/ 7343143 w 10565673"/>
              <a:gd name="connsiteY25" fmla="*/ 1323975 h 1323975"/>
              <a:gd name="connsiteX26" fmla="*/ 6471475 w 10565673"/>
              <a:gd name="connsiteY26" fmla="*/ 1323975 h 1323975"/>
              <a:gd name="connsiteX27" fmla="*/ 6128090 w 10565673"/>
              <a:gd name="connsiteY27" fmla="*/ 1323975 h 1323975"/>
              <a:gd name="connsiteX28" fmla="*/ 5679049 w 10565673"/>
              <a:gd name="connsiteY28" fmla="*/ 1323975 h 1323975"/>
              <a:gd name="connsiteX29" fmla="*/ 5124351 w 10565673"/>
              <a:gd name="connsiteY29" fmla="*/ 1323975 h 1323975"/>
              <a:gd name="connsiteX30" fmla="*/ 4463997 w 10565673"/>
              <a:gd name="connsiteY30" fmla="*/ 1323975 h 1323975"/>
              <a:gd name="connsiteX31" fmla="*/ 3592329 w 10565673"/>
              <a:gd name="connsiteY31" fmla="*/ 1323975 h 1323975"/>
              <a:gd name="connsiteX32" fmla="*/ 3037631 w 10565673"/>
              <a:gd name="connsiteY32" fmla="*/ 1323975 h 1323975"/>
              <a:gd name="connsiteX33" fmla="*/ 2377276 w 10565673"/>
              <a:gd name="connsiteY33" fmla="*/ 1323975 h 1323975"/>
              <a:gd name="connsiteX34" fmla="*/ 1716922 w 10565673"/>
              <a:gd name="connsiteY34" fmla="*/ 1323975 h 1323975"/>
              <a:gd name="connsiteX35" fmla="*/ 1267881 w 10565673"/>
              <a:gd name="connsiteY35" fmla="*/ 1323975 h 1323975"/>
              <a:gd name="connsiteX36" fmla="*/ 607526 w 10565673"/>
              <a:gd name="connsiteY36" fmla="*/ 1323975 h 1323975"/>
              <a:gd name="connsiteX37" fmla="*/ 0 w 10565673"/>
              <a:gd name="connsiteY37" fmla="*/ 1323975 h 1323975"/>
              <a:gd name="connsiteX38" fmla="*/ 0 w 10565673"/>
              <a:gd name="connsiteY38" fmla="*/ 635508 h 1323975"/>
              <a:gd name="connsiteX39" fmla="*/ 0 w 10565673"/>
              <a:gd name="connsiteY39" fmla="*/ 0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565673" h="1323975" fill="none" extrusionOk="0">
                <a:moveTo>
                  <a:pt x="0" y="0"/>
                </a:moveTo>
                <a:cubicBezTo>
                  <a:pt x="299664" y="25105"/>
                  <a:pt x="583759" y="3207"/>
                  <a:pt x="871668" y="0"/>
                </a:cubicBezTo>
                <a:cubicBezTo>
                  <a:pt x="1159577" y="-3207"/>
                  <a:pt x="1388112" y="-20557"/>
                  <a:pt x="1532023" y="0"/>
                </a:cubicBezTo>
                <a:cubicBezTo>
                  <a:pt x="1675935" y="20557"/>
                  <a:pt x="1889013" y="3712"/>
                  <a:pt x="1981064" y="0"/>
                </a:cubicBezTo>
                <a:cubicBezTo>
                  <a:pt x="2073115" y="-3712"/>
                  <a:pt x="2162637" y="-726"/>
                  <a:pt x="2324448" y="0"/>
                </a:cubicBezTo>
                <a:cubicBezTo>
                  <a:pt x="2486259" y="726"/>
                  <a:pt x="2581019" y="10846"/>
                  <a:pt x="2667832" y="0"/>
                </a:cubicBezTo>
                <a:cubicBezTo>
                  <a:pt x="2754645" y="-10846"/>
                  <a:pt x="2980030" y="-15684"/>
                  <a:pt x="3116874" y="0"/>
                </a:cubicBezTo>
                <a:cubicBezTo>
                  <a:pt x="3253718" y="15684"/>
                  <a:pt x="3517486" y="10657"/>
                  <a:pt x="3882885" y="0"/>
                </a:cubicBezTo>
                <a:cubicBezTo>
                  <a:pt x="4248284" y="-10657"/>
                  <a:pt x="4124294" y="-3479"/>
                  <a:pt x="4331926" y="0"/>
                </a:cubicBezTo>
                <a:cubicBezTo>
                  <a:pt x="4539558" y="3479"/>
                  <a:pt x="4971925" y="19366"/>
                  <a:pt x="5203594" y="0"/>
                </a:cubicBezTo>
                <a:cubicBezTo>
                  <a:pt x="5435263" y="-19366"/>
                  <a:pt x="5586453" y="-28783"/>
                  <a:pt x="5863949" y="0"/>
                </a:cubicBezTo>
                <a:cubicBezTo>
                  <a:pt x="6141445" y="28783"/>
                  <a:pt x="6402083" y="20227"/>
                  <a:pt x="6735617" y="0"/>
                </a:cubicBezTo>
                <a:cubicBezTo>
                  <a:pt x="7069151" y="-20227"/>
                  <a:pt x="7051042" y="8553"/>
                  <a:pt x="7184658" y="0"/>
                </a:cubicBezTo>
                <a:cubicBezTo>
                  <a:pt x="7318274" y="-8553"/>
                  <a:pt x="7476170" y="27194"/>
                  <a:pt x="7739355" y="0"/>
                </a:cubicBezTo>
                <a:cubicBezTo>
                  <a:pt x="8002540" y="-27194"/>
                  <a:pt x="8400876" y="-4121"/>
                  <a:pt x="8611023" y="0"/>
                </a:cubicBezTo>
                <a:cubicBezTo>
                  <a:pt x="8821170" y="4121"/>
                  <a:pt x="8948821" y="-9434"/>
                  <a:pt x="9271378" y="0"/>
                </a:cubicBezTo>
                <a:cubicBezTo>
                  <a:pt x="9593935" y="9434"/>
                  <a:pt x="9642947" y="6049"/>
                  <a:pt x="9826076" y="0"/>
                </a:cubicBezTo>
                <a:cubicBezTo>
                  <a:pt x="10009205" y="-6049"/>
                  <a:pt x="10408831" y="-24437"/>
                  <a:pt x="10565673" y="0"/>
                </a:cubicBezTo>
                <a:cubicBezTo>
                  <a:pt x="10559376" y="168583"/>
                  <a:pt x="10573599" y="467988"/>
                  <a:pt x="10565673" y="661988"/>
                </a:cubicBezTo>
                <a:cubicBezTo>
                  <a:pt x="10557747" y="855988"/>
                  <a:pt x="10557470" y="1146548"/>
                  <a:pt x="10565673" y="1323975"/>
                </a:cubicBezTo>
                <a:cubicBezTo>
                  <a:pt x="10192750" y="1308824"/>
                  <a:pt x="9983239" y="1345592"/>
                  <a:pt x="9799662" y="1323975"/>
                </a:cubicBezTo>
                <a:cubicBezTo>
                  <a:pt x="9616085" y="1302358"/>
                  <a:pt x="9499090" y="1317941"/>
                  <a:pt x="9350621" y="1323975"/>
                </a:cubicBezTo>
                <a:cubicBezTo>
                  <a:pt x="9202152" y="1330009"/>
                  <a:pt x="9089205" y="1315185"/>
                  <a:pt x="9007236" y="1323975"/>
                </a:cubicBezTo>
                <a:cubicBezTo>
                  <a:pt x="8925268" y="1332765"/>
                  <a:pt x="8738987" y="1339596"/>
                  <a:pt x="8663852" y="1323975"/>
                </a:cubicBezTo>
                <a:cubicBezTo>
                  <a:pt x="8588717" y="1308354"/>
                  <a:pt x="8069236" y="1305359"/>
                  <a:pt x="7897841" y="1323975"/>
                </a:cubicBezTo>
                <a:cubicBezTo>
                  <a:pt x="7726446" y="1342591"/>
                  <a:pt x="7562968" y="1316321"/>
                  <a:pt x="7343143" y="1323975"/>
                </a:cubicBezTo>
                <a:cubicBezTo>
                  <a:pt x="7123318" y="1331629"/>
                  <a:pt x="6689009" y="1347272"/>
                  <a:pt x="6471475" y="1323975"/>
                </a:cubicBezTo>
                <a:cubicBezTo>
                  <a:pt x="6253941" y="1300678"/>
                  <a:pt x="6225993" y="1332613"/>
                  <a:pt x="6128090" y="1323975"/>
                </a:cubicBezTo>
                <a:cubicBezTo>
                  <a:pt x="6030187" y="1315337"/>
                  <a:pt x="5861014" y="1312251"/>
                  <a:pt x="5679049" y="1323975"/>
                </a:cubicBezTo>
                <a:cubicBezTo>
                  <a:pt x="5497084" y="1335699"/>
                  <a:pt x="5295556" y="1325085"/>
                  <a:pt x="5124351" y="1323975"/>
                </a:cubicBezTo>
                <a:cubicBezTo>
                  <a:pt x="4953146" y="1322865"/>
                  <a:pt x="4606494" y="1342495"/>
                  <a:pt x="4463997" y="1323975"/>
                </a:cubicBezTo>
                <a:cubicBezTo>
                  <a:pt x="4321500" y="1305455"/>
                  <a:pt x="3826998" y="1341859"/>
                  <a:pt x="3592329" y="1323975"/>
                </a:cubicBezTo>
                <a:cubicBezTo>
                  <a:pt x="3357660" y="1306091"/>
                  <a:pt x="3280443" y="1321937"/>
                  <a:pt x="3037631" y="1323975"/>
                </a:cubicBezTo>
                <a:cubicBezTo>
                  <a:pt x="2794819" y="1326013"/>
                  <a:pt x="2695586" y="1354032"/>
                  <a:pt x="2377276" y="1323975"/>
                </a:cubicBezTo>
                <a:cubicBezTo>
                  <a:pt x="2058967" y="1293918"/>
                  <a:pt x="1992640" y="1314391"/>
                  <a:pt x="1716922" y="1323975"/>
                </a:cubicBezTo>
                <a:cubicBezTo>
                  <a:pt x="1441204" y="1333559"/>
                  <a:pt x="1366859" y="1309615"/>
                  <a:pt x="1267881" y="1323975"/>
                </a:cubicBezTo>
                <a:cubicBezTo>
                  <a:pt x="1168903" y="1338335"/>
                  <a:pt x="790051" y="1308535"/>
                  <a:pt x="607526" y="1323975"/>
                </a:cubicBezTo>
                <a:cubicBezTo>
                  <a:pt x="425002" y="1339415"/>
                  <a:pt x="211449" y="1307162"/>
                  <a:pt x="0" y="1323975"/>
                </a:cubicBezTo>
                <a:cubicBezTo>
                  <a:pt x="15384" y="1180876"/>
                  <a:pt x="-10111" y="916432"/>
                  <a:pt x="0" y="635508"/>
                </a:cubicBezTo>
                <a:cubicBezTo>
                  <a:pt x="10111" y="354584"/>
                  <a:pt x="11087" y="187106"/>
                  <a:pt x="0" y="0"/>
                </a:cubicBezTo>
                <a:close/>
              </a:path>
              <a:path w="10565673" h="1323975" stroke="0" extrusionOk="0">
                <a:moveTo>
                  <a:pt x="0" y="0"/>
                </a:moveTo>
                <a:cubicBezTo>
                  <a:pt x="177076" y="-12658"/>
                  <a:pt x="520796" y="-12310"/>
                  <a:pt x="660355" y="0"/>
                </a:cubicBezTo>
                <a:cubicBezTo>
                  <a:pt x="799914" y="12310"/>
                  <a:pt x="846251" y="-8756"/>
                  <a:pt x="1003739" y="0"/>
                </a:cubicBezTo>
                <a:cubicBezTo>
                  <a:pt x="1161227" y="8756"/>
                  <a:pt x="1531666" y="-14319"/>
                  <a:pt x="1664093" y="0"/>
                </a:cubicBezTo>
                <a:cubicBezTo>
                  <a:pt x="1796520" y="14319"/>
                  <a:pt x="2034980" y="12623"/>
                  <a:pt x="2218791" y="0"/>
                </a:cubicBezTo>
                <a:cubicBezTo>
                  <a:pt x="2402602" y="-12623"/>
                  <a:pt x="2483826" y="-4194"/>
                  <a:pt x="2562176" y="0"/>
                </a:cubicBezTo>
                <a:cubicBezTo>
                  <a:pt x="2640526" y="4194"/>
                  <a:pt x="2882841" y="17492"/>
                  <a:pt x="3011217" y="0"/>
                </a:cubicBezTo>
                <a:cubicBezTo>
                  <a:pt x="3139593" y="-17492"/>
                  <a:pt x="3490889" y="-13584"/>
                  <a:pt x="3882885" y="0"/>
                </a:cubicBezTo>
                <a:cubicBezTo>
                  <a:pt x="4274881" y="13584"/>
                  <a:pt x="4056139" y="5006"/>
                  <a:pt x="4226269" y="0"/>
                </a:cubicBezTo>
                <a:cubicBezTo>
                  <a:pt x="4396399" y="-5006"/>
                  <a:pt x="4833770" y="-21747"/>
                  <a:pt x="5097937" y="0"/>
                </a:cubicBezTo>
                <a:cubicBezTo>
                  <a:pt x="5362104" y="21747"/>
                  <a:pt x="5490277" y="-15367"/>
                  <a:pt x="5652635" y="0"/>
                </a:cubicBezTo>
                <a:cubicBezTo>
                  <a:pt x="5814993" y="15367"/>
                  <a:pt x="5898581" y="11470"/>
                  <a:pt x="6101676" y="0"/>
                </a:cubicBezTo>
                <a:cubicBezTo>
                  <a:pt x="6304771" y="-11470"/>
                  <a:pt x="6434440" y="16278"/>
                  <a:pt x="6550717" y="0"/>
                </a:cubicBezTo>
                <a:cubicBezTo>
                  <a:pt x="6666994" y="-16278"/>
                  <a:pt x="6734370" y="-7273"/>
                  <a:pt x="6894102" y="0"/>
                </a:cubicBezTo>
                <a:cubicBezTo>
                  <a:pt x="7053835" y="7273"/>
                  <a:pt x="7322897" y="-23131"/>
                  <a:pt x="7554456" y="0"/>
                </a:cubicBezTo>
                <a:cubicBezTo>
                  <a:pt x="7786015" y="23131"/>
                  <a:pt x="8163693" y="10698"/>
                  <a:pt x="8320467" y="0"/>
                </a:cubicBezTo>
                <a:cubicBezTo>
                  <a:pt x="8477241" y="-10698"/>
                  <a:pt x="8735185" y="-1538"/>
                  <a:pt x="8980822" y="0"/>
                </a:cubicBezTo>
                <a:cubicBezTo>
                  <a:pt x="9226460" y="1538"/>
                  <a:pt x="9430936" y="31545"/>
                  <a:pt x="9852490" y="0"/>
                </a:cubicBezTo>
                <a:cubicBezTo>
                  <a:pt x="10274044" y="-31545"/>
                  <a:pt x="10416841" y="-287"/>
                  <a:pt x="10565673" y="0"/>
                </a:cubicBezTo>
                <a:cubicBezTo>
                  <a:pt x="10545870" y="180039"/>
                  <a:pt x="10549295" y="416936"/>
                  <a:pt x="10565673" y="635508"/>
                </a:cubicBezTo>
                <a:cubicBezTo>
                  <a:pt x="10582051" y="854080"/>
                  <a:pt x="10554834" y="1058187"/>
                  <a:pt x="10565673" y="1323975"/>
                </a:cubicBezTo>
                <a:cubicBezTo>
                  <a:pt x="10376696" y="1302911"/>
                  <a:pt x="10208291" y="1296802"/>
                  <a:pt x="9905318" y="1323975"/>
                </a:cubicBezTo>
                <a:cubicBezTo>
                  <a:pt x="9602346" y="1351148"/>
                  <a:pt x="9408256" y="1299254"/>
                  <a:pt x="9244964" y="1323975"/>
                </a:cubicBezTo>
                <a:cubicBezTo>
                  <a:pt x="9081672" y="1348696"/>
                  <a:pt x="8650544" y="1325033"/>
                  <a:pt x="8373296" y="1323975"/>
                </a:cubicBezTo>
                <a:cubicBezTo>
                  <a:pt x="8096048" y="1322917"/>
                  <a:pt x="7963268" y="1319620"/>
                  <a:pt x="7607285" y="1323975"/>
                </a:cubicBezTo>
                <a:cubicBezTo>
                  <a:pt x="7251302" y="1328330"/>
                  <a:pt x="7305545" y="1329726"/>
                  <a:pt x="7158243" y="1323975"/>
                </a:cubicBezTo>
                <a:cubicBezTo>
                  <a:pt x="7010941" y="1318224"/>
                  <a:pt x="6800290" y="1302371"/>
                  <a:pt x="6709202" y="1323975"/>
                </a:cubicBezTo>
                <a:cubicBezTo>
                  <a:pt x="6618114" y="1345579"/>
                  <a:pt x="6456365" y="1329462"/>
                  <a:pt x="6260161" y="1323975"/>
                </a:cubicBezTo>
                <a:cubicBezTo>
                  <a:pt x="6063957" y="1318488"/>
                  <a:pt x="5571254" y="1314170"/>
                  <a:pt x="5388493" y="1323975"/>
                </a:cubicBezTo>
                <a:cubicBezTo>
                  <a:pt x="5205732" y="1333780"/>
                  <a:pt x="5074059" y="1331073"/>
                  <a:pt x="4939452" y="1323975"/>
                </a:cubicBezTo>
                <a:cubicBezTo>
                  <a:pt x="4804845" y="1316877"/>
                  <a:pt x="4427918" y="1311133"/>
                  <a:pt x="4279098" y="1323975"/>
                </a:cubicBezTo>
                <a:cubicBezTo>
                  <a:pt x="4130278" y="1336817"/>
                  <a:pt x="3665073" y="1355468"/>
                  <a:pt x="3407430" y="1323975"/>
                </a:cubicBezTo>
                <a:cubicBezTo>
                  <a:pt x="3149787" y="1292482"/>
                  <a:pt x="2894581" y="1318866"/>
                  <a:pt x="2747075" y="1323975"/>
                </a:cubicBezTo>
                <a:cubicBezTo>
                  <a:pt x="2599569" y="1329084"/>
                  <a:pt x="2245972" y="1336177"/>
                  <a:pt x="1875407" y="1323975"/>
                </a:cubicBezTo>
                <a:cubicBezTo>
                  <a:pt x="1504842" y="1311773"/>
                  <a:pt x="1646476" y="1321921"/>
                  <a:pt x="1426366" y="1323975"/>
                </a:cubicBezTo>
                <a:cubicBezTo>
                  <a:pt x="1206256" y="1326029"/>
                  <a:pt x="931043" y="1346928"/>
                  <a:pt x="766011" y="1323975"/>
                </a:cubicBezTo>
                <a:cubicBezTo>
                  <a:pt x="600980" y="1301022"/>
                  <a:pt x="308844" y="1295791"/>
                  <a:pt x="0" y="1323975"/>
                </a:cubicBezTo>
                <a:cubicBezTo>
                  <a:pt x="-8535" y="1052431"/>
                  <a:pt x="30557" y="823772"/>
                  <a:pt x="0" y="688467"/>
                </a:cubicBezTo>
                <a:cubicBezTo>
                  <a:pt x="-30557" y="553162"/>
                  <a:pt x="-10262" y="208956"/>
                  <a:pt x="0" y="0"/>
                </a:cubicBezTo>
                <a:close/>
              </a:path>
            </a:pathLst>
          </a:custGeom>
          <a:ln w="28575">
            <a:solidFill>
              <a:srgbClr val="578B18"/>
            </a:solidFill>
            <a:extLst>
              <a:ext uri="{C807C97D-BFC1-408E-A445-0C87EB9F89A2}">
                <ask:lineSketchStyleProps xmlns:ask="http://schemas.microsoft.com/office/drawing/2018/sketchyshapes" sd="201714550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Giá trị của chữ số 7 trong số 10 275 </a:t>
            </a:r>
            <a:r>
              <a:rPr lang="vi-VN" altLang="en-US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104 là</a:t>
            </a:r>
            <a:r>
              <a:rPr lang="en-US" altLang="en-US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  <a:endParaRPr lang="en-US" alt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28">
            <a:extLst>
              <a:ext uri="{FF2B5EF4-FFF2-40B4-BE49-F238E27FC236}">
                <a16:creationId xmlns:a16="http://schemas.microsoft.com/office/drawing/2014/main" id="{C3636AC6-9EC9-4FFF-B7BC-3008DE45F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51" y="2449513"/>
            <a:ext cx="3124200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A. 700 000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C99669B8-69C3-4C8F-A065-86CCD1E13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310" y="3590925"/>
            <a:ext cx="3241764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D. 7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94BFB8B1-3222-4661-9005-DCDFC622A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327" y="3590926"/>
            <a:ext cx="3133725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C. 7 000</a:t>
            </a: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id="{893647A6-FFA6-4E62-9FB0-0D05479D4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310" y="2430146"/>
            <a:ext cx="3241764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B. 70 000</a:t>
            </a:r>
          </a:p>
        </p:txBody>
      </p:sp>
      <p:pic>
        <p:nvPicPr>
          <p:cNvPr id="14" name="applause3">
            <a:hlinkClick r:id="" action="ppaction://media"/>
            <a:extLst>
              <a:ext uri="{FF2B5EF4-FFF2-40B4-BE49-F238E27FC236}">
                <a16:creationId xmlns:a16="http://schemas.microsoft.com/office/drawing/2014/main" id="{92A210C2-22FC-4920-8BD0-12B180F67EB8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77401" y="6280151"/>
            <a:ext cx="487363" cy="487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31" y="4378326"/>
            <a:ext cx="3524250" cy="2381250"/>
          </a:xfrm>
          <a:prstGeom prst="rect">
            <a:avLst/>
          </a:prstGeom>
        </p:spPr>
      </p:pic>
      <p:pic>
        <p:nvPicPr>
          <p:cNvPr id="16" name="Picture 2" descr="Những bông hoa điểm 10 dâng tặng Thầy Cô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633" y="2117040"/>
            <a:ext cx="4364937" cy="448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1810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B475D2B-2796-4FBA-A2FF-EAFD33FEE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t="2638" r="2727" b="4439"/>
          <a:stretch>
            <a:fillRect/>
          </a:stretch>
        </p:blipFill>
        <p:spPr bwMode="auto">
          <a:xfrm>
            <a:off x="114300" y="-76200"/>
            <a:ext cx="119634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C070D209-BFB6-4044-B371-7FDFC6F7E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364" y="780494"/>
            <a:ext cx="9942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tư </a:t>
            </a:r>
            <a:r>
              <a:rPr kumimoji="0" lang="en-US" alt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22 </a:t>
            </a: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9 </a:t>
            </a: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BCF6B8-4103-4E72-9CEC-120607ACB937}"/>
              </a:ext>
            </a:extLst>
          </p:cNvPr>
          <p:cNvSpPr txBox="1"/>
          <p:nvPr/>
        </p:nvSpPr>
        <p:spPr>
          <a:xfrm>
            <a:off x="4229420" y="1636354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4CD80-43E9-4F87-90EE-6492F8FD7CF1}"/>
              </a:ext>
            </a:extLst>
          </p:cNvPr>
          <p:cNvSpPr txBox="1"/>
          <p:nvPr/>
        </p:nvSpPr>
        <p:spPr>
          <a:xfrm>
            <a:off x="3931154" y="2511448"/>
            <a:ext cx="7250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 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566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FCC415-3D5C-45E8-8E85-2667A3BFFFFF}"/>
              </a:ext>
            </a:extLst>
          </p:cNvPr>
          <p:cNvSpPr txBox="1"/>
          <p:nvPr/>
        </p:nvSpPr>
        <p:spPr>
          <a:xfrm>
            <a:off x="3003476" y="450062"/>
            <a:ext cx="19888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578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600" b="1" dirty="0">
              <a:solidFill>
                <a:srgbClr val="578B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3A881F7-291B-43E6-814B-F409E7104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16" b="89959" l="9752" r="94681">
                        <a14:foregroundMark x1="31206" y1="7172" x2="32447" y2="28074"/>
                        <a14:foregroundMark x1="32447" y1="28074" x2="51773" y2="30943"/>
                        <a14:foregroundMark x1="51773" y1="30943" x2="46099" y2="14549"/>
                        <a14:foregroundMark x1="46099" y1="14549" x2="36879" y2="9631"/>
                        <a14:foregroundMark x1="36879" y1="9631" x2="32270" y2="10656"/>
                        <a14:foregroundMark x1="26950" y1="32992" x2="26950" y2="32992"/>
                        <a14:foregroundMark x1="65426" y1="22541" x2="61879" y2="38934"/>
                        <a14:foregroundMark x1="61879" y1="38934" x2="66667" y2="79508"/>
                        <a14:foregroundMark x1="78276" y1="85664" x2="81738" y2="87500"/>
                        <a14:foregroundMark x1="66667" y1="79508" x2="70106" y2="81332"/>
                        <a14:foregroundMark x1="81738" y1="87500" x2="93972" y2="66189"/>
                        <a14:foregroundMark x1="93972" y1="66189" x2="94681" y2="61066"/>
                        <a14:foregroundMark x1="20213" y1="89959" x2="20213" y2="89959"/>
                        <a14:foregroundMark x1="31028" y1="89959" x2="31028" y2="89959"/>
                        <a14:foregroundMark x1="27305" y1="15779" x2="27305" y2="18238"/>
                        <a14:foregroundMark x1="35106" y1="15369" x2="36525" y2="21516"/>
                        <a14:backgroundMark x1="26418" y1="83607" x2="26418" y2="83607"/>
                        <a14:backgroundMark x1="26418" y1="79508" x2="26418" y2="79508"/>
                        <a14:backgroundMark x1="74113" y1="83402" x2="74113" y2="83402"/>
                        <a14:backgroundMark x1="74113" y1="83402" x2="75000" y2="89344"/>
                        <a14:backgroundMark x1="74291" y1="82377" x2="73936" y2="78893"/>
                        <a14:backgroundMark x1="74113" y1="79098" x2="73582" y2="846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45077"/>
            <a:ext cx="3727938" cy="3225592"/>
          </a:xfrm>
          <a:prstGeom prst="rect">
            <a:avLst/>
          </a:prstGeom>
        </p:spPr>
      </p:pic>
      <p:pic>
        <p:nvPicPr>
          <p:cNvPr id="10" name="Picture 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48E4E6D-6DE7-446E-9364-565F9B46A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369" y="191686"/>
            <a:ext cx="7010033" cy="67734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64D394-E131-420E-8869-75DDCD68D5CA}"/>
              </a:ext>
            </a:extLst>
          </p:cNvPr>
          <p:cNvSpPr txBox="1"/>
          <p:nvPr/>
        </p:nvSpPr>
        <p:spPr>
          <a:xfrm>
            <a:off x="994229" y="1213009"/>
            <a:ext cx="84172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Thang Vu" panose="03090702030407020404" pitchFamily="66" charset="0"/>
                <a:cs typeface="Times New Roman" panose="02020603050405020304" pitchFamily="18" charset="0"/>
              </a:rPr>
              <a:t>Luyện</a:t>
            </a:r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Thang Vu" panose="03090702030407020404" pitchFamily="66" charset="0"/>
                <a:cs typeface="Times New Roman" panose="02020603050405020304" pitchFamily="18" charset="0"/>
              </a:rPr>
              <a:t> </a:t>
            </a:r>
            <a:r>
              <a:rPr lang="en-US" sz="13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Thang Vu" panose="03090702030407020404" pitchFamily="66" charset="0"/>
                <a:cs typeface="Times New Roman" panose="02020603050405020304" pitchFamily="18" charset="0"/>
              </a:rPr>
              <a:t>tập</a:t>
            </a:r>
            <a:endParaRPr lang="en-US" sz="13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VN Thang Vu" panose="030907020304070204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4665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40"/>
                            </p:stCondLst>
                            <p:childTnLst>
                              <p:par>
                                <p:cTn id="23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7999" y="0"/>
            <a:ext cx="14216743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524000" y="1016726"/>
            <a:ext cx="58125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57912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78486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16288" y="5060950"/>
            <a:ext cx="2279650" cy="179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Tieng-coi-oto-www_nhacchuongvui_com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24001" y="6577013"/>
            <a:ext cx="487363" cy="488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Broccoli_On_My_Plate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14601" y="6577013"/>
            <a:ext cx="487363" cy="487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-1 0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039" y="5695951"/>
            <a:ext cx="1233487" cy="703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791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814" y="43259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934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14"/>
          <p:cNvSpPr/>
          <p:nvPr/>
        </p:nvSpPr>
        <p:spPr>
          <a:xfrm>
            <a:off x="1447800" y="0"/>
            <a:ext cx="9220200" cy="3352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</a:t>
            </a:r>
            <a:r>
              <a:rPr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1: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</a:t>
            </a:r>
          </a:p>
          <a:p>
            <a:pPr lvl="0">
              <a:buNone/>
            </a:pPr>
            <a:r>
              <a:rPr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35 627 449             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123 456 789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 82 175 263			d. 850 003 200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262673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7AD8981-293F-47C7-B46C-80B0CB26BF7D}"/>
              </a:ext>
            </a:extLst>
          </p:cNvPr>
          <p:cNvCxnSpPr/>
          <p:nvPr/>
        </p:nvCxnSpPr>
        <p:spPr>
          <a:xfrm>
            <a:off x="6934200" y="1159377"/>
            <a:ext cx="20882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22905E-2097-4B08-810B-71DB35FD1FD3}"/>
              </a:ext>
            </a:extLst>
          </p:cNvPr>
          <p:cNvCxnSpPr/>
          <p:nvPr/>
        </p:nvCxnSpPr>
        <p:spPr>
          <a:xfrm>
            <a:off x="3005267" y="1630112"/>
            <a:ext cx="14951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E4DFCF-95E6-4CD8-A980-5B59E7D0C837}"/>
              </a:ext>
            </a:extLst>
          </p:cNvPr>
          <p:cNvCxnSpPr/>
          <p:nvPr/>
        </p:nvCxnSpPr>
        <p:spPr>
          <a:xfrm>
            <a:off x="5267326" y="1678167"/>
            <a:ext cx="1600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526BDEE-3D42-4969-8C39-737653745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6000413"/>
              </p:ext>
            </p:extLst>
          </p:nvPr>
        </p:nvGraphicFramePr>
        <p:xfrm>
          <a:off x="0" y="516819"/>
          <a:ext cx="11932909" cy="6268053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260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7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0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6148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</a:t>
                      </a:r>
                      <a:r>
                        <a:rPr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0DF8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</a:t>
                      </a: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số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0DF8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US" sz="11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b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trị của chữ số</a:t>
                      </a:r>
                      <a:r>
                        <a:rPr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0DF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b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trị của chữ số</a:t>
                      </a: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endParaRPr 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0DF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369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4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251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0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89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40"/>
                        </a:lnSpc>
                        <a:spcBef>
                          <a:spcPts val="0"/>
                        </a:spcBef>
                        <a:spcAft>
                          <a:spcPts val="18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5059"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387" y="5025317"/>
            <a:ext cx="21339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184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82 175 263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91" y="6327028"/>
            <a:ext cx="22365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184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850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003 200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88" y="2445725"/>
            <a:ext cx="20313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184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35 627 449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49205" y="3685134"/>
            <a:ext cx="2236510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184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123 456 789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2754" y="11875"/>
            <a:ext cx="1301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1: </a:t>
            </a:r>
          </a:p>
        </p:txBody>
      </p:sp>
    </p:spTree>
    <p:extLst>
      <p:ext uri="{BB962C8B-B14F-4D97-AF65-F5344CB8AC3E}">
        <p14:creationId xmlns:p14="http://schemas.microsoft.com/office/powerpoint/2010/main" val="2867233390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904</Words>
  <Application>Microsoft Office PowerPoint</Application>
  <PresentationFormat>Widescreen</PresentationFormat>
  <Paragraphs>251</Paragraphs>
  <Slides>25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UVN Thang Vu</vt:lpstr>
      <vt:lpstr>Calibri</vt:lpstr>
      <vt:lpstr>Arial</vt:lpstr>
      <vt:lpstr>UVN Thoi Nay Nang</vt:lpstr>
      <vt:lpstr>Impact</vt:lpstr>
      <vt:lpstr>UVN Chim Bien Nang</vt:lpstr>
      <vt:lpstr>Calibri Light</vt:lpstr>
      <vt:lpstr>HP001 4 hàng</vt:lpstr>
      <vt:lpstr>Times New Roman</vt:lpstr>
      <vt:lpstr>第一PPT，www.1ppt.com</vt:lpstr>
      <vt:lpstr>1_Office 主题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清新绿色草地</dc:title>
  <dc:creator>KTUTS</dc:creator>
  <cp:keywords>Ha</cp:keywords>
  <dc:description>www.1ppt.com</dc:description>
  <cp:lastModifiedBy>Phan Thị Hà Thu</cp:lastModifiedBy>
  <cp:revision>92</cp:revision>
  <dcterms:created xsi:type="dcterms:W3CDTF">2016-04-08T06:26:00Z</dcterms:created>
  <dcterms:modified xsi:type="dcterms:W3CDTF">2021-09-21T14:35:41Z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2052-10.1.0.5603</vt:lpwstr>
  </property>
</Properties>
</file>