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94" r:id="rId4"/>
    <p:sldId id="293" r:id="rId5"/>
    <p:sldId id="295" r:id="rId6"/>
    <p:sldId id="285" r:id="rId7"/>
    <p:sldId id="261" r:id="rId8"/>
    <p:sldId id="265" r:id="rId9"/>
    <p:sldId id="270" r:id="rId10"/>
    <p:sldId id="266" r:id="rId11"/>
    <p:sldId id="298" r:id="rId12"/>
    <p:sldId id="299" r:id="rId13"/>
    <p:sldId id="300" r:id="rId14"/>
    <p:sldId id="304" r:id="rId15"/>
    <p:sldId id="302" r:id="rId16"/>
    <p:sldId id="303" r:id="rId17"/>
    <p:sldId id="291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.VnTime" panose="020B72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UTM Alba Matter" panose="02040603050506020204" pitchFamily="18" charset="0"/>
      <p:regular r:id="rId31"/>
    </p:embeddedFont>
    <p:embeddedFont>
      <p:font typeface="UTM Aurora" panose="02040603050506020204" pitchFamily="18" charset="0"/>
      <p:regular r:id="rId32"/>
    </p:embeddedFont>
    <p:embeddedFont>
      <p:font typeface="UTM Fire House" panose="02040603050506020204" pitchFamily="18" charset="0"/>
      <p:regular r:id="rId33"/>
    </p:embeddedFont>
    <p:embeddedFont>
      <p:font typeface="UTM Flamenco" panose="02040603050506020204" pitchFamily="18" charset="0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01" y="58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8E219-0880-4D5D-AF36-D363AA7CC1D4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31704-B89D-4EFF-9D8E-0227E0BA8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94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04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14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05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837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9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85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8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9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5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3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242" y="1690688"/>
            <a:ext cx="2389573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7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jp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f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f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f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39631"/>
            <a:ext cx="12187636" cy="6858000"/>
          </a:xfrm>
          <a:prstGeom prst="rect">
            <a:avLst/>
          </a:prstGeom>
        </p:spPr>
      </p:pic>
      <p:pic>
        <p:nvPicPr>
          <p:cNvPr id="32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31" y="1114018"/>
            <a:ext cx="3762375" cy="3762375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1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7423" y="5092923"/>
            <a:ext cx="124712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60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– </a:t>
            </a:r>
            <a:r>
              <a:rPr lang="en-US" altLang="zh-CN" sz="60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Lớp</a:t>
            </a:r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4</a:t>
            </a:r>
          </a:p>
          <a:p>
            <a:pPr algn="ctr"/>
            <a:r>
              <a:rPr lang="en-US" altLang="zh-CN" sz="36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Giáo</a:t>
            </a:r>
            <a:r>
              <a:rPr lang="en-US" altLang="zh-CN" sz="36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3600" b="1" spc="60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viên</a:t>
            </a:r>
            <a:r>
              <a:rPr lang="en-US" altLang="zh-CN" sz="3600" b="1" spc="60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:…</a:t>
            </a:r>
            <a:endParaRPr lang="zh-CN" altLang="en-US" sz="3600" b="1" spc="60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8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01" y="-583989"/>
            <a:ext cx="4063492" cy="4063492"/>
          </a:xfrm>
          <a:prstGeom prst="rect">
            <a:avLst/>
          </a:prstGeom>
        </p:spPr>
      </p:pic>
      <p:sp>
        <p:nvSpPr>
          <p:cNvPr id="31" name="文本框 19"/>
          <p:cNvSpPr txBox="1"/>
          <p:nvPr/>
        </p:nvSpPr>
        <p:spPr>
          <a:xfrm>
            <a:off x="3159863" y="185426"/>
            <a:ext cx="5872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…….</a:t>
            </a:r>
            <a:endParaRPr lang="zh-CN" altLang="en-US" sz="44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17" y="1349900"/>
            <a:ext cx="3784949" cy="35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5" grpId="1" animBg="1"/>
      <p:bldP spid="26" grpId="1" animBg="1"/>
      <p:bldP spid="27" grpId="1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1" animBg="1"/>
      <p:bldP spid="45" grpId="1" animBg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-70637" y="0"/>
            <a:ext cx="12282344" cy="69112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4907" y="587875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27394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4628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18624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790966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963307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35648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307990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48033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5267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825015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160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27394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44628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18624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790966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963307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135648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0799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8033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65267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825015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245"/>
          <p:cNvCxnSpPr>
            <a:cxnSpLocks noChangeShapeType="1"/>
          </p:cNvCxnSpPr>
          <p:nvPr/>
        </p:nvCxnSpPr>
        <p:spPr bwMode="auto">
          <a:xfrm>
            <a:off x="7210113" y="2313478"/>
            <a:ext cx="2493963" cy="0"/>
          </a:xfrm>
          <a:prstGeom prst="line">
            <a:avLst/>
          </a:prstGeom>
          <a:noFill/>
          <a:ln w="635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39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47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50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  <p:pic>
        <p:nvPicPr>
          <p:cNvPr id="51" name="图片 3">
            <a:extLst>
              <a:ext uri="{FF2B5EF4-FFF2-40B4-BE49-F238E27FC236}">
                <a16:creationId xmlns:a16="http://schemas.microsoft.com/office/drawing/2014/main" id="{AEE0BEA9-BDF2-441F-9E8D-0198171D5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7" y="363272"/>
            <a:ext cx="8688405" cy="4936862"/>
          </a:xfrm>
          <a:prstGeom prst="rect">
            <a:avLst/>
          </a:prstGeom>
        </p:spPr>
      </p:pic>
      <p:sp>
        <p:nvSpPr>
          <p:cNvPr id="52" name="文本框 27">
            <a:extLst>
              <a:ext uri="{FF2B5EF4-FFF2-40B4-BE49-F238E27FC236}">
                <a16:creationId xmlns:a16="http://schemas.microsoft.com/office/drawing/2014/main" id="{94E466E6-AAF1-4FB2-AC43-7702E76669D9}"/>
              </a:ext>
            </a:extLst>
          </p:cNvPr>
          <p:cNvSpPr txBox="1"/>
          <p:nvPr/>
        </p:nvSpPr>
        <p:spPr>
          <a:xfrm>
            <a:off x="9752347" y="6143286"/>
            <a:ext cx="1475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1E1408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小（二）班</a:t>
            </a:r>
          </a:p>
        </p:txBody>
      </p:sp>
      <p:pic>
        <p:nvPicPr>
          <p:cNvPr id="53" name="图片 9">
            <a:extLst>
              <a:ext uri="{FF2B5EF4-FFF2-40B4-BE49-F238E27FC236}">
                <a16:creationId xmlns:a16="http://schemas.microsoft.com/office/drawing/2014/main" id="{53F8073D-2260-4ECE-A25E-4A443C3ED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241" y="195826"/>
            <a:ext cx="3394500" cy="3394500"/>
          </a:xfrm>
          <a:prstGeom prst="rect">
            <a:avLst/>
          </a:prstGeom>
        </p:spPr>
      </p:pic>
      <p:pic>
        <p:nvPicPr>
          <p:cNvPr id="54" name="图片 12">
            <a:extLst>
              <a:ext uri="{FF2B5EF4-FFF2-40B4-BE49-F238E27FC236}">
                <a16:creationId xmlns:a16="http://schemas.microsoft.com/office/drawing/2014/main" id="{C186DEF0-6199-4EF0-A045-33D75546B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6" y="2932177"/>
            <a:ext cx="3076350" cy="3533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5" name="图片 24">
            <a:extLst>
              <a:ext uri="{FF2B5EF4-FFF2-40B4-BE49-F238E27FC236}">
                <a16:creationId xmlns:a16="http://schemas.microsoft.com/office/drawing/2014/main" id="{6E55FD33-30F3-4798-9F99-BFBE0F9E80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" y="731506"/>
            <a:ext cx="1751788" cy="1448835"/>
          </a:xfrm>
          <a:prstGeom prst="rect">
            <a:avLst/>
          </a:prstGeom>
        </p:spPr>
      </p:pic>
      <p:pic>
        <p:nvPicPr>
          <p:cNvPr id="56" name="图片 2">
            <a:extLst>
              <a:ext uri="{FF2B5EF4-FFF2-40B4-BE49-F238E27FC236}">
                <a16:creationId xmlns:a16="http://schemas.microsoft.com/office/drawing/2014/main" id="{FB85CF0B-538B-4A77-91B5-2AE081AF9F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>
            <a:fillRect/>
          </a:stretch>
        </p:blipFill>
        <p:spPr>
          <a:xfrm>
            <a:off x="8662007" y="6096075"/>
            <a:ext cx="1028484" cy="596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269673" y="2044821"/>
            <a:ext cx="55066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38898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云形 48"/>
          <p:cNvSpPr/>
          <p:nvPr/>
        </p:nvSpPr>
        <p:spPr>
          <a:xfrm>
            <a:off x="-98324" y="-614318"/>
            <a:ext cx="12858360" cy="193212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2734" y="171474"/>
            <a:ext cx="6576484" cy="677098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>
            <p:extLst>
              <p:ext uri="{D42A27DB-BD31-4B8C-83A1-F6EECF244321}">
                <p14:modId xmlns:p14="http://schemas.microsoft.com/office/powerpoint/2010/main" val="859126369"/>
              </p:ext>
            </p:extLst>
          </p:nvPr>
        </p:nvGraphicFramePr>
        <p:xfrm>
          <a:off x="812815" y="1460503"/>
          <a:ext cx="10667999" cy="3771897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Oval 45"/>
          <p:cNvSpPr>
            <a:spLocks noChangeArrowheads="1"/>
          </p:cNvSpPr>
          <p:nvPr/>
        </p:nvSpPr>
        <p:spPr bwMode="auto">
          <a:xfrm>
            <a:off x="10160000" y="2286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10160000" y="28194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101600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101600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8534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70104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7010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5080000" y="32914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5080000" y="27580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5080000" y="38248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3048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1016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1016000" y="32766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1016000" y="27432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106142" y="757157"/>
            <a:ext cx="154302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Mẫu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55802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6747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20441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433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8856298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0481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631621" y="5389048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299423" y="5384808"/>
            <a:ext cx="1725771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313 214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609605" y="5998650"/>
            <a:ext cx="361731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216165" y="5998650"/>
            <a:ext cx="8642728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Ba trăm mười ba nghìn hai trăm mười bốn.</a:t>
            </a:r>
          </a:p>
        </p:txBody>
      </p:sp>
    </p:spTree>
    <p:extLst>
      <p:ext uri="{BB962C8B-B14F-4D97-AF65-F5344CB8AC3E}">
        <p14:creationId xmlns:p14="http://schemas.microsoft.com/office/powerpoint/2010/main" val="128770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云形 48"/>
          <p:cNvSpPr/>
          <p:nvPr/>
        </p:nvSpPr>
        <p:spPr>
          <a:xfrm>
            <a:off x="0" y="-135477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77847" y="243817"/>
            <a:ext cx="6867208" cy="677098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>
            <p:extLst>
              <p:ext uri="{D42A27DB-BD31-4B8C-83A1-F6EECF244321}">
                <p14:modId xmlns:p14="http://schemas.microsoft.com/office/powerpoint/2010/main" val="3108932761"/>
              </p:ext>
            </p:extLst>
          </p:nvPr>
        </p:nvGraphicFramePr>
        <p:xfrm>
          <a:off x="867861" y="1362711"/>
          <a:ext cx="10667999" cy="406908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10160000" y="32888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10160000" y="38222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10160000" y="43556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8534400" y="42794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7010400" y="26665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7010400" y="31999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5080000" y="37460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5080000" y="32126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5080000" y="42794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3048000" y="37333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1016000" y="32761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1016000" y="27427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1016000" y="22093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540934" y="4884872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725502" y="4884872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655887" y="4884872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433902" y="4884872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8957902" y="4884872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0481902" y="4884872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645388" y="5494468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135029" y="5533391"/>
            <a:ext cx="1725771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523 453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609605" y="6057505"/>
            <a:ext cx="361731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125403" y="6142987"/>
            <a:ext cx="9264649" cy="11079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Năm trăm hai mươi ba nghìn bốn trăm năm mươi ba.</a:t>
            </a:r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1009651" y="3790539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2" name="AutoShape 71"/>
          <p:cNvSpPr>
            <a:spLocks noChangeArrowheads="1"/>
          </p:cNvSpPr>
          <p:nvPr/>
        </p:nvSpPr>
        <p:spPr bwMode="auto">
          <a:xfrm>
            <a:off x="1009651" y="43556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3" name="AutoShape 69"/>
          <p:cNvSpPr>
            <a:spLocks noChangeArrowheads="1"/>
          </p:cNvSpPr>
          <p:nvPr/>
        </p:nvSpPr>
        <p:spPr bwMode="auto">
          <a:xfrm>
            <a:off x="3048000" y="4292188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4" name="Oval 59"/>
          <p:cNvSpPr>
            <a:spLocks noChangeArrowheads="1"/>
          </p:cNvSpPr>
          <p:nvPr/>
        </p:nvSpPr>
        <p:spPr bwMode="auto">
          <a:xfrm>
            <a:off x="6987456" y="3765139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6997290" y="4298539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8534400" y="38222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8534400" y="3333339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8542867" y="28062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8542867" y="2298288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6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云形 48"/>
          <p:cNvSpPr/>
          <p:nvPr/>
        </p:nvSpPr>
        <p:spPr>
          <a:xfrm>
            <a:off x="442003" y="-608018"/>
            <a:ext cx="11098833" cy="17888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74900" y="-74494"/>
            <a:ext cx="7924800" cy="779755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alt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Viết theo mẫu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12293" name="Table 12292"/>
          <p:cNvGraphicFramePr/>
          <p:nvPr>
            <p:extLst>
              <p:ext uri="{D42A27DB-BD31-4B8C-83A1-F6EECF244321}">
                <p14:modId xmlns:p14="http://schemas.microsoft.com/office/powerpoint/2010/main" val="4119669986"/>
              </p:ext>
            </p:extLst>
          </p:nvPr>
        </p:nvGraphicFramePr>
        <p:xfrm>
          <a:off x="-22971" y="634461"/>
          <a:ext cx="12192002" cy="6045739"/>
        </p:xfrm>
        <a:graphic>
          <a:graphicData uri="http://schemas.openxmlformats.org/drawingml/2006/table">
            <a:tbl>
              <a:tblPr/>
              <a:tblGrid>
                <a:gridCol w="165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314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45389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53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425 671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Bốn trăm hai mươi lăm nghìn sáu trăm bảy mươi mốt</a:t>
                      </a:r>
                      <a:endParaRPr lang="en-US" sz="27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50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369 815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505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5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3600" b="1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809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7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Bảy trăm tám mươi sáu nghìn sáu trăm mười hai</a:t>
                      </a:r>
                      <a:endParaRPr lang="en-US" sz="27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37601" y="1606083"/>
            <a:ext cx="3454400" cy="136028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zh-CN" sz="3733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840352" y="2876729"/>
            <a:ext cx="3230011" cy="136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2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2600" b="1" dirty="0">
              <a:solidFill>
                <a:srgbClr val="0000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19300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40570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05193" y="3157244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24681" y="3143396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08800" y="314339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923736" y="3157243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01600" y="4374594"/>
            <a:ext cx="174731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579 623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737601" y="3937000"/>
            <a:ext cx="3407428" cy="13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C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-127000" y="5654845"/>
            <a:ext cx="17272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786 612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029737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09394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54151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824681" y="558258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908800" y="5593290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934589" y="5572112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661891" y="1714372"/>
            <a:ext cx="230909" cy="928254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72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 animBg="1"/>
      <p:bldP spid="4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5" grpId="0"/>
      <p:bldP spid="18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云形 48"/>
          <p:cNvSpPr/>
          <p:nvPr/>
        </p:nvSpPr>
        <p:spPr>
          <a:xfrm>
            <a:off x="1981200" y="1332928"/>
            <a:ext cx="10063344" cy="469608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0" y="2290727"/>
            <a:ext cx="12282344" cy="69112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4907" y="587875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27394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4628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18624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790966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963307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35648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307990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48033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5267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825015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160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27394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44628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18624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790966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963307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135648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0799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8033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65267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825015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8" b="992"/>
          <a:stretch/>
        </p:blipFill>
        <p:spPr>
          <a:xfrm>
            <a:off x="335104" y="1460087"/>
            <a:ext cx="2668647" cy="2668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7" name="文本框 65"/>
          <p:cNvSpPr txBox="1"/>
          <p:nvPr/>
        </p:nvSpPr>
        <p:spPr>
          <a:xfrm>
            <a:off x="4482050" y="13537"/>
            <a:ext cx="3401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4400" u="sng" spc="3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44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44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Content Placeholder 2"/>
          <p:cNvSpPr txBox="1"/>
          <p:nvPr/>
        </p:nvSpPr>
        <p:spPr bwMode="auto">
          <a:xfrm>
            <a:off x="7764869" y="3072203"/>
            <a:ext cx="2599776" cy="16276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796 315;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943403" y="3032202"/>
            <a:ext cx="20072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</a:p>
        </p:txBody>
      </p:sp>
      <p:sp>
        <p:nvSpPr>
          <p:cNvPr id="50" name="Content Placeholder 2"/>
          <p:cNvSpPr txBox="1"/>
          <p:nvPr/>
        </p:nvSpPr>
        <p:spPr bwMode="auto">
          <a:xfrm>
            <a:off x="4842549" y="4121782"/>
            <a:ext cx="2340449" cy="7397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106 315;</a:t>
            </a:r>
          </a:p>
        </p:txBody>
      </p:sp>
      <p:sp>
        <p:nvSpPr>
          <p:cNvPr id="51" name="Content Placeholder 2"/>
          <p:cNvSpPr txBox="1"/>
          <p:nvPr/>
        </p:nvSpPr>
        <p:spPr bwMode="auto">
          <a:xfrm>
            <a:off x="7708305" y="4108983"/>
            <a:ext cx="23404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52" name="Content Placeholder 2"/>
          <p:cNvSpPr txBox="1"/>
          <p:nvPr/>
        </p:nvSpPr>
        <p:spPr bwMode="auto">
          <a:xfrm>
            <a:off x="4048488" y="2106345"/>
            <a:ext cx="67139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4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53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48"/>
          <p:cNvSpPr/>
          <p:nvPr/>
        </p:nvSpPr>
        <p:spPr>
          <a:xfrm>
            <a:off x="0" y="-135477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40244"/>
              </p:ext>
            </p:extLst>
          </p:nvPr>
        </p:nvGraphicFramePr>
        <p:xfrm>
          <a:off x="681219" y="1325126"/>
          <a:ext cx="11409181" cy="4113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7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9906"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43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1137949" y="261360"/>
            <a:ext cx="8432800" cy="738654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sau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009910" y="2318174"/>
            <a:ext cx="87376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lăm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 bwMode="auto">
          <a:xfrm>
            <a:off x="838200" y="3114167"/>
            <a:ext cx="1930400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796 315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976022" y="2273888"/>
            <a:ext cx="1560661" cy="69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</a:p>
        </p:txBody>
      </p:sp>
      <p:sp>
        <p:nvSpPr>
          <p:cNvPr id="41" name="Content Placeholder 2"/>
          <p:cNvSpPr txBox="1">
            <a:spLocks noChangeArrowheads="1"/>
          </p:cNvSpPr>
          <p:nvPr/>
        </p:nvSpPr>
        <p:spPr bwMode="auto">
          <a:xfrm>
            <a:off x="791152" y="3844714"/>
            <a:ext cx="193040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106 315</a:t>
            </a:r>
          </a:p>
        </p:txBody>
      </p:sp>
      <p:sp>
        <p:nvSpPr>
          <p:cNvPr id="42" name="Content Placeholder 2"/>
          <p:cNvSpPr txBox="1">
            <a:spLocks noChangeArrowheads="1"/>
          </p:cNvSpPr>
          <p:nvPr/>
        </p:nvSpPr>
        <p:spPr bwMode="auto">
          <a:xfrm>
            <a:off x="791152" y="4638544"/>
            <a:ext cx="1930400" cy="42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44" name="Content Placeholder 2"/>
          <p:cNvSpPr txBox="1">
            <a:spLocks noChangeArrowheads="1"/>
          </p:cNvSpPr>
          <p:nvPr/>
        </p:nvSpPr>
        <p:spPr bwMode="auto">
          <a:xfrm>
            <a:off x="2844800" y="3084831"/>
            <a:ext cx="9347200" cy="7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5" name="Content Placeholder 2"/>
          <p:cNvSpPr txBox="1">
            <a:spLocks noChangeArrowheads="1"/>
          </p:cNvSpPr>
          <p:nvPr/>
        </p:nvSpPr>
        <p:spPr bwMode="auto">
          <a:xfrm>
            <a:off x="2982394" y="3961024"/>
            <a:ext cx="8765116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6" name="Content Placeholder 2"/>
          <p:cNvSpPr txBox="1">
            <a:spLocks noChangeArrowheads="1"/>
          </p:cNvSpPr>
          <p:nvPr/>
        </p:nvSpPr>
        <p:spPr bwMode="auto">
          <a:xfrm>
            <a:off x="2971810" y="4669622"/>
            <a:ext cx="8775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bảy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82058"/>
            <a:ext cx="10515600" cy="1325563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19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20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21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22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39" grpId="0" build="p"/>
      <p:bldP spid="40" grpId="0"/>
      <p:bldP spid="41" grpId="0" build="p"/>
      <p:bldP spid="41" grpId="1"/>
      <p:bldP spid="42" grpId="0" build="p"/>
      <p:bldP spid="42" grpId="1"/>
      <p:bldP spid="44" grpId="0"/>
      <p:bldP spid="4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云形 48"/>
          <p:cNvSpPr/>
          <p:nvPr/>
        </p:nvSpPr>
        <p:spPr>
          <a:xfrm>
            <a:off x="271604" y="270931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20671"/>
              </p:ext>
            </p:extLst>
          </p:nvPr>
        </p:nvGraphicFramePr>
        <p:xfrm>
          <a:off x="728133" y="2127253"/>
          <a:ext cx="10795000" cy="3987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43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6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</a:t>
                      </a:r>
                      <a:endParaRPr lang="en-US" sz="3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</a:t>
                      </a:r>
                      <a:endParaRPr lang="en-US" sz="3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itle 1"/>
          <p:cNvSpPr>
            <a:spLocks noGrp="1" noChangeArrowheads="1"/>
          </p:cNvSpPr>
          <p:nvPr>
            <p:ph type="title"/>
          </p:nvPr>
        </p:nvSpPr>
        <p:spPr>
          <a:xfrm>
            <a:off x="1253584" y="872100"/>
            <a:ext cx="5266763" cy="306916"/>
          </a:xfrm>
        </p:spPr>
        <p:txBody>
          <a:bodyPr>
            <a:no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4: </a:t>
            </a:r>
            <a:r>
              <a:rPr lang="en-US" altLang="zh-CN" sz="4000" b="1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các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810684" y="2954878"/>
            <a:ext cx="83312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a) Sáu mươi ba nghìn một trăm mười lăm</a:t>
            </a: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 bwMode="auto">
          <a:xfrm>
            <a:off x="9495390" y="3747169"/>
            <a:ext cx="2482849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723 936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9568396" y="2872869"/>
            <a:ext cx="1490322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63 115</a:t>
            </a:r>
          </a:p>
        </p:txBody>
      </p:sp>
      <p:sp>
        <p:nvSpPr>
          <p:cNvPr id="45" name="Content Placeholder 2"/>
          <p:cNvSpPr txBox="1">
            <a:spLocks noChangeArrowheads="1"/>
          </p:cNvSpPr>
          <p:nvPr/>
        </p:nvSpPr>
        <p:spPr bwMode="auto">
          <a:xfrm>
            <a:off x="810684" y="4561666"/>
            <a:ext cx="8925983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bốn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9384" y="3758272"/>
            <a:ext cx="88138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b)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endParaRPr lang="en-US" altLang="zh-CN" sz="2667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 bwMode="auto">
          <a:xfrm>
            <a:off x="9495388" y="4601716"/>
            <a:ext cx="2482851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943 103</a:t>
            </a:r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 bwMode="auto">
          <a:xfrm>
            <a:off x="810684" y="5415433"/>
            <a:ext cx="8765116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4" name="Content Placeholder 2"/>
          <p:cNvSpPr txBox="1">
            <a:spLocks noChangeArrowheads="1"/>
          </p:cNvSpPr>
          <p:nvPr/>
        </p:nvSpPr>
        <p:spPr bwMode="auto">
          <a:xfrm>
            <a:off x="9495388" y="5415433"/>
            <a:ext cx="2482851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860 372</a:t>
            </a:r>
          </a:p>
        </p:txBody>
      </p:sp>
      <p:pic>
        <p:nvPicPr>
          <p:cNvPr id="3" name="Picture 2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B7E52CFC-5B1F-42FE-AA00-5A378FB6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539" y1="37234" x2="40603" y2="36348"/>
                        <a14:foregroundMark x1="56915" y1="37234" x2="52837" y2="38121"/>
                        <a14:foregroundMark x1="49645" y1="46099" x2="58865" y2="47518"/>
                        <a14:foregroundMark x1="58865" y1="47518" x2="47695" y2="45213"/>
                        <a14:foregroundMark x1="47695" y1="45213" x2="47695" y2="45213"/>
                        <a14:foregroundMark x1="57979" y1="36702" x2="59043" y2="43440"/>
                        <a14:foregroundMark x1="57092" y1="29255" x2="62057" y2="30496"/>
                        <a14:foregroundMark x1="79965" y1="30851" x2="80674" y2="34574"/>
                        <a14:foregroundMark x1="43440" y1="29787" x2="36879" y2="30674"/>
                        <a14:foregroundMark x1="60638" y1="36525" x2="61170" y2="43617"/>
                        <a14:foregroundMark x1="56560" y1="28901" x2="63121" y2="29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92" y="-265139"/>
            <a:ext cx="2673741" cy="26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7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39" grpId="0" build="p"/>
      <p:bldP spid="40" grpId="0"/>
      <p:bldP spid="45" grpId="0"/>
      <p:bldP spid="20" grpId="0"/>
      <p:bldP spid="21" grpId="0" build="p"/>
      <p:bldP spid="22" grpId="0"/>
      <p:bldP spid="2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641551"/>
            <a:ext cx="1099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Chúc</a:t>
            </a:r>
            <a:r>
              <a:rPr lang="en-US" altLang="zh-CN" sz="8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 </a:t>
            </a:r>
            <a:r>
              <a:rPr lang="en-US" altLang="zh-CN" sz="8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các</a:t>
            </a:r>
            <a:r>
              <a:rPr lang="en-US" altLang="zh-CN" sz="8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 </a:t>
            </a:r>
            <a:r>
              <a:rPr lang="en-US" altLang="zh-CN" sz="8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em</a:t>
            </a:r>
            <a:r>
              <a:rPr lang="en-US" altLang="zh-CN" sz="8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 </a:t>
            </a:r>
            <a:r>
              <a:rPr lang="en-US" altLang="zh-CN" sz="8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học</a:t>
            </a:r>
            <a:r>
              <a:rPr lang="en-US" altLang="zh-CN" sz="8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 </a:t>
            </a:r>
            <a:r>
              <a:rPr lang="en-US" altLang="zh-CN" sz="8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+mj-ea"/>
              </a:rPr>
              <a:t>tốt</a:t>
            </a:r>
            <a:endParaRPr lang="zh-CN" altLang="en-US" sz="8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urora" panose="02040603050506020204" pitchFamily="18" charset="0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4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0" grpId="1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436" y="349995"/>
            <a:ext cx="14692745" cy="650800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sp>
        <p:nvSpPr>
          <p:cNvPr id="9" name="云形 26"/>
          <p:cNvSpPr/>
          <p:nvPr/>
        </p:nvSpPr>
        <p:spPr>
          <a:xfrm rot="429982">
            <a:off x="7878838" y="2272363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2730" y="1163750"/>
            <a:ext cx="4485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Trò</a:t>
            </a:r>
            <a:r>
              <a:rPr lang="en-US" altLang="zh-CN" sz="5400" b="1" spc="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5400" b="1" spc="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chơi</a:t>
            </a:r>
            <a:endParaRPr lang="zh-CN" altLang="en-US" sz="5400" b="1" spc="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云形 25"/>
          <p:cNvSpPr/>
          <p:nvPr/>
        </p:nvSpPr>
        <p:spPr>
          <a:xfrm>
            <a:off x="9944001" y="1305949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云形 9"/>
          <p:cNvSpPr/>
          <p:nvPr/>
        </p:nvSpPr>
        <p:spPr>
          <a:xfrm>
            <a:off x="9246885" y="56592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1745674" y="3053952"/>
            <a:ext cx="8998527" cy="28144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UTM Fire House" panose="02040603050506020204" pitchFamily="18" charset="0"/>
              </a:rPr>
              <a:t>RUNG CHUÔNG VÀNG</a:t>
            </a:r>
          </a:p>
        </p:txBody>
      </p:sp>
      <p:pic>
        <p:nvPicPr>
          <p:cNvPr id="20" name="Bunny_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7438" y="6062206"/>
            <a:ext cx="487363" cy="487363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6B1DEB06-4782-4DD4-91DC-CDD1ADF97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268">
            <a:off x="529012" y="107164"/>
            <a:ext cx="3953515" cy="33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93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1 0.00232 L 1.04167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852 0.00231 L -3.75E-6 7.40741E-7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1 0.00232 L 2.08333E-6 -2.96296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2.96296E-6 L 4.16667E-7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4" animBg="1"/>
      <p:bldP spid="8" grpId="0" animBg="1"/>
      <p:bldP spid="10" grpId="0" animBg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b="1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4579841" y="349250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237 + 45 - 65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4579841" y="5060229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257 + a - 56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4598370" y="4291724"/>
            <a:ext cx="45329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197 x 4 + 90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4579841" y="586581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756 x 3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3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1" animBg="1"/>
      <p:bldP spid="9" grpId="0" animBg="1"/>
      <p:bldP spid="10" grpId="0" animBg="1"/>
      <p:bldP spid="11" grpId="1" animBg="1"/>
      <p:bldP spid="13" grpId="1" animBg="1"/>
      <p:bldP spid="14" grpId="0"/>
      <p:bldP spid="15" grpId="0"/>
      <p:bldP spid="15" grpId="1"/>
      <p:bldP spid="16" grpId="0"/>
      <p:bldP spid="17" grpId="0"/>
      <p:bldP spid="17" grpId="2"/>
      <p:bldP spid="18" grpId="0"/>
      <p:bldP spid="1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b="1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157 – a,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a = 100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5348288" y="347345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57</a:t>
            </a: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5183188" y="5046663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257</a:t>
            </a: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5183188" y="4222750"/>
            <a:ext cx="4649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157</a:t>
            </a: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5207000" y="592296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75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1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1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50 + 10 x b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a = 5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5137944" y="347345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400</a:t>
            </a: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5183188" y="5046663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5183188" y="4222750"/>
            <a:ext cx="4649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300</a:t>
            </a: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5207000" y="5903299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0000"/>
                </a:solidFill>
                <a:cs typeface="Tahoma" panose="020B0604030504040204" pitchFamily="34" charset="0"/>
              </a:rPr>
              <a:t>100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29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C85160F0-E989-4171-8F62-71AD34DF3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14" name="云形 25">
            <a:extLst>
              <a:ext uri="{FF2B5EF4-FFF2-40B4-BE49-F238E27FC236}">
                <a16:creationId xmlns:a16="http://schemas.microsoft.com/office/drawing/2014/main" id="{0AFCA265-CC2C-4B26-BCE7-22CD0226C630}"/>
              </a:ext>
            </a:extLst>
          </p:cNvPr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305557" y="5723964"/>
            <a:ext cx="4327072" cy="113838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627234" y="5719517"/>
            <a:ext cx="4327072" cy="113838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60224" y="1617509"/>
            <a:ext cx="8033498" cy="4638258"/>
          </a:xfrm>
          <a:custGeom>
            <a:avLst/>
            <a:gdLst>
              <a:gd name="connsiteX0" fmla="*/ 725246 w 8033498"/>
              <a:gd name="connsiteY0" fmla="*/ 1542864 h 4638258"/>
              <a:gd name="connsiteX1" fmla="*/ 1045656 w 8033498"/>
              <a:gd name="connsiteY1" fmla="*/ 741584 h 4638258"/>
              <a:gd name="connsiteX2" fmla="*/ 2604378 w 8033498"/>
              <a:gd name="connsiteY2" fmla="*/ 558523 h 4638258"/>
              <a:gd name="connsiteX3" fmla="*/ 4175931 w 8033498"/>
              <a:gd name="connsiteY3" fmla="*/ 368483 h 4638258"/>
              <a:gd name="connsiteX4" fmla="*/ 4788299 w 8033498"/>
              <a:gd name="connsiteY4" fmla="*/ 21473 h 4638258"/>
              <a:gd name="connsiteX5" fmla="*/ 5547762 w 8033498"/>
              <a:gd name="connsiteY5" fmla="*/ 266377 h 4638258"/>
              <a:gd name="connsiteX6" fmla="*/ 6594720 w 8033498"/>
              <a:gd name="connsiteY6" fmla="*/ 74083 h 4638258"/>
              <a:gd name="connsiteX7" fmla="*/ 7125638 w 8033498"/>
              <a:gd name="connsiteY7" fmla="*/ 598678 h 4638258"/>
              <a:gd name="connsiteX8" fmla="*/ 7806997 w 8033498"/>
              <a:gd name="connsiteY8" fmla="*/ 1107813 h 4638258"/>
              <a:gd name="connsiteX9" fmla="*/ 7776500 w 8033498"/>
              <a:gd name="connsiteY9" fmla="*/ 1659895 h 4638258"/>
              <a:gd name="connsiteX10" fmla="*/ 7999281 w 8033498"/>
              <a:gd name="connsiteY10" fmla="*/ 2504015 h 4638258"/>
              <a:gd name="connsiteX11" fmla="*/ 6955670 w 8033498"/>
              <a:gd name="connsiteY11" fmla="*/ 3242915 h 4638258"/>
              <a:gd name="connsiteX12" fmla="*/ 6582075 w 8033498"/>
              <a:gd name="connsiteY12" fmla="*/ 3876059 h 4638258"/>
              <a:gd name="connsiteX13" fmla="*/ 5310104 w 8033498"/>
              <a:gd name="connsiteY13" fmla="*/ 3952719 h 4638258"/>
              <a:gd name="connsiteX14" fmla="*/ 4401129 w 8033498"/>
              <a:gd name="connsiteY14" fmla="*/ 4628165 h 4638258"/>
              <a:gd name="connsiteX15" fmla="*/ 3064630 w 8033498"/>
              <a:gd name="connsiteY15" fmla="*/ 4215875 h 4638258"/>
              <a:gd name="connsiteX16" fmla="*/ 1079315 w 8033498"/>
              <a:gd name="connsiteY16" fmla="*/ 3808525 h 4638258"/>
              <a:gd name="connsiteX17" fmla="*/ 206416 w 8033498"/>
              <a:gd name="connsiteY17" fmla="*/ 3355221 h 4638258"/>
              <a:gd name="connsiteX18" fmla="*/ 392934 w 8033498"/>
              <a:gd name="connsiteY18" fmla="*/ 2743336 h 4638258"/>
              <a:gd name="connsiteX19" fmla="*/ -930 w 8033498"/>
              <a:gd name="connsiteY19" fmla="*/ 2115561 h 4638258"/>
              <a:gd name="connsiteX20" fmla="*/ 718365 w 8033498"/>
              <a:gd name="connsiteY20" fmla="*/ 1557574 h 4638258"/>
              <a:gd name="connsiteX21" fmla="*/ 725246 w 8033498"/>
              <a:gd name="connsiteY21" fmla="*/ 1542864 h 4638258"/>
              <a:gd name="connsiteX0" fmla="*/ 872713 w 8033498"/>
              <a:gd name="connsiteY0" fmla="*/ 2810548 h 4638258"/>
              <a:gd name="connsiteX1" fmla="*/ 401674 w 8033498"/>
              <a:gd name="connsiteY1" fmla="*/ 2724976 h 4638258"/>
              <a:gd name="connsiteX2" fmla="*/ 1288335 w 8033498"/>
              <a:gd name="connsiteY2" fmla="*/ 3747003 h 4638258"/>
              <a:gd name="connsiteX3" fmla="*/ 1082290 w 8033498"/>
              <a:gd name="connsiteY3" fmla="*/ 3787910 h 4638258"/>
              <a:gd name="connsiteX4" fmla="*/ 3064258 w 8033498"/>
              <a:gd name="connsiteY4" fmla="*/ 4196979 h 4638258"/>
              <a:gd name="connsiteX5" fmla="*/ 2940037 w 8033498"/>
              <a:gd name="connsiteY5" fmla="*/ 4010160 h 4638258"/>
              <a:gd name="connsiteX6" fmla="*/ 5360686 w 8033498"/>
              <a:gd name="connsiteY6" fmla="*/ 3731113 h 4638258"/>
              <a:gd name="connsiteX7" fmla="*/ 5311034 w 8033498"/>
              <a:gd name="connsiteY7" fmla="*/ 3936077 h 4638258"/>
              <a:gd name="connsiteX8" fmla="*/ 6346649 w 8033498"/>
              <a:gd name="connsiteY8" fmla="*/ 2464504 h 4638258"/>
              <a:gd name="connsiteX9" fmla="*/ 6951207 w 8033498"/>
              <a:gd name="connsiteY9" fmla="*/ 3230675 h 4638258"/>
              <a:gd name="connsiteX10" fmla="*/ 7772781 w 8033498"/>
              <a:gd name="connsiteY10" fmla="*/ 1648514 h 4638258"/>
              <a:gd name="connsiteX11" fmla="*/ 7503510 w 8033498"/>
              <a:gd name="connsiteY11" fmla="*/ 1935828 h 4638258"/>
              <a:gd name="connsiteX12" fmla="*/ 7126754 w 8033498"/>
              <a:gd name="connsiteY12" fmla="*/ 582573 h 4638258"/>
              <a:gd name="connsiteX13" fmla="*/ 7140887 w 8033498"/>
              <a:gd name="connsiteY13" fmla="*/ 718285 h 4638258"/>
              <a:gd name="connsiteX14" fmla="*/ 5407362 w 8033498"/>
              <a:gd name="connsiteY14" fmla="*/ 424314 h 4638258"/>
              <a:gd name="connsiteX15" fmla="*/ 5545345 w 8033498"/>
              <a:gd name="connsiteY15" fmla="*/ 251238 h 4638258"/>
              <a:gd name="connsiteX16" fmla="*/ 4117353 w 8033498"/>
              <a:gd name="connsiteY16" fmla="*/ 506772 h 4638258"/>
              <a:gd name="connsiteX17" fmla="*/ 4184113 w 8033498"/>
              <a:gd name="connsiteY17" fmla="*/ 357532 h 4638258"/>
              <a:gd name="connsiteX18" fmla="*/ 2603448 w 8033498"/>
              <a:gd name="connsiteY18" fmla="*/ 557449 h 4638258"/>
              <a:gd name="connsiteX19" fmla="*/ 2845197 w 8033498"/>
              <a:gd name="connsiteY19" fmla="*/ 702180 h 4638258"/>
              <a:gd name="connsiteX20" fmla="*/ 767459 w 8033498"/>
              <a:gd name="connsiteY20" fmla="*/ 1695218 h 4638258"/>
              <a:gd name="connsiteX21" fmla="*/ 725246 w 8033498"/>
              <a:gd name="connsiteY21" fmla="*/ 1542864 h 463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33498" h="4638258" fill="none" extrusionOk="0">
                <a:moveTo>
                  <a:pt x="725246" y="1542864"/>
                </a:moveTo>
                <a:cubicBezTo>
                  <a:pt x="673313" y="1236800"/>
                  <a:pt x="842409" y="972856"/>
                  <a:pt x="1045656" y="741584"/>
                </a:cubicBezTo>
                <a:cubicBezTo>
                  <a:pt x="1524166" y="331048"/>
                  <a:pt x="2092598" y="436902"/>
                  <a:pt x="2604378" y="558523"/>
                </a:cubicBezTo>
                <a:cubicBezTo>
                  <a:pt x="3033654" y="62977"/>
                  <a:pt x="3755636" y="53747"/>
                  <a:pt x="4175931" y="368483"/>
                </a:cubicBezTo>
                <a:cubicBezTo>
                  <a:pt x="4333961" y="143156"/>
                  <a:pt x="4530360" y="-7423"/>
                  <a:pt x="4788299" y="21473"/>
                </a:cubicBezTo>
                <a:cubicBezTo>
                  <a:pt x="5078134" y="40383"/>
                  <a:pt x="5374998" y="48581"/>
                  <a:pt x="5547762" y="266377"/>
                </a:cubicBezTo>
                <a:cubicBezTo>
                  <a:pt x="5755143" y="-53450"/>
                  <a:pt x="6272128" y="-80973"/>
                  <a:pt x="6594720" y="74083"/>
                </a:cubicBezTo>
                <a:cubicBezTo>
                  <a:pt x="6895959" y="198246"/>
                  <a:pt x="7062335" y="345380"/>
                  <a:pt x="7125638" y="598678"/>
                </a:cubicBezTo>
                <a:cubicBezTo>
                  <a:pt x="7433438" y="647885"/>
                  <a:pt x="7712641" y="848333"/>
                  <a:pt x="7806997" y="1107813"/>
                </a:cubicBezTo>
                <a:cubicBezTo>
                  <a:pt x="7874341" y="1306655"/>
                  <a:pt x="7906249" y="1457796"/>
                  <a:pt x="7776500" y="1659895"/>
                </a:cubicBezTo>
                <a:cubicBezTo>
                  <a:pt x="8030621" y="1928666"/>
                  <a:pt x="8104421" y="2214800"/>
                  <a:pt x="7999281" y="2504015"/>
                </a:cubicBezTo>
                <a:cubicBezTo>
                  <a:pt x="7750515" y="2915386"/>
                  <a:pt x="7453614" y="3249318"/>
                  <a:pt x="6955670" y="3242915"/>
                </a:cubicBezTo>
                <a:cubicBezTo>
                  <a:pt x="6919111" y="3471130"/>
                  <a:pt x="6766849" y="3688115"/>
                  <a:pt x="6582075" y="3876059"/>
                </a:cubicBezTo>
                <a:cubicBezTo>
                  <a:pt x="6308579" y="4159172"/>
                  <a:pt x="5814130" y="4178682"/>
                  <a:pt x="5310104" y="3952719"/>
                </a:cubicBezTo>
                <a:cubicBezTo>
                  <a:pt x="5184991" y="4265212"/>
                  <a:pt x="4904467" y="4608675"/>
                  <a:pt x="4401129" y="4628165"/>
                </a:cubicBezTo>
                <a:cubicBezTo>
                  <a:pt x="3946849" y="4653419"/>
                  <a:pt x="3385273" y="4504660"/>
                  <a:pt x="3064630" y="4215875"/>
                </a:cubicBezTo>
                <a:cubicBezTo>
                  <a:pt x="2351170" y="4545404"/>
                  <a:pt x="1576040" y="4458742"/>
                  <a:pt x="1079315" y="3808525"/>
                </a:cubicBezTo>
                <a:cubicBezTo>
                  <a:pt x="694572" y="3840792"/>
                  <a:pt x="374847" y="3675216"/>
                  <a:pt x="206416" y="3355221"/>
                </a:cubicBezTo>
                <a:cubicBezTo>
                  <a:pt x="131501" y="3083207"/>
                  <a:pt x="185045" y="2891345"/>
                  <a:pt x="392934" y="2743336"/>
                </a:cubicBezTo>
                <a:cubicBezTo>
                  <a:pt x="111334" y="2586300"/>
                  <a:pt x="-35352" y="2360549"/>
                  <a:pt x="-930" y="2115561"/>
                </a:cubicBezTo>
                <a:cubicBezTo>
                  <a:pt x="53702" y="1821435"/>
                  <a:pt x="353018" y="1607023"/>
                  <a:pt x="718365" y="1557574"/>
                </a:cubicBezTo>
                <a:cubicBezTo>
                  <a:pt x="719592" y="1553379"/>
                  <a:pt x="722896" y="1547666"/>
                  <a:pt x="725246" y="1542864"/>
                </a:cubicBezTo>
                <a:close/>
              </a:path>
              <a:path w="8033498" h="4638258" fill="none" extrusionOk="0">
                <a:moveTo>
                  <a:pt x="872713" y="2810548"/>
                </a:moveTo>
                <a:cubicBezTo>
                  <a:pt x="711597" y="2817773"/>
                  <a:pt x="528265" y="2782263"/>
                  <a:pt x="401674" y="2724976"/>
                </a:cubicBezTo>
                <a:moveTo>
                  <a:pt x="1288335" y="3747003"/>
                </a:moveTo>
                <a:cubicBezTo>
                  <a:pt x="1206686" y="3761324"/>
                  <a:pt x="1154004" y="3771314"/>
                  <a:pt x="1082290" y="3787910"/>
                </a:cubicBezTo>
                <a:moveTo>
                  <a:pt x="3064258" y="4196979"/>
                </a:moveTo>
                <a:cubicBezTo>
                  <a:pt x="3014274" y="4136020"/>
                  <a:pt x="2974455" y="4066958"/>
                  <a:pt x="2940037" y="4010160"/>
                </a:cubicBezTo>
                <a:moveTo>
                  <a:pt x="5360686" y="3731113"/>
                </a:moveTo>
                <a:cubicBezTo>
                  <a:pt x="5350779" y="3802190"/>
                  <a:pt x="5322156" y="3865664"/>
                  <a:pt x="5311034" y="3936077"/>
                </a:cubicBezTo>
                <a:moveTo>
                  <a:pt x="6346649" y="2464504"/>
                </a:moveTo>
                <a:cubicBezTo>
                  <a:pt x="6720543" y="2590866"/>
                  <a:pt x="6933701" y="2853231"/>
                  <a:pt x="6951207" y="3230675"/>
                </a:cubicBezTo>
                <a:moveTo>
                  <a:pt x="7772781" y="1648514"/>
                </a:moveTo>
                <a:cubicBezTo>
                  <a:pt x="7695023" y="1783670"/>
                  <a:pt x="7601988" y="1870373"/>
                  <a:pt x="7503510" y="1935828"/>
                </a:cubicBezTo>
                <a:moveTo>
                  <a:pt x="7126754" y="582573"/>
                </a:moveTo>
                <a:cubicBezTo>
                  <a:pt x="7140114" y="625525"/>
                  <a:pt x="7140500" y="671303"/>
                  <a:pt x="7140887" y="718285"/>
                </a:cubicBezTo>
                <a:moveTo>
                  <a:pt x="5407362" y="424314"/>
                </a:moveTo>
                <a:cubicBezTo>
                  <a:pt x="5424103" y="362466"/>
                  <a:pt x="5498128" y="296838"/>
                  <a:pt x="5545345" y="251238"/>
                </a:cubicBezTo>
                <a:moveTo>
                  <a:pt x="4117353" y="506772"/>
                </a:moveTo>
                <a:cubicBezTo>
                  <a:pt x="4143718" y="448493"/>
                  <a:pt x="4158372" y="413149"/>
                  <a:pt x="4184113" y="357532"/>
                </a:cubicBezTo>
                <a:moveTo>
                  <a:pt x="2603448" y="557449"/>
                </a:moveTo>
                <a:cubicBezTo>
                  <a:pt x="2700497" y="597623"/>
                  <a:pt x="2768267" y="663906"/>
                  <a:pt x="2845197" y="702180"/>
                </a:cubicBezTo>
                <a:moveTo>
                  <a:pt x="767459" y="1695218"/>
                </a:moveTo>
                <a:cubicBezTo>
                  <a:pt x="736591" y="1644392"/>
                  <a:pt x="739111" y="1604641"/>
                  <a:pt x="725246" y="1542864"/>
                </a:cubicBezTo>
              </a:path>
              <a:path w="8033498" h="4638258" stroke="0" extrusionOk="0">
                <a:moveTo>
                  <a:pt x="725246" y="1542864"/>
                </a:moveTo>
                <a:cubicBezTo>
                  <a:pt x="636121" y="1194984"/>
                  <a:pt x="763903" y="914746"/>
                  <a:pt x="1045656" y="741584"/>
                </a:cubicBezTo>
                <a:cubicBezTo>
                  <a:pt x="1391169" y="444188"/>
                  <a:pt x="2079258" y="332997"/>
                  <a:pt x="2604378" y="558523"/>
                </a:cubicBezTo>
                <a:cubicBezTo>
                  <a:pt x="2912855" y="159405"/>
                  <a:pt x="3698486" y="108753"/>
                  <a:pt x="4175931" y="368483"/>
                </a:cubicBezTo>
                <a:cubicBezTo>
                  <a:pt x="4242952" y="142805"/>
                  <a:pt x="4503317" y="6513"/>
                  <a:pt x="4788299" y="21473"/>
                </a:cubicBezTo>
                <a:cubicBezTo>
                  <a:pt x="5067016" y="-55211"/>
                  <a:pt x="5420263" y="51812"/>
                  <a:pt x="5547762" y="266377"/>
                </a:cubicBezTo>
                <a:cubicBezTo>
                  <a:pt x="5869187" y="18819"/>
                  <a:pt x="6225195" y="-12263"/>
                  <a:pt x="6594720" y="74083"/>
                </a:cubicBezTo>
                <a:cubicBezTo>
                  <a:pt x="6880046" y="185343"/>
                  <a:pt x="7066732" y="365739"/>
                  <a:pt x="7125638" y="598678"/>
                </a:cubicBezTo>
                <a:cubicBezTo>
                  <a:pt x="7502620" y="670394"/>
                  <a:pt x="7653792" y="864391"/>
                  <a:pt x="7806997" y="1107813"/>
                </a:cubicBezTo>
                <a:cubicBezTo>
                  <a:pt x="7889872" y="1295211"/>
                  <a:pt x="7856389" y="1498070"/>
                  <a:pt x="7776500" y="1659895"/>
                </a:cubicBezTo>
                <a:cubicBezTo>
                  <a:pt x="8048670" y="1915360"/>
                  <a:pt x="8074490" y="2212059"/>
                  <a:pt x="7999281" y="2504015"/>
                </a:cubicBezTo>
                <a:cubicBezTo>
                  <a:pt x="7773874" y="2908421"/>
                  <a:pt x="7494618" y="3193416"/>
                  <a:pt x="6955670" y="3242915"/>
                </a:cubicBezTo>
                <a:cubicBezTo>
                  <a:pt x="6967127" y="3488173"/>
                  <a:pt x="6870092" y="3681720"/>
                  <a:pt x="6582075" y="3876059"/>
                </a:cubicBezTo>
                <a:cubicBezTo>
                  <a:pt x="6240559" y="4048084"/>
                  <a:pt x="5739133" y="4106647"/>
                  <a:pt x="5310104" y="3952719"/>
                </a:cubicBezTo>
                <a:cubicBezTo>
                  <a:pt x="5212822" y="4281045"/>
                  <a:pt x="4847594" y="4547113"/>
                  <a:pt x="4401129" y="4628165"/>
                </a:cubicBezTo>
                <a:cubicBezTo>
                  <a:pt x="3812730" y="4751473"/>
                  <a:pt x="3383600" y="4501645"/>
                  <a:pt x="3064630" y="4215875"/>
                </a:cubicBezTo>
                <a:cubicBezTo>
                  <a:pt x="2316901" y="4507754"/>
                  <a:pt x="1436440" y="4324163"/>
                  <a:pt x="1079315" y="3808525"/>
                </a:cubicBezTo>
                <a:cubicBezTo>
                  <a:pt x="714249" y="3826468"/>
                  <a:pt x="266616" y="3637570"/>
                  <a:pt x="206416" y="3355221"/>
                </a:cubicBezTo>
                <a:cubicBezTo>
                  <a:pt x="103547" y="3179038"/>
                  <a:pt x="241757" y="2875147"/>
                  <a:pt x="392934" y="2743336"/>
                </a:cubicBezTo>
                <a:cubicBezTo>
                  <a:pt x="155553" y="2598625"/>
                  <a:pt x="16825" y="2397419"/>
                  <a:pt x="-930" y="2115561"/>
                </a:cubicBezTo>
                <a:cubicBezTo>
                  <a:pt x="35441" y="1804084"/>
                  <a:pt x="284601" y="1557033"/>
                  <a:pt x="718365" y="1557574"/>
                </a:cubicBezTo>
                <a:cubicBezTo>
                  <a:pt x="720326" y="1551929"/>
                  <a:pt x="722857" y="1546635"/>
                  <a:pt x="725246" y="1542864"/>
                </a:cubicBezTo>
                <a:close/>
              </a:path>
              <a:path w="8033498" h="4638258" fill="none" stroke="0" extrusionOk="0">
                <a:moveTo>
                  <a:pt x="872713" y="2810548"/>
                </a:moveTo>
                <a:cubicBezTo>
                  <a:pt x="740035" y="2798104"/>
                  <a:pt x="531891" y="2782716"/>
                  <a:pt x="401674" y="2724976"/>
                </a:cubicBezTo>
                <a:moveTo>
                  <a:pt x="1288335" y="3747003"/>
                </a:moveTo>
                <a:cubicBezTo>
                  <a:pt x="1220457" y="3767871"/>
                  <a:pt x="1148100" y="3769819"/>
                  <a:pt x="1082290" y="3787910"/>
                </a:cubicBezTo>
                <a:moveTo>
                  <a:pt x="3064258" y="4196979"/>
                </a:moveTo>
                <a:cubicBezTo>
                  <a:pt x="3004382" y="4147825"/>
                  <a:pt x="2971455" y="4080441"/>
                  <a:pt x="2940037" y="4010160"/>
                </a:cubicBezTo>
                <a:moveTo>
                  <a:pt x="5360686" y="3731113"/>
                </a:moveTo>
                <a:cubicBezTo>
                  <a:pt x="5347165" y="3813283"/>
                  <a:pt x="5350514" y="3870525"/>
                  <a:pt x="5311034" y="3936077"/>
                </a:cubicBezTo>
                <a:moveTo>
                  <a:pt x="6346649" y="2464504"/>
                </a:moveTo>
                <a:cubicBezTo>
                  <a:pt x="6721519" y="2557960"/>
                  <a:pt x="6977226" y="2932826"/>
                  <a:pt x="6951207" y="3230675"/>
                </a:cubicBezTo>
                <a:moveTo>
                  <a:pt x="7772781" y="1648514"/>
                </a:moveTo>
                <a:cubicBezTo>
                  <a:pt x="7721523" y="1751590"/>
                  <a:pt x="7621211" y="1847647"/>
                  <a:pt x="7503510" y="1935828"/>
                </a:cubicBezTo>
                <a:moveTo>
                  <a:pt x="7126754" y="582573"/>
                </a:moveTo>
                <a:cubicBezTo>
                  <a:pt x="7140162" y="623851"/>
                  <a:pt x="7152067" y="674451"/>
                  <a:pt x="7140887" y="718285"/>
                </a:cubicBezTo>
                <a:moveTo>
                  <a:pt x="5407362" y="424314"/>
                </a:moveTo>
                <a:cubicBezTo>
                  <a:pt x="5445610" y="365959"/>
                  <a:pt x="5487136" y="309783"/>
                  <a:pt x="5545345" y="251238"/>
                </a:cubicBezTo>
                <a:moveTo>
                  <a:pt x="4117353" y="506772"/>
                </a:moveTo>
                <a:cubicBezTo>
                  <a:pt x="4132346" y="447394"/>
                  <a:pt x="4144604" y="397201"/>
                  <a:pt x="4184113" y="357532"/>
                </a:cubicBezTo>
                <a:moveTo>
                  <a:pt x="2603448" y="557449"/>
                </a:moveTo>
                <a:cubicBezTo>
                  <a:pt x="2690410" y="578117"/>
                  <a:pt x="2769096" y="642563"/>
                  <a:pt x="2845197" y="702180"/>
                </a:cubicBezTo>
                <a:moveTo>
                  <a:pt x="767459" y="1695218"/>
                </a:moveTo>
                <a:cubicBezTo>
                  <a:pt x="752903" y="1644551"/>
                  <a:pt x="740354" y="1592248"/>
                  <a:pt x="725246" y="1542864"/>
                </a:cubicBezTo>
              </a:path>
            </a:pathLst>
          </a:custGeom>
          <a:solidFill>
            <a:schemeClr val="bg1">
              <a:alpha val="46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27743338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Các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số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96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có</a:t>
            </a:r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</a:p>
          <a:p>
            <a:pPr algn="ctr"/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sáu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chữ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số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Flamenco" panose="020406030505060202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002" y="480406"/>
            <a:ext cx="3394500" cy="3394500"/>
          </a:xfrm>
          <a:prstGeom prst="rect">
            <a:avLst/>
          </a:prstGeom>
        </p:spPr>
      </p:pic>
      <p:sp>
        <p:nvSpPr>
          <p:cNvPr id="16" name="云形 21">
            <a:extLst>
              <a:ext uri="{FF2B5EF4-FFF2-40B4-BE49-F238E27FC236}">
                <a16:creationId xmlns:a16="http://schemas.microsoft.com/office/drawing/2014/main" id="{3A093B13-D485-42CF-8540-C3176C9E9766}"/>
              </a:ext>
            </a:extLst>
          </p:cNvPr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云形 24">
            <a:extLst>
              <a:ext uri="{FF2B5EF4-FFF2-40B4-BE49-F238E27FC236}">
                <a16:creationId xmlns:a16="http://schemas.microsoft.com/office/drawing/2014/main" id="{9C332D41-6233-4F00-81A6-3A4E3522F6E7}"/>
              </a:ext>
            </a:extLst>
          </p:cNvPr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云形 26">
            <a:extLst>
              <a:ext uri="{FF2B5EF4-FFF2-40B4-BE49-F238E27FC236}">
                <a16:creationId xmlns:a16="http://schemas.microsoft.com/office/drawing/2014/main" id="{33AB0F8D-4C11-4821-B9AA-374D11E0424E}"/>
              </a:ext>
            </a:extLst>
          </p:cNvPr>
          <p:cNvSpPr/>
          <p:nvPr/>
        </p:nvSpPr>
        <p:spPr>
          <a:xfrm rot="429982">
            <a:off x="9914578" y="436406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24">
            <a:extLst>
              <a:ext uri="{FF2B5EF4-FFF2-40B4-BE49-F238E27FC236}">
                <a16:creationId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2581578"/>
            <a:ext cx="2813694" cy="2327096"/>
          </a:xfrm>
          <a:prstGeom prst="rect">
            <a:avLst/>
          </a:prstGeom>
        </p:spPr>
      </p:pic>
      <p:sp>
        <p:nvSpPr>
          <p:cNvPr id="19" name="云形 21">
            <a:extLst>
              <a:ext uri="{FF2B5EF4-FFF2-40B4-BE49-F238E27FC236}">
                <a16:creationId xmlns:a16="http://schemas.microsoft.com/office/drawing/2014/main" id="{ACC25EAE-6631-4C99-961D-FF4020B781A0}"/>
              </a:ext>
            </a:extLst>
          </p:cNvPr>
          <p:cNvSpPr/>
          <p:nvPr/>
        </p:nvSpPr>
        <p:spPr>
          <a:xfrm>
            <a:off x="10859296" y="360346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room, vector graphics&#10;&#10;Description automatically generated">
            <a:extLst>
              <a:ext uri="{FF2B5EF4-FFF2-40B4-BE49-F238E27FC236}">
                <a16:creationId xmlns:a16="http://schemas.microsoft.com/office/drawing/2014/main" id="{99C63C3E-8298-476A-BFE3-EFB25DD81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50" y="-627635"/>
            <a:ext cx="2908246" cy="2908246"/>
          </a:xfrm>
          <a:prstGeom prst="rect">
            <a:avLst/>
          </a:prstGeom>
        </p:spPr>
      </p:pic>
      <p:sp>
        <p:nvSpPr>
          <p:cNvPr id="11" name="文本框 65"/>
          <p:cNvSpPr txBox="1"/>
          <p:nvPr/>
        </p:nvSpPr>
        <p:spPr>
          <a:xfrm>
            <a:off x="5233842" y="546454"/>
            <a:ext cx="172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zh-CN" alt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393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99961 0.05486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27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86224 -0.02292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12" y="-11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6 -0.00255 L 0.18997 0.1125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574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65911 0.06158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16" grpId="0" animBg="1"/>
      <p:bldP spid="17" grpId="0" animBg="1"/>
      <p:bldP spid="18" grpId="0" animBg="1"/>
      <p:bldP spid="1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云形 48"/>
          <p:cNvSpPr/>
          <p:nvPr/>
        </p:nvSpPr>
        <p:spPr>
          <a:xfrm>
            <a:off x="0" y="-42737"/>
            <a:ext cx="12020478" cy="674716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61" y="0"/>
            <a:ext cx="1949489" cy="1831913"/>
          </a:xfrm>
          <a:prstGeom prst="rect">
            <a:avLst/>
          </a:prstGeom>
        </p:spPr>
      </p:pic>
      <p:sp>
        <p:nvSpPr>
          <p:cNvPr id="9" name="Rectangle 8" descr="B32"/>
          <p:cNvSpPr>
            <a:spLocks noChangeArrowheads="1" noChangeShapeType="1" noTextEdit="1"/>
          </p:cNvSpPr>
          <p:nvPr/>
        </p:nvSpPr>
        <p:spPr bwMode="auto">
          <a:xfrm>
            <a:off x="1470313" y="3811299"/>
            <a:ext cx="5086350" cy="514350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28575">
                <a:solidFill>
                  <a:srgbClr val="8000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202" y="2476513"/>
            <a:ext cx="5350666" cy="5232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Chục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579040" y="3634558"/>
            <a:ext cx="249238" cy="1881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2" name="Group 8732"/>
          <p:cNvGrpSpPr>
            <a:grpSpLocks/>
          </p:cNvGrpSpPr>
          <p:nvPr/>
        </p:nvGrpSpPr>
        <p:grpSpPr bwMode="auto">
          <a:xfrm>
            <a:off x="4365858" y="3578546"/>
            <a:ext cx="2160587" cy="900114"/>
            <a:chOff x="1519" y="2251"/>
            <a:chExt cx="1361" cy="756"/>
          </a:xfrm>
        </p:grpSpPr>
        <p:sp>
          <p:nvSpPr>
            <p:cNvPr id="13" name="Text Box 8603"/>
            <p:cNvSpPr txBox="1">
              <a:spLocks noChangeArrowheads="1"/>
            </p:cNvSpPr>
            <p:nvPr/>
          </p:nvSpPr>
          <p:spPr bwMode="auto">
            <a:xfrm>
              <a:off x="1701" y="2568"/>
              <a:ext cx="1169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/>
                  </a:solidFill>
                </a:rPr>
                <a:t>1 </a:t>
              </a:r>
              <a:r>
                <a:rPr lang="en-US" sz="2800" b="1" dirty="0" err="1">
                  <a:solidFill>
                    <a:srgbClr val="000000"/>
                  </a:solidFill>
                </a:rPr>
                <a:t>chục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8618"/>
            <p:cNvGrpSpPr>
              <a:grpSpLocks/>
            </p:cNvGrpSpPr>
            <p:nvPr/>
          </p:nvGrpSpPr>
          <p:grpSpPr bwMode="auto">
            <a:xfrm>
              <a:off x="1519" y="2251"/>
              <a:ext cx="1361" cy="181"/>
              <a:chOff x="1474" y="2704"/>
              <a:chExt cx="1406" cy="181"/>
            </a:xfrm>
          </p:grpSpPr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2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5" name="Group 8733"/>
          <p:cNvGrpSpPr>
            <a:grpSpLocks/>
          </p:cNvGrpSpPr>
          <p:nvPr/>
        </p:nvGrpSpPr>
        <p:grpSpPr bwMode="auto">
          <a:xfrm>
            <a:off x="7845810" y="3417217"/>
            <a:ext cx="2879725" cy="1225155"/>
            <a:chOff x="2744" y="3022"/>
            <a:chExt cx="1814" cy="1029"/>
          </a:xfrm>
        </p:grpSpPr>
        <p:sp>
          <p:nvSpPr>
            <p:cNvPr id="26" name="Text Box 8605"/>
            <p:cNvSpPr txBox="1">
              <a:spLocks noChangeArrowheads="1"/>
            </p:cNvSpPr>
            <p:nvPr/>
          </p:nvSpPr>
          <p:spPr bwMode="auto">
            <a:xfrm>
              <a:off x="3107" y="3612"/>
              <a:ext cx="1138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/>
                  </a:solidFill>
                </a:rPr>
                <a:t>1 </a:t>
              </a:r>
              <a:r>
                <a:rPr lang="en-US" sz="2800" b="1" dirty="0" err="1">
                  <a:solidFill>
                    <a:srgbClr val="000000"/>
                  </a:solidFill>
                </a:rPr>
                <a:t>trăm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8730"/>
            <p:cNvGrpSpPr>
              <a:grpSpLocks/>
            </p:cNvGrpSpPr>
            <p:nvPr/>
          </p:nvGrpSpPr>
          <p:grpSpPr bwMode="auto">
            <a:xfrm>
              <a:off x="2744" y="3022"/>
              <a:ext cx="1814" cy="589"/>
              <a:chOff x="2835" y="2523"/>
              <a:chExt cx="1814" cy="589"/>
            </a:xfrm>
          </p:grpSpPr>
          <p:grpSp>
            <p:nvGrpSpPr>
              <p:cNvPr id="28" name="Group 8619"/>
              <p:cNvGrpSpPr>
                <a:grpSpLocks/>
              </p:cNvGrpSpPr>
              <p:nvPr/>
            </p:nvGrpSpPr>
            <p:grpSpPr bwMode="auto">
              <a:xfrm>
                <a:off x="3243" y="2523"/>
                <a:ext cx="1406" cy="181"/>
                <a:chOff x="1474" y="2704"/>
                <a:chExt cx="1406" cy="181"/>
              </a:xfrm>
            </p:grpSpPr>
            <p:sp>
              <p:nvSpPr>
                <p:cNvPr id="12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9" name="Group 8630"/>
              <p:cNvGrpSpPr>
                <a:grpSpLocks/>
              </p:cNvGrpSpPr>
              <p:nvPr/>
            </p:nvGrpSpPr>
            <p:grpSpPr bwMode="auto">
              <a:xfrm>
                <a:off x="3198" y="2568"/>
                <a:ext cx="1406" cy="181"/>
                <a:chOff x="1474" y="2704"/>
                <a:chExt cx="1406" cy="181"/>
              </a:xfrm>
            </p:grpSpPr>
            <p:sp>
              <p:nvSpPr>
                <p:cNvPr id="11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0" name="Group 8641"/>
              <p:cNvGrpSpPr>
                <a:grpSpLocks/>
              </p:cNvGrpSpPr>
              <p:nvPr/>
            </p:nvGrpSpPr>
            <p:grpSpPr bwMode="auto">
              <a:xfrm>
                <a:off x="3152" y="2614"/>
                <a:ext cx="1406" cy="181"/>
                <a:chOff x="1474" y="2704"/>
                <a:chExt cx="1406" cy="181"/>
              </a:xfrm>
            </p:grpSpPr>
            <p:sp>
              <p:nvSpPr>
                <p:cNvPr id="10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1" name="Group 8652"/>
              <p:cNvGrpSpPr>
                <a:grpSpLocks/>
              </p:cNvGrpSpPr>
              <p:nvPr/>
            </p:nvGrpSpPr>
            <p:grpSpPr bwMode="auto">
              <a:xfrm>
                <a:off x="3107" y="2659"/>
                <a:ext cx="1406" cy="181"/>
                <a:chOff x="1474" y="2704"/>
                <a:chExt cx="1406" cy="181"/>
              </a:xfrm>
            </p:grpSpPr>
            <p:sp>
              <p:nvSpPr>
                <p:cNvPr id="9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" name="Group 8663"/>
              <p:cNvGrpSpPr>
                <a:grpSpLocks/>
              </p:cNvGrpSpPr>
              <p:nvPr/>
            </p:nvGrpSpPr>
            <p:grpSpPr bwMode="auto">
              <a:xfrm>
                <a:off x="3066" y="2704"/>
                <a:ext cx="1406" cy="181"/>
                <a:chOff x="1474" y="2704"/>
                <a:chExt cx="1406" cy="181"/>
              </a:xfrm>
            </p:grpSpPr>
            <p:sp>
              <p:nvSpPr>
                <p:cNvPr id="8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3" name="Group 8674"/>
              <p:cNvGrpSpPr>
                <a:grpSpLocks/>
              </p:cNvGrpSpPr>
              <p:nvPr/>
            </p:nvGrpSpPr>
            <p:grpSpPr bwMode="auto">
              <a:xfrm>
                <a:off x="3026" y="2750"/>
                <a:ext cx="1406" cy="181"/>
                <a:chOff x="1474" y="2704"/>
                <a:chExt cx="1406" cy="181"/>
              </a:xfrm>
            </p:grpSpPr>
            <p:sp>
              <p:nvSpPr>
                <p:cNvPr id="7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4" name="Group 8685"/>
              <p:cNvGrpSpPr>
                <a:grpSpLocks/>
              </p:cNvGrpSpPr>
              <p:nvPr/>
            </p:nvGrpSpPr>
            <p:grpSpPr bwMode="auto">
              <a:xfrm>
                <a:off x="2975" y="2795"/>
                <a:ext cx="1406" cy="181"/>
                <a:chOff x="1474" y="2704"/>
                <a:chExt cx="1406" cy="181"/>
              </a:xfrm>
            </p:grpSpPr>
            <p:sp>
              <p:nvSpPr>
                <p:cNvPr id="6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" name="Group 8696"/>
              <p:cNvGrpSpPr>
                <a:grpSpLocks/>
              </p:cNvGrpSpPr>
              <p:nvPr/>
            </p:nvGrpSpPr>
            <p:grpSpPr bwMode="auto">
              <a:xfrm>
                <a:off x="2925" y="2840"/>
                <a:ext cx="1406" cy="181"/>
                <a:chOff x="1474" y="2704"/>
                <a:chExt cx="1406" cy="181"/>
              </a:xfrm>
            </p:grpSpPr>
            <p:sp>
              <p:nvSpPr>
                <p:cNvPr id="5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6" name="Group 8707"/>
              <p:cNvGrpSpPr>
                <a:grpSpLocks/>
              </p:cNvGrpSpPr>
              <p:nvPr/>
            </p:nvGrpSpPr>
            <p:grpSpPr bwMode="auto">
              <a:xfrm>
                <a:off x="2880" y="2886"/>
                <a:ext cx="1406" cy="181"/>
                <a:chOff x="1474" y="2704"/>
                <a:chExt cx="1406" cy="181"/>
              </a:xfrm>
            </p:grpSpPr>
            <p:sp>
              <p:nvSpPr>
                <p:cNvPr id="4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7" name="Group 8718"/>
              <p:cNvGrpSpPr>
                <a:grpSpLocks/>
              </p:cNvGrpSpPr>
              <p:nvPr/>
            </p:nvGrpSpPr>
            <p:grpSpPr bwMode="auto">
              <a:xfrm>
                <a:off x="2835" y="2931"/>
                <a:ext cx="1406" cy="181"/>
                <a:chOff x="1474" y="2704"/>
                <a:chExt cx="1406" cy="181"/>
              </a:xfrm>
            </p:grpSpPr>
            <p:sp>
              <p:nvSpPr>
                <p:cNvPr id="3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1015813" y="3909069"/>
            <a:ext cx="167704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1 </a:t>
            </a:r>
            <a:r>
              <a:rPr lang="en-US" sz="2800" b="1" dirty="0" err="1">
                <a:solidFill>
                  <a:srgbClr val="000000"/>
                </a:solidFill>
              </a:rPr>
              <a:t>đơn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vị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934558" y="4315362"/>
            <a:ext cx="1568811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err="1">
                <a:solidFill>
                  <a:srgbClr val="000000"/>
                </a:solidFill>
              </a:rPr>
              <a:t>Viết</a:t>
            </a:r>
            <a:r>
              <a:rPr lang="en-US" sz="2800" b="1">
                <a:solidFill>
                  <a:srgbClr val="000000"/>
                </a:solidFill>
              </a:rPr>
              <a:t> số: </a:t>
            </a:r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4375471" y="4521780"/>
            <a:ext cx="1751554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err="1">
                <a:solidFill>
                  <a:srgbClr val="000000"/>
                </a:solidFill>
              </a:rPr>
              <a:t>Viết</a:t>
            </a:r>
            <a:r>
              <a:rPr lang="en-US" sz="2800" b="1">
                <a:solidFill>
                  <a:srgbClr val="000000"/>
                </a:solidFill>
              </a:rPr>
              <a:t> số: </a:t>
            </a:r>
            <a:r>
              <a:rPr lang="en-US" sz="28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41" name="Rectangle 140"/>
          <p:cNvSpPr>
            <a:spLocks noChangeArrowheads="1"/>
          </p:cNvSpPr>
          <p:nvPr/>
        </p:nvSpPr>
        <p:spPr bwMode="auto">
          <a:xfrm>
            <a:off x="7899503" y="4665397"/>
            <a:ext cx="193429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err="1">
                <a:solidFill>
                  <a:srgbClr val="000000"/>
                </a:solidFill>
              </a:rPr>
              <a:t>Viết</a:t>
            </a:r>
            <a:r>
              <a:rPr lang="en-US" sz="2800" b="1">
                <a:solidFill>
                  <a:srgbClr val="000000"/>
                </a:solidFill>
              </a:rPr>
              <a:t> số: </a:t>
            </a:r>
            <a:r>
              <a:rPr lang="en-US" sz="2800" b="1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143" name="文本框 65"/>
          <p:cNvSpPr txBox="1"/>
          <p:nvPr/>
        </p:nvSpPr>
        <p:spPr>
          <a:xfrm>
            <a:off x="2907164" y="325216"/>
            <a:ext cx="802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6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600" b="1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600" b="1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6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600" b="1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6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2021</a:t>
            </a:r>
            <a:endParaRPr lang="zh-CN" altLang="en-US" sz="3600" b="1" spc="3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4" name="文本框 65"/>
          <p:cNvSpPr txBox="1"/>
          <p:nvPr/>
        </p:nvSpPr>
        <p:spPr>
          <a:xfrm>
            <a:off x="3495041" y="925382"/>
            <a:ext cx="5481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3600" b="1" u="sng" spc="3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3600" b="1" spc="3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số có sáu chữ số</a:t>
            </a:r>
            <a:endParaRPr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5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017914"/>
            <a:ext cx="3293886" cy="866569"/>
          </a:xfrm>
          <a:prstGeom prst="rect">
            <a:avLst/>
          </a:prstGeom>
        </p:spPr>
      </p:pic>
      <p:pic>
        <p:nvPicPr>
          <p:cNvPr id="146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014599"/>
            <a:ext cx="3293886" cy="866569"/>
          </a:xfrm>
          <a:prstGeom prst="rect">
            <a:avLst/>
          </a:prstGeom>
        </p:spPr>
      </p:pic>
      <p:pic>
        <p:nvPicPr>
          <p:cNvPr id="147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5955461"/>
            <a:ext cx="3293886" cy="866569"/>
          </a:xfrm>
          <a:prstGeom prst="rect">
            <a:avLst/>
          </a:prstGeom>
        </p:spPr>
      </p:pic>
      <p:pic>
        <p:nvPicPr>
          <p:cNvPr id="148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5947015"/>
            <a:ext cx="3293886" cy="8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5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9" grpId="0" animBg="1"/>
      <p:bldP spid="10" grpId="0"/>
      <p:bldP spid="11" grpId="0" animBg="1"/>
      <p:bldP spid="138" grpId="0"/>
      <p:bldP spid="139" grpId="0"/>
      <p:bldP spid="140" grpId="0"/>
      <p:bldP spid="141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8" descr="100 nghi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64" y="1284061"/>
            <a:ext cx="77708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 bwMode="auto">
          <a:xfrm>
            <a:off x="196418" y="183464"/>
            <a:ext cx="8191500" cy="7080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51256" y="295537"/>
            <a:ext cx="7736662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b)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Nghìn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Chục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nghìn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nghìn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Text Box 379"/>
          <p:cNvSpPr txBox="1">
            <a:spLocks noChangeArrowheads="1"/>
          </p:cNvSpPr>
          <p:nvPr/>
        </p:nvSpPr>
        <p:spPr bwMode="auto">
          <a:xfrm>
            <a:off x="760828" y="2153544"/>
            <a:ext cx="3387725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28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3" name="Text Box 751"/>
          <p:cNvSpPr txBox="1">
            <a:spLocks noChangeArrowheads="1"/>
          </p:cNvSpPr>
          <p:nvPr/>
        </p:nvSpPr>
        <p:spPr bwMode="auto">
          <a:xfrm>
            <a:off x="5828173" y="2192024"/>
            <a:ext cx="484822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4" name="AutoShape 7" descr="Small grid"/>
          <p:cNvSpPr>
            <a:spLocks noChangeArrowheads="1"/>
          </p:cNvSpPr>
          <p:nvPr/>
        </p:nvSpPr>
        <p:spPr bwMode="auto">
          <a:xfrm>
            <a:off x="1761115" y="1512606"/>
            <a:ext cx="792162" cy="593725"/>
          </a:xfrm>
          <a:prstGeom prst="cube">
            <a:avLst>
              <a:gd name="adj" fmla="val 25000"/>
            </a:avLst>
          </a:prstGeom>
          <a:pattFill prst="smGrid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latin typeface="Tahoma" pitchFamily="34" charset="0"/>
              <a:ea typeface="SimSun" pitchFamily="2" charset="-122"/>
            </a:endParaRPr>
          </a:p>
        </p:txBody>
      </p:sp>
      <p:grpSp>
        <p:nvGrpSpPr>
          <p:cNvPr id="55" name="Group 5612"/>
          <p:cNvGrpSpPr>
            <a:grpSpLocks/>
          </p:cNvGrpSpPr>
          <p:nvPr/>
        </p:nvGrpSpPr>
        <p:grpSpPr bwMode="auto">
          <a:xfrm>
            <a:off x="5372561" y="1566574"/>
            <a:ext cx="5384800" cy="593725"/>
            <a:chOff x="476" y="2795"/>
            <a:chExt cx="3392" cy="499"/>
          </a:xfrm>
        </p:grpSpPr>
        <p:sp>
          <p:nvSpPr>
            <p:cNvPr id="56" name="AutoShape 7" descr="Small grid"/>
            <p:cNvSpPr>
              <a:spLocks noChangeArrowheads="1"/>
            </p:cNvSpPr>
            <p:nvPr/>
          </p:nvSpPr>
          <p:spPr bwMode="auto">
            <a:xfrm>
              <a:off x="47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7" name="AutoShape 7" descr="Small grid"/>
            <p:cNvSpPr>
              <a:spLocks noChangeArrowheads="1"/>
            </p:cNvSpPr>
            <p:nvPr/>
          </p:nvSpPr>
          <p:spPr bwMode="auto">
            <a:xfrm>
              <a:off x="83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8" name="AutoShape 7" descr="Small grid"/>
            <p:cNvSpPr>
              <a:spLocks noChangeArrowheads="1"/>
            </p:cNvSpPr>
            <p:nvPr/>
          </p:nvSpPr>
          <p:spPr bwMode="auto">
            <a:xfrm>
              <a:off x="1202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9" name="AutoShape 7" descr="Small grid"/>
            <p:cNvSpPr>
              <a:spLocks noChangeArrowheads="1"/>
            </p:cNvSpPr>
            <p:nvPr/>
          </p:nvSpPr>
          <p:spPr bwMode="auto">
            <a:xfrm>
              <a:off x="1565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0" name="AutoShape 7" descr="Small grid"/>
            <p:cNvSpPr>
              <a:spLocks noChangeArrowheads="1"/>
            </p:cNvSpPr>
            <p:nvPr/>
          </p:nvSpPr>
          <p:spPr bwMode="auto">
            <a:xfrm>
              <a:off x="1917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1" name="AutoShape 7" descr="Small grid"/>
            <p:cNvSpPr>
              <a:spLocks noChangeArrowheads="1"/>
            </p:cNvSpPr>
            <p:nvPr/>
          </p:nvSpPr>
          <p:spPr bwMode="auto">
            <a:xfrm>
              <a:off x="2290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2" name="AutoShape 7" descr="Small grid"/>
            <p:cNvSpPr>
              <a:spLocks noChangeArrowheads="1"/>
            </p:cNvSpPr>
            <p:nvPr/>
          </p:nvSpPr>
          <p:spPr bwMode="auto">
            <a:xfrm>
              <a:off x="2643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3" name="AutoShape 7" descr="Small grid"/>
            <p:cNvSpPr>
              <a:spLocks noChangeArrowheads="1"/>
            </p:cNvSpPr>
            <p:nvPr/>
          </p:nvSpPr>
          <p:spPr bwMode="auto">
            <a:xfrm>
              <a:off x="301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4" name="AutoShape 7" descr="Small grid"/>
            <p:cNvSpPr>
              <a:spLocks noChangeArrowheads="1"/>
            </p:cNvSpPr>
            <p:nvPr/>
          </p:nvSpPr>
          <p:spPr bwMode="auto">
            <a:xfrm>
              <a:off x="336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</p:grp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1056772" y="2657654"/>
            <a:ext cx="248534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3200" b="1">
                <a:solidFill>
                  <a:srgbClr val="000000"/>
                </a:solidFill>
                <a:ea typeface="SimSun" pitchFamily="2" charset="-122"/>
              </a:rPr>
              <a:t> số: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1 000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6434337" y="2681520"/>
            <a:ext cx="26937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3200" b="1">
                <a:solidFill>
                  <a:srgbClr val="000000"/>
                </a:solidFill>
                <a:ea typeface="SimSun" pitchFamily="2" charset="-122"/>
              </a:rPr>
              <a:t> số: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10 000</a:t>
            </a:r>
          </a:p>
        </p:txBody>
      </p:sp>
      <p:sp>
        <p:nvSpPr>
          <p:cNvPr id="67" name="Text Box 751"/>
          <p:cNvSpPr txBox="1">
            <a:spLocks noChangeArrowheads="1"/>
          </p:cNvSpPr>
          <p:nvPr/>
        </p:nvSpPr>
        <p:spPr bwMode="auto">
          <a:xfrm>
            <a:off x="7197304" y="4081210"/>
            <a:ext cx="3094844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= 100   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7197304" y="5194358"/>
            <a:ext cx="290212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3200" b="1">
                <a:solidFill>
                  <a:srgbClr val="000000"/>
                </a:solidFill>
                <a:ea typeface="SimSun" pitchFamily="2" charset="-122"/>
              </a:rPr>
              <a:t> số: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100 000</a:t>
            </a:r>
          </a:p>
        </p:txBody>
      </p:sp>
      <p:pic>
        <p:nvPicPr>
          <p:cNvPr id="69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70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71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72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/>
      <p:bldP spid="52" grpId="0"/>
      <p:bldP spid="53" grpId="0"/>
      <p:bldP spid="54" grpId="0" animBg="1"/>
      <p:bldP spid="65" grpId="0"/>
      <p:bldP spid="66" grpId="0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Group 1101"/>
          <p:cNvGraphicFramePr/>
          <p:nvPr>
            <p:extLst>
              <p:ext uri="{D42A27DB-BD31-4B8C-83A1-F6EECF244321}">
                <p14:modId xmlns:p14="http://schemas.microsoft.com/office/powerpoint/2010/main" val="3225625855"/>
              </p:ext>
            </p:extLst>
          </p:nvPr>
        </p:nvGraphicFramePr>
        <p:xfrm>
          <a:off x="1042219" y="1454709"/>
          <a:ext cx="9404107" cy="3941642"/>
        </p:xfrm>
        <a:graphic>
          <a:graphicData uri="http://schemas.openxmlformats.org/drawingml/2006/table">
            <a:tbl>
              <a:tblPr/>
              <a:tblGrid>
                <a:gridCol w="1750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3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4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" name="AutoShape 1075"/>
          <p:cNvSpPr>
            <a:spLocks noChangeArrowheads="1"/>
          </p:cNvSpPr>
          <p:nvPr/>
        </p:nvSpPr>
        <p:spPr bwMode="auto">
          <a:xfrm>
            <a:off x="1260842" y="2964289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6" name="AutoShape 1076"/>
          <p:cNvSpPr>
            <a:spLocks noChangeArrowheads="1"/>
          </p:cNvSpPr>
          <p:nvPr/>
        </p:nvSpPr>
        <p:spPr bwMode="auto">
          <a:xfrm>
            <a:off x="1294526" y="3480229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7" name="AutoShape 1077"/>
          <p:cNvSpPr>
            <a:spLocks noChangeArrowheads="1"/>
          </p:cNvSpPr>
          <p:nvPr/>
        </p:nvSpPr>
        <p:spPr bwMode="auto">
          <a:xfrm>
            <a:off x="1264306" y="394190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8" name="AutoShape 1078"/>
          <p:cNvSpPr>
            <a:spLocks noChangeArrowheads="1"/>
          </p:cNvSpPr>
          <p:nvPr/>
        </p:nvSpPr>
        <p:spPr bwMode="auto">
          <a:xfrm>
            <a:off x="1260842" y="4397814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9" name="AutoShape 1079"/>
          <p:cNvSpPr>
            <a:spLocks noChangeArrowheads="1"/>
          </p:cNvSpPr>
          <p:nvPr/>
        </p:nvSpPr>
        <p:spPr bwMode="auto">
          <a:xfrm>
            <a:off x="3132644" y="3351822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0" name="AutoShape 1080"/>
          <p:cNvSpPr>
            <a:spLocks noChangeArrowheads="1"/>
          </p:cNvSpPr>
          <p:nvPr/>
        </p:nvSpPr>
        <p:spPr bwMode="auto">
          <a:xfrm>
            <a:off x="3132644" y="4336868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1" name="AutoShape 1081"/>
          <p:cNvSpPr>
            <a:spLocks noChangeArrowheads="1"/>
          </p:cNvSpPr>
          <p:nvPr/>
        </p:nvSpPr>
        <p:spPr bwMode="auto">
          <a:xfrm>
            <a:off x="3132644" y="382252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2" name="AutoShape 1082"/>
          <p:cNvSpPr>
            <a:spLocks noChangeArrowheads="1"/>
          </p:cNvSpPr>
          <p:nvPr/>
        </p:nvSpPr>
        <p:spPr bwMode="auto">
          <a:xfrm>
            <a:off x="4746376" y="374936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73" name="AutoShape 1083"/>
          <p:cNvSpPr>
            <a:spLocks noChangeArrowheads="1"/>
          </p:cNvSpPr>
          <p:nvPr/>
        </p:nvSpPr>
        <p:spPr bwMode="auto">
          <a:xfrm>
            <a:off x="4782006" y="4324558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74" name="Oval 1088"/>
          <p:cNvSpPr>
            <a:spLocks noChangeArrowheads="1"/>
          </p:cNvSpPr>
          <p:nvPr/>
        </p:nvSpPr>
        <p:spPr bwMode="auto">
          <a:xfrm>
            <a:off x="9054377" y="2500893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Oval 1089"/>
          <p:cNvSpPr>
            <a:spLocks noChangeArrowheads="1"/>
          </p:cNvSpPr>
          <p:nvPr/>
        </p:nvSpPr>
        <p:spPr bwMode="auto">
          <a:xfrm>
            <a:off x="9064786" y="2881457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090"/>
          <p:cNvSpPr>
            <a:spLocks noChangeArrowheads="1"/>
          </p:cNvSpPr>
          <p:nvPr/>
        </p:nvSpPr>
        <p:spPr bwMode="auto">
          <a:xfrm>
            <a:off x="9054377" y="3289553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Oval 1091"/>
          <p:cNvSpPr>
            <a:spLocks noChangeArrowheads="1"/>
          </p:cNvSpPr>
          <p:nvPr/>
        </p:nvSpPr>
        <p:spPr bwMode="auto">
          <a:xfrm>
            <a:off x="9054028" y="3670117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Oval 1092"/>
          <p:cNvSpPr>
            <a:spLocks noChangeArrowheads="1"/>
          </p:cNvSpPr>
          <p:nvPr/>
        </p:nvSpPr>
        <p:spPr bwMode="auto">
          <a:xfrm>
            <a:off x="9054028" y="4085814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Oval 1093"/>
          <p:cNvSpPr>
            <a:spLocks noChangeArrowheads="1"/>
          </p:cNvSpPr>
          <p:nvPr/>
        </p:nvSpPr>
        <p:spPr bwMode="auto">
          <a:xfrm>
            <a:off x="7611955" y="436948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0" name="Oval 1094"/>
          <p:cNvSpPr>
            <a:spLocks noChangeArrowheads="1"/>
          </p:cNvSpPr>
          <p:nvPr/>
        </p:nvSpPr>
        <p:spPr bwMode="auto">
          <a:xfrm>
            <a:off x="6319016" y="277727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1" name="Oval 1095"/>
          <p:cNvSpPr>
            <a:spLocks noChangeArrowheads="1"/>
          </p:cNvSpPr>
          <p:nvPr/>
        </p:nvSpPr>
        <p:spPr bwMode="auto">
          <a:xfrm>
            <a:off x="6319016" y="31674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2" name="Oval 1096"/>
          <p:cNvSpPr>
            <a:spLocks noChangeArrowheads="1"/>
          </p:cNvSpPr>
          <p:nvPr/>
        </p:nvSpPr>
        <p:spPr bwMode="auto">
          <a:xfrm>
            <a:off x="6319016" y="35675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3" name="Oval 1097"/>
          <p:cNvSpPr>
            <a:spLocks noChangeArrowheads="1"/>
          </p:cNvSpPr>
          <p:nvPr/>
        </p:nvSpPr>
        <p:spPr bwMode="auto">
          <a:xfrm>
            <a:off x="6319016" y="39675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1690157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3643918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5206433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523546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7816481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297962" y="4938094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1777228" y="5496874"/>
            <a:ext cx="3349747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3350081" y="5502182"/>
            <a:ext cx="1518348" cy="584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432 516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1698722" y="6108200"/>
            <a:ext cx="332012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326239" y="6158050"/>
            <a:ext cx="8856896" cy="584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Bốn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ba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mươi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nghìn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mười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sáu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Oval 1097"/>
          <p:cNvSpPr>
            <a:spLocks noChangeArrowheads="1"/>
          </p:cNvSpPr>
          <p:nvPr/>
        </p:nvSpPr>
        <p:spPr bwMode="auto">
          <a:xfrm>
            <a:off x="6319016" y="43676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5" name="Oval 1092"/>
          <p:cNvSpPr>
            <a:spLocks noChangeArrowheads="1"/>
          </p:cNvSpPr>
          <p:nvPr/>
        </p:nvSpPr>
        <p:spPr bwMode="auto">
          <a:xfrm>
            <a:off x="9064786" y="4478564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文本框 65">
            <a:extLst>
              <a:ext uri="{FF2B5EF4-FFF2-40B4-BE49-F238E27FC236}">
                <a16:creationId xmlns:a16="http://schemas.microsoft.com/office/drawing/2014/main" id="{0D7F05C5-535A-421D-B437-9335E0B31B9C}"/>
              </a:ext>
            </a:extLst>
          </p:cNvPr>
          <p:cNvSpPr txBox="1"/>
          <p:nvPr/>
        </p:nvSpPr>
        <p:spPr>
          <a:xfrm>
            <a:off x="3297268" y="147105"/>
            <a:ext cx="5481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spc="3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3600" b="1" u="sng" spc="3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3600" b="1" spc="3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số có sáu chữ số</a:t>
            </a:r>
            <a:endParaRPr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89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风格幼教家长会PPT"/>
</p:tagLst>
</file>

<file path=ppt/theme/theme1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658</Words>
  <Application>Microsoft Office PowerPoint</Application>
  <PresentationFormat>Widescreen</PresentationFormat>
  <Paragraphs>235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Times New Roman</vt:lpstr>
      <vt:lpstr>Helga</vt:lpstr>
      <vt:lpstr>.VnTime</vt:lpstr>
      <vt:lpstr>UTM Flamenco</vt:lpstr>
      <vt:lpstr>UTM Aurora</vt:lpstr>
      <vt:lpstr>Wingdings</vt:lpstr>
      <vt:lpstr>UTM Alba Matter</vt:lpstr>
      <vt:lpstr>Tahoma</vt:lpstr>
      <vt:lpstr>方正卡通简体</vt:lpstr>
      <vt:lpstr>等线</vt:lpstr>
      <vt:lpstr>MYuppy-KR-Bold-DDC</vt:lpstr>
      <vt:lpstr>微软雅黑</vt:lpstr>
      <vt:lpstr>UTM Fire House</vt:lpstr>
      <vt:lpstr>Calibri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Bài 4: Viết các số sau: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可爱卡通风格幼教家长会PPT</dc:title>
  <dc:creator>Team KTUTS</dc:creator>
  <cp:keywords>HA</cp:keywords>
  <cp:lastModifiedBy>Nguyen Huu Hieu</cp:lastModifiedBy>
  <cp:revision>184</cp:revision>
  <dcterms:created xsi:type="dcterms:W3CDTF">2016-08-24T02:16:11Z</dcterms:created>
  <dcterms:modified xsi:type="dcterms:W3CDTF">2021-09-11T06:50:08Z</dcterms:modified>
</cp:coreProperties>
</file>