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5"/>
  </p:notesMasterIdLst>
  <p:sldIdLst>
    <p:sldId id="397" r:id="rId2"/>
    <p:sldId id="399" r:id="rId3"/>
    <p:sldId id="400" r:id="rId4"/>
    <p:sldId id="401" r:id="rId5"/>
    <p:sldId id="260" r:id="rId6"/>
    <p:sldId id="261" r:id="rId7"/>
    <p:sldId id="402" r:id="rId8"/>
    <p:sldId id="262" r:id="rId9"/>
    <p:sldId id="270" r:id="rId10"/>
    <p:sldId id="403" r:id="rId11"/>
    <p:sldId id="404" r:id="rId12"/>
    <p:sldId id="290" r:id="rId13"/>
    <p:sldId id="265" r:id="rId14"/>
    <p:sldId id="291" r:id="rId15"/>
    <p:sldId id="394" r:id="rId16"/>
    <p:sldId id="405" r:id="rId17"/>
    <p:sldId id="406" r:id="rId18"/>
    <p:sldId id="407" r:id="rId19"/>
    <p:sldId id="408" r:id="rId20"/>
    <p:sldId id="409" r:id="rId21"/>
    <p:sldId id="411" r:id="rId22"/>
    <p:sldId id="377" r:id="rId23"/>
    <p:sldId id="302" r:id="rId24"/>
  </p:sldIdLst>
  <p:sldSz cx="9144000" cy="6858000" type="screen4x3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>
      <p:cViewPr varScale="1">
        <p:scale>
          <a:sx n="72" d="100"/>
          <a:sy n="72" d="100"/>
        </p:scale>
        <p:origin x="126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10A7EE-F031-4231-B809-8A2526C7E179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9DE76F-A756-482D-9B93-9D1669FE0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84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đơn</a:t>
            </a:r>
            <a:r>
              <a:rPr lang="en-US" baseline="0" dirty="0"/>
              <a:t> </a:t>
            </a:r>
            <a:r>
              <a:rPr lang="en-US" baseline="0" dirty="0" err="1"/>
              <a:t>vị</a:t>
            </a:r>
            <a:r>
              <a:rPr lang="en-US" baseline="0" dirty="0"/>
              <a:t> </a:t>
            </a:r>
            <a:r>
              <a:rPr lang="en-US" baseline="0" dirty="0" err="1"/>
              <a:t>cấu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nên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đơn</a:t>
            </a:r>
            <a:r>
              <a:rPr lang="en-US" baseline="0" dirty="0"/>
              <a:t> </a:t>
            </a:r>
            <a:r>
              <a:rPr lang="en-US" baseline="0" dirty="0" err="1"/>
              <a:t>vị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vi-VN" baseline="0" dirty="0"/>
              <a:t> có nghĩa</a:t>
            </a:r>
            <a:r>
              <a:rPr lang="en-US" baseline="0" dirty="0"/>
              <a:t>.</a:t>
            </a:r>
            <a:endParaRPr lang="en-US" dirty="0"/>
          </a:p>
          <a:p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cấu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thế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tiết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hôm</a:t>
            </a:r>
            <a:r>
              <a:rPr lang="en-US" baseline="0" dirty="0"/>
              <a:t> nay: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Cấu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8763-4B8C-428A-90AC-B68C3CFA20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362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mắt</a:t>
            </a:r>
            <a:r>
              <a:rPr lang="en-US" baseline="0" dirty="0"/>
              <a:t> </a:t>
            </a:r>
            <a:r>
              <a:rPr lang="en-US" baseline="0" dirty="0" err="1"/>
              <a:t>đếm</a:t>
            </a:r>
            <a:r>
              <a:rPr lang="en-US" baseline="0" dirty="0"/>
              <a:t> </a:t>
            </a:r>
            <a:r>
              <a:rPr lang="en-US" baseline="0" dirty="0" err="1"/>
              <a:t>luôn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nhiêu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ca </a:t>
            </a:r>
            <a:r>
              <a:rPr lang="en-US" baseline="0" dirty="0" err="1"/>
              <a:t>dao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“ </a:t>
            </a:r>
            <a:r>
              <a:rPr lang="en-US" baseline="0" dirty="0" err="1"/>
              <a:t>Bầu</a:t>
            </a:r>
            <a:r>
              <a:rPr lang="en-US" baseline="0" dirty="0"/>
              <a:t> </a:t>
            </a:r>
            <a:r>
              <a:rPr lang="en-US" baseline="0" dirty="0" err="1"/>
              <a:t>ơi</a:t>
            </a:r>
            <a:r>
              <a:rPr lang="en-US" baseline="0" dirty="0"/>
              <a:t> …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giàn</a:t>
            </a:r>
            <a:r>
              <a:rPr lang="en-US" baseline="0" dirty="0"/>
              <a:t>”.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14. </a:t>
            </a:r>
            <a:r>
              <a:rPr lang="en-US" baseline="0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đêm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</a:t>
            </a:r>
            <a:r>
              <a:rPr lang="en-US" baseline="0" dirty="0" err="1"/>
              <a:t>Thứ</a:t>
            </a:r>
            <a:r>
              <a:rPr lang="en-US" baseline="0" dirty="0"/>
              <a:t> 1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Bầu</a:t>
            </a:r>
            <a:r>
              <a:rPr lang="en-US" baseline="0" dirty="0"/>
              <a:t>, </a:t>
            </a:r>
            <a:r>
              <a:rPr lang="en-US" baseline="0" dirty="0" err="1"/>
              <a:t>thứ</a:t>
            </a:r>
            <a:r>
              <a:rPr lang="en-US" baseline="0" dirty="0"/>
              <a:t> 2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ơi</a:t>
            </a:r>
            <a:r>
              <a:rPr lang="en-US" baseline="0" dirty="0"/>
              <a:t>, </a:t>
            </a:r>
            <a:r>
              <a:rPr lang="en-US" baseline="0" dirty="0" err="1"/>
              <a:t>thứ</a:t>
            </a:r>
            <a:r>
              <a:rPr lang="en-US" baseline="0" dirty="0"/>
              <a:t> 3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thương</a:t>
            </a:r>
            <a:r>
              <a:rPr lang="en-US" baseline="0" dirty="0"/>
              <a:t>,…</a:t>
            </a:r>
            <a:r>
              <a:rPr lang="en-US" baseline="0" dirty="0" err="1"/>
              <a:t>tất</a:t>
            </a:r>
            <a:r>
              <a:rPr lang="en-US" baseline="0" dirty="0"/>
              <a:t>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14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8763-4B8C-428A-90AC-B68C3CFA20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393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bầu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cấu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thế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,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ơi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cấu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thế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ý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cấu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cũng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3 </a:t>
            </a:r>
            <a:r>
              <a:rPr lang="en-US" baseline="0" dirty="0" err="1"/>
              <a:t>phần</a:t>
            </a:r>
            <a:r>
              <a:rPr lang="en-US" baseline="0" dirty="0"/>
              <a:t>: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,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2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,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3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r>
              <a:rPr lang="en-US" baseline="0" dirty="0"/>
              <a:t>. </a:t>
            </a:r>
            <a:r>
              <a:rPr lang="en-US" baseline="0" dirty="0" err="1"/>
              <a:t>Vậy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? </a:t>
            </a:r>
            <a:r>
              <a:rPr lang="en-US" baseline="0" dirty="0" err="1"/>
              <a:t>Thanh</a:t>
            </a:r>
            <a:r>
              <a:rPr lang="en-US" baseline="0" dirty="0"/>
              <a:t> </a:t>
            </a:r>
            <a:r>
              <a:rPr lang="en-US" baseline="0" dirty="0" err="1"/>
              <a:t>huyền</a:t>
            </a:r>
            <a:r>
              <a:rPr lang="en-US" baseline="0" dirty="0"/>
              <a:t>, </a:t>
            </a:r>
            <a:r>
              <a:rPr lang="en-US" baseline="0" dirty="0" err="1"/>
              <a:t>thanh</a:t>
            </a:r>
            <a:r>
              <a:rPr lang="en-US" baseline="0" dirty="0"/>
              <a:t> </a:t>
            </a:r>
            <a:r>
              <a:rPr lang="en-US" baseline="0" dirty="0" err="1"/>
              <a:t>sắc</a:t>
            </a:r>
            <a:r>
              <a:rPr lang="en-US" baseline="0" dirty="0"/>
              <a:t>, </a:t>
            </a:r>
            <a:r>
              <a:rPr lang="en-US" baseline="0" dirty="0" err="1"/>
              <a:t>thanh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thanh</a:t>
            </a:r>
            <a:r>
              <a:rPr lang="en-US" baseline="0" dirty="0"/>
              <a:t> </a:t>
            </a:r>
            <a:r>
              <a:rPr lang="en-US" baseline="0" dirty="0" err="1"/>
              <a:t>ngã</a:t>
            </a:r>
            <a:r>
              <a:rPr lang="en-US" baseline="0" dirty="0"/>
              <a:t>, </a:t>
            </a:r>
            <a:r>
              <a:rPr lang="en-US" baseline="0" dirty="0" err="1"/>
              <a:t>thanh</a:t>
            </a:r>
            <a:r>
              <a:rPr lang="en-US" baseline="0" dirty="0"/>
              <a:t> </a:t>
            </a:r>
            <a:r>
              <a:rPr lang="en-US" baseline="0" dirty="0" err="1"/>
              <a:t>nặng</a:t>
            </a:r>
            <a:r>
              <a:rPr lang="en-US" baseline="0" dirty="0"/>
              <a:t>, </a:t>
            </a:r>
            <a:r>
              <a:rPr lang="en-US" baseline="0" dirty="0" err="1"/>
              <a:t>thanh</a:t>
            </a:r>
            <a:r>
              <a:rPr lang="en-US" baseline="0" dirty="0"/>
              <a:t> </a:t>
            </a:r>
            <a:r>
              <a:rPr lang="en-US" baseline="0" dirty="0" err="1"/>
              <a:t>ngang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8763-4B8C-428A-90AC-B68C3CFA20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47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cấu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giống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cấu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? </a:t>
            </a:r>
            <a:r>
              <a:rPr lang="en-US" baseline="0" dirty="0" err="1"/>
              <a:t>Đều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r>
              <a:rPr lang="en-US" baseline="0" dirty="0"/>
              <a:t>,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.</a:t>
            </a:r>
          </a:p>
          <a:p>
            <a:r>
              <a:rPr lang="en-US" baseline="0" dirty="0"/>
              <a:t>=&gt;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ghi</a:t>
            </a:r>
            <a:r>
              <a:rPr lang="en-US" baseline="0" dirty="0"/>
              <a:t> </a:t>
            </a:r>
            <a:r>
              <a:rPr lang="en-US" baseline="0" dirty="0" err="1"/>
              <a:t>nhớ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8763-4B8C-428A-90AC-B68C3CFA20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29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3, 4 HS </a:t>
            </a:r>
            <a:r>
              <a:rPr lang="en-US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ghi</a:t>
            </a:r>
            <a:r>
              <a:rPr lang="en-US" baseline="0" dirty="0"/>
              <a:t> </a:t>
            </a:r>
            <a:r>
              <a:rPr lang="en-US" baseline="0" dirty="0" err="1"/>
              <a:t>nhớ</a:t>
            </a:r>
            <a:endParaRPr lang="en-US" baseline="0" dirty="0"/>
          </a:p>
          <a:p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khắc</a:t>
            </a:r>
            <a:r>
              <a:rPr lang="en-US" baseline="0" dirty="0"/>
              <a:t> </a:t>
            </a:r>
            <a:r>
              <a:rPr lang="en-US" baseline="0" dirty="0" err="1"/>
              <a:t>sâu</a:t>
            </a:r>
            <a:r>
              <a:rPr lang="en-US" baseline="0" dirty="0"/>
              <a:t> </a:t>
            </a:r>
            <a:r>
              <a:rPr lang="en-US" baseline="0" dirty="0" err="1"/>
              <a:t>kiến</a:t>
            </a:r>
            <a:r>
              <a:rPr lang="en-US" baseline="0" dirty="0"/>
              <a:t> </a:t>
            </a:r>
            <a:r>
              <a:rPr lang="en-US" baseline="0" dirty="0" err="1"/>
              <a:t>thức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,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sang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3: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8763-4B8C-428A-90AC-B68C3CFA20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92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DE76F-A756-482D-9B93-9D1669FE05E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401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642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728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597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755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3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160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92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984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741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34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895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756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753AB-2E5D-4A9C-A043-67B4196491CD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63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17" Type="http://schemas.openxmlformats.org/officeDocument/2006/relationships/image" Target="../media/image17.wmf"/><Relationship Id="rId2" Type="http://schemas.openxmlformats.org/officeDocument/2006/relationships/audio" Target="../media/media2.mp3"/><Relationship Id="rId16" Type="http://schemas.microsoft.com/office/2007/relationships/hdphoto" Target="../media/hdphoto2.wdp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3.png"/><Relationship Id="rId5" Type="http://schemas.openxmlformats.org/officeDocument/2006/relationships/audio" Target="../media/audio2.wav"/><Relationship Id="rId15" Type="http://schemas.openxmlformats.org/officeDocument/2006/relationships/image" Target="../media/image16.png"/><Relationship Id="rId10" Type="http://schemas.openxmlformats.org/officeDocument/2006/relationships/image" Target="../media/image14.jpeg"/><Relationship Id="rId4" Type="http://schemas.openxmlformats.org/officeDocument/2006/relationships/audio" Target="../media/audio1.wav"/><Relationship Id="rId9" Type="http://schemas.openxmlformats.org/officeDocument/2006/relationships/image" Target="../media/image11.jpeg"/><Relationship Id="rId1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17" Type="http://schemas.openxmlformats.org/officeDocument/2006/relationships/image" Target="../media/image17.wmf"/><Relationship Id="rId2" Type="http://schemas.openxmlformats.org/officeDocument/2006/relationships/audio" Target="../media/media2.mp3"/><Relationship Id="rId16" Type="http://schemas.microsoft.com/office/2007/relationships/hdphoto" Target="../media/hdphoto2.wdp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3.png"/><Relationship Id="rId5" Type="http://schemas.openxmlformats.org/officeDocument/2006/relationships/audio" Target="../media/audio2.wav"/><Relationship Id="rId15" Type="http://schemas.openxmlformats.org/officeDocument/2006/relationships/image" Target="../media/image16.png"/><Relationship Id="rId10" Type="http://schemas.openxmlformats.org/officeDocument/2006/relationships/image" Target="../media/image14.jpeg"/><Relationship Id="rId4" Type="http://schemas.openxmlformats.org/officeDocument/2006/relationships/audio" Target="../media/audio1.wav"/><Relationship Id="rId9" Type="http://schemas.openxmlformats.org/officeDocument/2006/relationships/image" Target="../media/image11.jpeg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17" Type="http://schemas.openxmlformats.org/officeDocument/2006/relationships/image" Target="../media/image17.wmf"/><Relationship Id="rId2" Type="http://schemas.openxmlformats.org/officeDocument/2006/relationships/audio" Target="../media/media2.mp3"/><Relationship Id="rId16" Type="http://schemas.microsoft.com/office/2007/relationships/hdphoto" Target="../media/hdphoto2.wdp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3.png"/><Relationship Id="rId5" Type="http://schemas.openxmlformats.org/officeDocument/2006/relationships/audio" Target="../media/audio2.wav"/><Relationship Id="rId15" Type="http://schemas.openxmlformats.org/officeDocument/2006/relationships/image" Target="../media/image16.png"/><Relationship Id="rId10" Type="http://schemas.openxmlformats.org/officeDocument/2006/relationships/image" Target="../media/image14.jpeg"/><Relationship Id="rId4" Type="http://schemas.openxmlformats.org/officeDocument/2006/relationships/audio" Target="../media/audio1.wav"/><Relationship Id="rId9" Type="http://schemas.openxmlformats.org/officeDocument/2006/relationships/image" Target="../media/image11.jpeg"/><Relationship Id="rId1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17" Type="http://schemas.openxmlformats.org/officeDocument/2006/relationships/image" Target="../media/image17.wmf"/><Relationship Id="rId2" Type="http://schemas.openxmlformats.org/officeDocument/2006/relationships/audio" Target="../media/media2.mp3"/><Relationship Id="rId16" Type="http://schemas.microsoft.com/office/2007/relationships/hdphoto" Target="../media/hdphoto2.wdp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3.png"/><Relationship Id="rId5" Type="http://schemas.openxmlformats.org/officeDocument/2006/relationships/audio" Target="../media/audio2.wav"/><Relationship Id="rId15" Type="http://schemas.openxmlformats.org/officeDocument/2006/relationships/image" Target="../media/image16.png"/><Relationship Id="rId10" Type="http://schemas.openxmlformats.org/officeDocument/2006/relationships/image" Target="../media/image14.jpeg"/><Relationship Id="rId4" Type="http://schemas.openxmlformats.org/officeDocument/2006/relationships/audio" Target="../media/audio1.wav"/><Relationship Id="rId9" Type="http://schemas.openxmlformats.org/officeDocument/2006/relationships/image" Target="../media/image11.jpeg"/><Relationship Id="rId1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839325" cy="737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3"/>
          <p:cNvSpPr txBox="1">
            <a:spLocks noChangeArrowheads="1"/>
          </p:cNvSpPr>
          <p:nvPr/>
        </p:nvSpPr>
        <p:spPr bwMode="auto">
          <a:xfrm>
            <a:off x="-1" y="487025"/>
            <a:ext cx="9677401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Trường</a:t>
            </a:r>
            <a:r>
              <a:rPr lang="en-US" sz="4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Tiểu</a:t>
            </a:r>
            <a:r>
              <a:rPr lang="en-US" sz="4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học</a:t>
            </a:r>
            <a:r>
              <a:rPr lang="en-US" sz="4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Ái</a:t>
            </a:r>
            <a:r>
              <a:rPr lang="en-US" sz="4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Mộ</a:t>
            </a:r>
            <a:r>
              <a:rPr lang="en-US" sz="4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A</a:t>
            </a:r>
          </a:p>
          <a:p>
            <a:pPr algn="ctr" eaLnBrk="1" hangingPunct="1"/>
            <a:r>
              <a:rPr lang="en-US" sz="5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Bài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giảng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Lớp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4</a:t>
            </a:r>
          </a:p>
          <a:p>
            <a:pPr algn="ctr" eaLnBrk="1" hangingPunct="1"/>
            <a:r>
              <a:rPr lang="en-US" sz="5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Môn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Tiếng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việt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</a:p>
          <a:p>
            <a:pPr algn="ctr" eaLnBrk="1" hangingPunct="1"/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Phân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môn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Luyện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từ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và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câu</a:t>
            </a:r>
            <a:endParaRPr lang="en-US" sz="54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algn="ctr" eaLnBrk="1" hangingPunct="1"/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Tuần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: 1</a:t>
            </a:r>
          </a:p>
          <a:p>
            <a:pPr algn="ctr" eaLnBrk="1" hangingPunct="1"/>
            <a:endParaRPr lang="en-US" sz="3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algn="ctr" eaLnBrk="1" hangingPunct="1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Cấu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tạo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trang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6 )</a:t>
            </a:r>
          </a:p>
          <a:p>
            <a:pPr eaLnBrk="1" hangingPunct="1"/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eaLnBrk="1" hangingPunct="1"/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7097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34"/>
    </mc:Choice>
    <mc:Fallback xmlns="">
      <p:transition spd="slow" advTm="1353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22" name="Group 422">
            <a:extLst>
              <a:ext uri="{FF2B5EF4-FFF2-40B4-BE49-F238E27FC236}">
                <a16:creationId xmlns:a16="http://schemas.microsoft.com/office/drawing/2014/main" id="{6D55E1C1-5966-4E5D-8409-C3C71827BCF4}"/>
              </a:ext>
            </a:extLst>
          </p:cNvPr>
          <p:cNvGrpSpPr>
            <a:grpSpLocks/>
          </p:cNvGrpSpPr>
          <p:nvPr/>
        </p:nvGrpSpPr>
        <p:grpSpPr bwMode="auto">
          <a:xfrm>
            <a:off x="0" y="87458"/>
            <a:ext cx="4887914" cy="5528054"/>
            <a:chOff x="1927" y="777"/>
            <a:chExt cx="1838" cy="2676"/>
          </a:xfrm>
        </p:grpSpPr>
        <p:grpSp>
          <p:nvGrpSpPr>
            <p:cNvPr id="25951" name="Group 351">
              <a:extLst>
                <a:ext uri="{FF2B5EF4-FFF2-40B4-BE49-F238E27FC236}">
                  <a16:creationId xmlns:a16="http://schemas.microsoft.com/office/drawing/2014/main" id="{7386A4CA-5FC2-423C-B8D2-BF5C7BBCB4A0}"/>
                </a:ext>
              </a:extLst>
            </p:cNvPr>
            <p:cNvGrpSpPr>
              <a:grpSpLocks/>
            </p:cNvGrpSpPr>
            <p:nvPr/>
          </p:nvGrpSpPr>
          <p:grpSpPr bwMode="auto">
            <a:xfrm rot="-2378709">
              <a:off x="1927" y="777"/>
              <a:ext cx="527" cy="338"/>
              <a:chOff x="2738" y="1480"/>
              <a:chExt cx="527" cy="338"/>
            </a:xfrm>
          </p:grpSpPr>
          <p:sp>
            <p:nvSpPr>
              <p:cNvPr id="25952" name="Oval 352">
                <a:extLst>
                  <a:ext uri="{FF2B5EF4-FFF2-40B4-BE49-F238E27FC236}">
                    <a16:creationId xmlns:a16="http://schemas.microsoft.com/office/drawing/2014/main" id="{02A81263-8F9C-4084-9637-ECD2220AC5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1618"/>
                <a:ext cx="512" cy="200"/>
              </a:xfrm>
              <a:prstGeom prst="ellipse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rgbClr val="CC0000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953" name="Oval 353">
                <a:extLst>
                  <a:ext uri="{FF2B5EF4-FFF2-40B4-BE49-F238E27FC236}">
                    <a16:creationId xmlns:a16="http://schemas.microsoft.com/office/drawing/2014/main" id="{3E233899-A09D-43D2-B770-D37AAAFD14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37142">
                <a:off x="2738" y="1636"/>
                <a:ext cx="527" cy="146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57647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5954" name="Freeform 354">
                <a:extLst>
                  <a:ext uri="{FF2B5EF4-FFF2-40B4-BE49-F238E27FC236}">
                    <a16:creationId xmlns:a16="http://schemas.microsoft.com/office/drawing/2014/main" id="{896DB497-E7C4-4B43-B05E-729874BC51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1480"/>
                <a:ext cx="360" cy="247"/>
              </a:xfrm>
              <a:custGeom>
                <a:avLst/>
                <a:gdLst>
                  <a:gd name="T0" fmla="*/ 64 w 918"/>
                  <a:gd name="T1" fmla="*/ 454 h 628"/>
                  <a:gd name="T2" fmla="*/ 64 w 918"/>
                  <a:gd name="T3" fmla="*/ 386 h 628"/>
                  <a:gd name="T4" fmla="*/ 109 w 918"/>
                  <a:gd name="T5" fmla="*/ 227 h 628"/>
                  <a:gd name="T6" fmla="*/ 222 w 918"/>
                  <a:gd name="T7" fmla="*/ 91 h 628"/>
                  <a:gd name="T8" fmla="*/ 449 w 918"/>
                  <a:gd name="T9" fmla="*/ 23 h 628"/>
                  <a:gd name="T10" fmla="*/ 608 w 918"/>
                  <a:gd name="T11" fmla="*/ 23 h 628"/>
                  <a:gd name="T12" fmla="*/ 812 w 918"/>
                  <a:gd name="T13" fmla="*/ 159 h 628"/>
                  <a:gd name="T14" fmla="*/ 903 w 918"/>
                  <a:gd name="T15" fmla="*/ 318 h 628"/>
                  <a:gd name="T16" fmla="*/ 903 w 918"/>
                  <a:gd name="T17" fmla="*/ 499 h 628"/>
                  <a:gd name="T18" fmla="*/ 812 w 918"/>
                  <a:gd name="T19" fmla="*/ 545 h 628"/>
                  <a:gd name="T20" fmla="*/ 449 w 918"/>
                  <a:gd name="T21" fmla="*/ 613 h 628"/>
                  <a:gd name="T22" fmla="*/ 64 w 918"/>
                  <a:gd name="T23" fmla="*/ 454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8" h="628">
                    <a:moveTo>
                      <a:pt x="64" y="454"/>
                    </a:moveTo>
                    <a:cubicBezTo>
                      <a:pt x="0" y="416"/>
                      <a:pt x="57" y="424"/>
                      <a:pt x="64" y="386"/>
                    </a:cubicBezTo>
                    <a:cubicBezTo>
                      <a:pt x="71" y="348"/>
                      <a:pt x="83" y="276"/>
                      <a:pt x="109" y="227"/>
                    </a:cubicBezTo>
                    <a:cubicBezTo>
                      <a:pt x="135" y="178"/>
                      <a:pt x="165" y="125"/>
                      <a:pt x="222" y="91"/>
                    </a:cubicBezTo>
                    <a:cubicBezTo>
                      <a:pt x="279" y="57"/>
                      <a:pt x="385" y="34"/>
                      <a:pt x="449" y="23"/>
                    </a:cubicBezTo>
                    <a:cubicBezTo>
                      <a:pt x="513" y="12"/>
                      <a:pt x="547" y="0"/>
                      <a:pt x="608" y="23"/>
                    </a:cubicBezTo>
                    <a:cubicBezTo>
                      <a:pt x="669" y="46"/>
                      <a:pt x="763" y="110"/>
                      <a:pt x="812" y="159"/>
                    </a:cubicBezTo>
                    <a:cubicBezTo>
                      <a:pt x="861" y="208"/>
                      <a:pt x="888" y="261"/>
                      <a:pt x="903" y="318"/>
                    </a:cubicBezTo>
                    <a:cubicBezTo>
                      <a:pt x="918" y="375"/>
                      <a:pt x="918" y="461"/>
                      <a:pt x="903" y="499"/>
                    </a:cubicBezTo>
                    <a:cubicBezTo>
                      <a:pt x="888" y="537"/>
                      <a:pt x="888" y="526"/>
                      <a:pt x="812" y="545"/>
                    </a:cubicBezTo>
                    <a:cubicBezTo>
                      <a:pt x="736" y="564"/>
                      <a:pt x="577" y="628"/>
                      <a:pt x="449" y="613"/>
                    </a:cubicBezTo>
                    <a:cubicBezTo>
                      <a:pt x="321" y="598"/>
                      <a:pt x="128" y="492"/>
                      <a:pt x="64" y="45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rgbClr val="CC0000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cap="flat" cmpd="sng">
                    <a:solidFill>
                      <a:srgbClr val="969696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955" name="Oval 355">
                <a:extLst>
                  <a:ext uri="{FF2B5EF4-FFF2-40B4-BE49-F238E27FC236}">
                    <a16:creationId xmlns:a16="http://schemas.microsoft.com/office/drawing/2014/main" id="{DEF8A0B2-5E31-4869-A208-3096AA2E7E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61513">
                <a:off x="2813" y="1545"/>
                <a:ext cx="167" cy="123"/>
              </a:xfrm>
              <a:prstGeom prst="ellipse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rgbClr val="CC0000">
                      <a:gamma/>
                      <a:shade val="57647"/>
                      <a:invGamma/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25956" name="Group 356">
                <a:extLst>
                  <a:ext uri="{FF2B5EF4-FFF2-40B4-BE49-F238E27FC236}">
                    <a16:creationId xmlns:a16="http://schemas.microsoft.com/office/drawing/2014/main" id="{DE3D2F55-9469-4224-8DFB-A0F46174D0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647058">
                <a:off x="2930" y="1483"/>
                <a:ext cx="117" cy="62"/>
                <a:chOff x="3220" y="3112"/>
                <a:chExt cx="270" cy="128"/>
              </a:xfrm>
            </p:grpSpPr>
            <p:sp>
              <p:nvSpPr>
                <p:cNvPr id="25957" name="Freeform 357">
                  <a:extLst>
                    <a:ext uri="{FF2B5EF4-FFF2-40B4-BE49-F238E27FC236}">
                      <a16:creationId xmlns:a16="http://schemas.microsoft.com/office/drawing/2014/main" id="{83EC4700-1235-4550-97D5-ED7F337BC4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0921404" flipH="1">
                  <a:off x="3220" y="3135"/>
                  <a:ext cx="270" cy="105"/>
                </a:xfrm>
                <a:custGeom>
                  <a:avLst/>
                  <a:gdLst>
                    <a:gd name="T0" fmla="*/ 4 w 260"/>
                    <a:gd name="T1" fmla="*/ 45 h 124"/>
                    <a:gd name="T2" fmla="*/ 72 w 260"/>
                    <a:gd name="T3" fmla="*/ 113 h 124"/>
                    <a:gd name="T4" fmla="*/ 185 w 260"/>
                    <a:gd name="T5" fmla="*/ 113 h 124"/>
                    <a:gd name="T6" fmla="*/ 253 w 260"/>
                    <a:gd name="T7" fmla="*/ 68 h 124"/>
                    <a:gd name="T8" fmla="*/ 230 w 260"/>
                    <a:gd name="T9" fmla="*/ 22 h 124"/>
                    <a:gd name="T10" fmla="*/ 94 w 260"/>
                    <a:gd name="T11" fmla="*/ 0 h 124"/>
                    <a:gd name="T12" fmla="*/ 4 w 260"/>
                    <a:gd name="T13" fmla="*/ 45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0" h="124">
                      <a:moveTo>
                        <a:pt x="4" y="45"/>
                      </a:moveTo>
                      <a:cubicBezTo>
                        <a:pt x="0" y="64"/>
                        <a:pt x="42" y="102"/>
                        <a:pt x="72" y="113"/>
                      </a:cubicBezTo>
                      <a:cubicBezTo>
                        <a:pt x="102" y="124"/>
                        <a:pt x="155" y="120"/>
                        <a:pt x="185" y="113"/>
                      </a:cubicBezTo>
                      <a:cubicBezTo>
                        <a:pt x="215" y="106"/>
                        <a:pt x="246" y="83"/>
                        <a:pt x="253" y="68"/>
                      </a:cubicBezTo>
                      <a:cubicBezTo>
                        <a:pt x="260" y="53"/>
                        <a:pt x="257" y="33"/>
                        <a:pt x="230" y="22"/>
                      </a:cubicBezTo>
                      <a:cubicBezTo>
                        <a:pt x="203" y="11"/>
                        <a:pt x="132" y="0"/>
                        <a:pt x="94" y="0"/>
                      </a:cubicBezTo>
                      <a:cubicBezTo>
                        <a:pt x="56" y="0"/>
                        <a:pt x="8" y="26"/>
                        <a:pt x="4" y="45"/>
                      </a:cubicBezTo>
                      <a:close/>
                    </a:path>
                  </a:pathLst>
                </a:custGeom>
                <a:solidFill>
                  <a:srgbClr val="D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5875" cap="flat" cmpd="sng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5958" name="Freeform 358">
                  <a:extLst>
                    <a:ext uri="{FF2B5EF4-FFF2-40B4-BE49-F238E27FC236}">
                      <a16:creationId xmlns:a16="http://schemas.microsoft.com/office/drawing/2014/main" id="{9FD39D04-4B9B-4CB9-AB7F-D30B62B23C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0921404" flipH="1">
                  <a:off x="3220" y="3112"/>
                  <a:ext cx="270" cy="105"/>
                </a:xfrm>
                <a:custGeom>
                  <a:avLst/>
                  <a:gdLst>
                    <a:gd name="T0" fmla="*/ 4 w 260"/>
                    <a:gd name="T1" fmla="*/ 45 h 124"/>
                    <a:gd name="T2" fmla="*/ 72 w 260"/>
                    <a:gd name="T3" fmla="*/ 113 h 124"/>
                    <a:gd name="T4" fmla="*/ 185 w 260"/>
                    <a:gd name="T5" fmla="*/ 113 h 124"/>
                    <a:gd name="T6" fmla="*/ 253 w 260"/>
                    <a:gd name="T7" fmla="*/ 68 h 124"/>
                    <a:gd name="T8" fmla="*/ 230 w 260"/>
                    <a:gd name="T9" fmla="*/ 22 h 124"/>
                    <a:gd name="T10" fmla="*/ 94 w 260"/>
                    <a:gd name="T11" fmla="*/ 0 h 124"/>
                    <a:gd name="T12" fmla="*/ 4 w 260"/>
                    <a:gd name="T13" fmla="*/ 45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0" h="124">
                      <a:moveTo>
                        <a:pt x="4" y="45"/>
                      </a:moveTo>
                      <a:cubicBezTo>
                        <a:pt x="0" y="64"/>
                        <a:pt x="42" y="102"/>
                        <a:pt x="72" y="113"/>
                      </a:cubicBezTo>
                      <a:cubicBezTo>
                        <a:pt x="102" y="124"/>
                        <a:pt x="155" y="120"/>
                        <a:pt x="185" y="113"/>
                      </a:cubicBezTo>
                      <a:cubicBezTo>
                        <a:pt x="215" y="106"/>
                        <a:pt x="246" y="83"/>
                        <a:pt x="253" y="68"/>
                      </a:cubicBezTo>
                      <a:cubicBezTo>
                        <a:pt x="260" y="53"/>
                        <a:pt x="257" y="33"/>
                        <a:pt x="230" y="22"/>
                      </a:cubicBezTo>
                      <a:cubicBezTo>
                        <a:pt x="203" y="11"/>
                        <a:pt x="132" y="0"/>
                        <a:pt x="94" y="0"/>
                      </a:cubicBezTo>
                      <a:cubicBezTo>
                        <a:pt x="56" y="0"/>
                        <a:pt x="8" y="26"/>
                        <a:pt x="4" y="45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AC0000">
                        <a:gamma/>
                        <a:shade val="81961"/>
                        <a:invGamma/>
                      </a:srgbClr>
                    </a:gs>
                    <a:gs pos="100000">
                      <a:srgbClr val="AC0000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5875" cap="flat" cmpd="sng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25959" name="Freeform 359">
                <a:extLst>
                  <a:ext uri="{FF2B5EF4-FFF2-40B4-BE49-F238E27FC236}">
                    <a16:creationId xmlns:a16="http://schemas.microsoft.com/office/drawing/2014/main" id="{3512D190-4B84-4A2B-850E-08E30F64FB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2" y="1639"/>
                <a:ext cx="347" cy="52"/>
              </a:xfrm>
              <a:custGeom>
                <a:avLst/>
                <a:gdLst>
                  <a:gd name="T0" fmla="*/ 0 w 801"/>
                  <a:gd name="T1" fmla="*/ 0 h 117"/>
                  <a:gd name="T2" fmla="*/ 227 w 801"/>
                  <a:gd name="T3" fmla="*/ 91 h 117"/>
                  <a:gd name="T4" fmla="*/ 476 w 801"/>
                  <a:gd name="T5" fmla="*/ 113 h 117"/>
                  <a:gd name="T6" fmla="*/ 748 w 801"/>
                  <a:gd name="T7" fmla="*/ 68 h 117"/>
                  <a:gd name="T8" fmla="*/ 794 w 801"/>
                  <a:gd name="T9" fmla="*/ 23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1" h="117">
                    <a:moveTo>
                      <a:pt x="0" y="0"/>
                    </a:moveTo>
                    <a:cubicBezTo>
                      <a:pt x="74" y="36"/>
                      <a:pt x="148" y="72"/>
                      <a:pt x="227" y="91"/>
                    </a:cubicBezTo>
                    <a:cubicBezTo>
                      <a:pt x="306" y="110"/>
                      <a:pt x="389" y="117"/>
                      <a:pt x="476" y="113"/>
                    </a:cubicBezTo>
                    <a:cubicBezTo>
                      <a:pt x="563" y="109"/>
                      <a:pt x="695" y="83"/>
                      <a:pt x="748" y="68"/>
                    </a:cubicBezTo>
                    <a:cubicBezTo>
                      <a:pt x="801" y="53"/>
                      <a:pt x="749" y="23"/>
                      <a:pt x="794" y="23"/>
                    </a:cubicBezTo>
                  </a:path>
                </a:pathLst>
              </a:custGeom>
              <a:noFill/>
              <a:ln w="190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960" name="AutoShape 360">
                <a:extLst>
                  <a:ext uri="{FF2B5EF4-FFF2-40B4-BE49-F238E27FC236}">
                    <a16:creationId xmlns:a16="http://schemas.microsoft.com/office/drawing/2014/main" id="{5CB90B83-365A-4571-AA45-649CFFCBE2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6" y="1651"/>
                <a:ext cx="30" cy="40"/>
              </a:xfrm>
              <a:custGeom>
                <a:avLst/>
                <a:gdLst>
                  <a:gd name="T0" fmla="*/ 10860 w 21600"/>
                  <a:gd name="T1" fmla="*/ 2187 h 21600"/>
                  <a:gd name="T2" fmla="*/ 2928 w 21600"/>
                  <a:gd name="T3" fmla="*/ 10800 h 21600"/>
                  <a:gd name="T4" fmla="*/ 10860 w 21600"/>
                  <a:gd name="T5" fmla="*/ 21600 h 21600"/>
                  <a:gd name="T6" fmla="*/ 18672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7 w 21600"/>
                  <a:gd name="T13" fmla="*/ 2277 h 21600"/>
                  <a:gd name="T14" fmla="*/ 16557 w 21600"/>
                  <a:gd name="T15" fmla="*/ 1367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5961" name="Oval 361">
                <a:extLst>
                  <a:ext uri="{FF2B5EF4-FFF2-40B4-BE49-F238E27FC236}">
                    <a16:creationId xmlns:a16="http://schemas.microsoft.com/office/drawing/2014/main" id="{58EE359E-397B-4354-859C-B73236A639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826419">
                <a:off x="2969" y="1678"/>
                <a:ext cx="168" cy="73"/>
              </a:xfrm>
              <a:prstGeom prst="ellipse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rgbClr val="CC0000">
                      <a:gamma/>
                      <a:shade val="57647"/>
                      <a:invGamma/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5962" name="Oval 362">
                <a:extLst>
                  <a:ext uri="{FF2B5EF4-FFF2-40B4-BE49-F238E27FC236}">
                    <a16:creationId xmlns:a16="http://schemas.microsoft.com/office/drawing/2014/main" id="{4A3BF807-5B78-4C9E-AB24-7625FB55C9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01897">
                <a:off x="2756" y="1655"/>
                <a:ext cx="105" cy="36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57647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5963" name="Oval 363">
                <a:extLst>
                  <a:ext uri="{FF2B5EF4-FFF2-40B4-BE49-F238E27FC236}">
                    <a16:creationId xmlns:a16="http://schemas.microsoft.com/office/drawing/2014/main" id="{6AA38CF0-FBCA-45AF-B0C0-CE08A4F135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657660">
                <a:off x="3126" y="1673"/>
                <a:ext cx="128" cy="42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57647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5964" name="Freeform 364">
                <a:extLst>
                  <a:ext uri="{FF2B5EF4-FFF2-40B4-BE49-F238E27FC236}">
                    <a16:creationId xmlns:a16="http://schemas.microsoft.com/office/drawing/2014/main" id="{F101AF08-3952-40A7-B67D-77FAFFA7DB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1650"/>
                <a:ext cx="484" cy="113"/>
              </a:xfrm>
              <a:custGeom>
                <a:avLst/>
                <a:gdLst>
                  <a:gd name="T0" fmla="*/ 159 w 1122"/>
                  <a:gd name="T1" fmla="*/ 4 h 238"/>
                  <a:gd name="T2" fmla="*/ 0 w 1122"/>
                  <a:gd name="T3" fmla="*/ 49 h 238"/>
                  <a:gd name="T4" fmla="*/ 159 w 1122"/>
                  <a:gd name="T5" fmla="*/ 49 h 238"/>
                  <a:gd name="T6" fmla="*/ 363 w 1122"/>
                  <a:gd name="T7" fmla="*/ 163 h 238"/>
                  <a:gd name="T8" fmla="*/ 522 w 1122"/>
                  <a:gd name="T9" fmla="*/ 231 h 238"/>
                  <a:gd name="T10" fmla="*/ 703 w 1122"/>
                  <a:gd name="T11" fmla="*/ 208 h 238"/>
                  <a:gd name="T12" fmla="*/ 862 w 1122"/>
                  <a:gd name="T13" fmla="*/ 140 h 238"/>
                  <a:gd name="T14" fmla="*/ 953 w 1122"/>
                  <a:gd name="T15" fmla="*/ 95 h 238"/>
                  <a:gd name="T16" fmla="*/ 1021 w 1122"/>
                  <a:gd name="T17" fmla="*/ 72 h 238"/>
                  <a:gd name="T18" fmla="*/ 1111 w 1122"/>
                  <a:gd name="T19" fmla="*/ 95 h 238"/>
                  <a:gd name="T20" fmla="*/ 953 w 1122"/>
                  <a:gd name="T21" fmla="*/ 27 h 238"/>
                  <a:gd name="T22" fmla="*/ 862 w 1122"/>
                  <a:gd name="T23" fmla="*/ 72 h 238"/>
                  <a:gd name="T24" fmla="*/ 658 w 1122"/>
                  <a:gd name="T25" fmla="*/ 95 h 238"/>
                  <a:gd name="T26" fmla="*/ 431 w 1122"/>
                  <a:gd name="T27" fmla="*/ 95 h 238"/>
                  <a:gd name="T28" fmla="*/ 204 w 1122"/>
                  <a:gd name="T29" fmla="*/ 27 h 238"/>
                  <a:gd name="T30" fmla="*/ 159 w 1122"/>
                  <a:gd name="T31" fmla="*/ 4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22" h="238">
                    <a:moveTo>
                      <a:pt x="159" y="4"/>
                    </a:moveTo>
                    <a:cubicBezTo>
                      <a:pt x="125" y="8"/>
                      <a:pt x="0" y="42"/>
                      <a:pt x="0" y="49"/>
                    </a:cubicBezTo>
                    <a:cubicBezTo>
                      <a:pt x="0" y="56"/>
                      <a:pt x="99" y="30"/>
                      <a:pt x="159" y="49"/>
                    </a:cubicBezTo>
                    <a:cubicBezTo>
                      <a:pt x="219" y="68"/>
                      <a:pt x="303" y="133"/>
                      <a:pt x="363" y="163"/>
                    </a:cubicBezTo>
                    <a:cubicBezTo>
                      <a:pt x="423" y="193"/>
                      <a:pt x="465" y="224"/>
                      <a:pt x="522" y="231"/>
                    </a:cubicBezTo>
                    <a:cubicBezTo>
                      <a:pt x="579" y="238"/>
                      <a:pt x="646" y="223"/>
                      <a:pt x="703" y="208"/>
                    </a:cubicBezTo>
                    <a:cubicBezTo>
                      <a:pt x="760" y="193"/>
                      <a:pt x="820" y="159"/>
                      <a:pt x="862" y="140"/>
                    </a:cubicBezTo>
                    <a:cubicBezTo>
                      <a:pt x="904" y="121"/>
                      <a:pt x="926" y="106"/>
                      <a:pt x="953" y="95"/>
                    </a:cubicBezTo>
                    <a:cubicBezTo>
                      <a:pt x="980" y="84"/>
                      <a:pt x="995" y="72"/>
                      <a:pt x="1021" y="72"/>
                    </a:cubicBezTo>
                    <a:cubicBezTo>
                      <a:pt x="1047" y="72"/>
                      <a:pt x="1122" y="102"/>
                      <a:pt x="1111" y="95"/>
                    </a:cubicBezTo>
                    <a:cubicBezTo>
                      <a:pt x="1100" y="88"/>
                      <a:pt x="994" y="31"/>
                      <a:pt x="953" y="27"/>
                    </a:cubicBezTo>
                    <a:cubicBezTo>
                      <a:pt x="912" y="23"/>
                      <a:pt x="911" y="61"/>
                      <a:pt x="862" y="72"/>
                    </a:cubicBezTo>
                    <a:cubicBezTo>
                      <a:pt x="813" y="83"/>
                      <a:pt x="730" y="91"/>
                      <a:pt x="658" y="95"/>
                    </a:cubicBezTo>
                    <a:cubicBezTo>
                      <a:pt x="586" y="99"/>
                      <a:pt x="507" y="106"/>
                      <a:pt x="431" y="95"/>
                    </a:cubicBezTo>
                    <a:cubicBezTo>
                      <a:pt x="355" y="84"/>
                      <a:pt x="249" y="42"/>
                      <a:pt x="204" y="27"/>
                    </a:cubicBezTo>
                    <a:cubicBezTo>
                      <a:pt x="159" y="12"/>
                      <a:pt x="193" y="0"/>
                      <a:pt x="159" y="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rgbClr val="CC0000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cap="flat" cmpd="sng">
                    <a:solidFill>
                      <a:srgbClr val="969696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5970" name="Rectangle 370">
              <a:extLst>
                <a:ext uri="{FF2B5EF4-FFF2-40B4-BE49-F238E27FC236}">
                  <a16:creationId xmlns:a16="http://schemas.microsoft.com/office/drawing/2014/main" id="{DA61F209-856D-4497-8962-9911525B76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9" y="935"/>
              <a:ext cx="1656" cy="2518"/>
            </a:xfrm>
            <a:prstGeom prst="rect">
              <a:avLst/>
            </a:prstGeom>
            <a:gradFill rotWithShape="1">
              <a:gsLst>
                <a:gs pos="0">
                  <a:srgbClr val="FF3300">
                    <a:alpha val="14000"/>
                  </a:srgbClr>
                </a:gs>
                <a:gs pos="100000">
                  <a:srgbClr val="FF3300">
                    <a:gamma/>
                    <a:shade val="46275"/>
                    <a:invGamma/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26023" name="Group 423">
            <a:extLst>
              <a:ext uri="{FF2B5EF4-FFF2-40B4-BE49-F238E27FC236}">
                <a16:creationId xmlns:a16="http://schemas.microsoft.com/office/drawing/2014/main" id="{F4ACEEB0-3832-4F76-87A2-A042C1198E67}"/>
              </a:ext>
            </a:extLst>
          </p:cNvPr>
          <p:cNvGrpSpPr>
            <a:grpSpLocks/>
          </p:cNvGrpSpPr>
          <p:nvPr/>
        </p:nvGrpSpPr>
        <p:grpSpPr bwMode="auto">
          <a:xfrm>
            <a:off x="5326063" y="413853"/>
            <a:ext cx="3508374" cy="5147370"/>
            <a:chOff x="249" y="934"/>
            <a:chExt cx="1803" cy="2519"/>
          </a:xfrm>
        </p:grpSpPr>
        <p:sp>
          <p:nvSpPr>
            <p:cNvPr id="25866" name="Freeform 266">
              <a:extLst>
                <a:ext uri="{FF2B5EF4-FFF2-40B4-BE49-F238E27FC236}">
                  <a16:creationId xmlns:a16="http://schemas.microsoft.com/office/drawing/2014/main" id="{8DFB27C4-43CE-4098-96BE-0365064056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" y="934"/>
              <a:ext cx="265" cy="1270"/>
            </a:xfrm>
            <a:custGeom>
              <a:avLst/>
              <a:gdLst>
                <a:gd name="T0" fmla="*/ 287 w 514"/>
                <a:gd name="T1" fmla="*/ 0 h 2155"/>
                <a:gd name="T2" fmla="*/ 401 w 514"/>
                <a:gd name="T3" fmla="*/ 159 h 2155"/>
                <a:gd name="T4" fmla="*/ 514 w 514"/>
                <a:gd name="T5" fmla="*/ 635 h 2155"/>
                <a:gd name="T6" fmla="*/ 401 w 514"/>
                <a:gd name="T7" fmla="*/ 1815 h 2155"/>
                <a:gd name="T8" fmla="*/ 174 w 514"/>
                <a:gd name="T9" fmla="*/ 2110 h 2155"/>
                <a:gd name="T10" fmla="*/ 61 w 514"/>
                <a:gd name="T11" fmla="*/ 2087 h 2155"/>
                <a:gd name="T12" fmla="*/ 15 w 514"/>
                <a:gd name="T13" fmla="*/ 1951 h 2155"/>
                <a:gd name="T14" fmla="*/ 151 w 514"/>
                <a:gd name="T15" fmla="*/ 1883 h 2155"/>
                <a:gd name="T16" fmla="*/ 242 w 514"/>
                <a:gd name="T17" fmla="*/ 1951 h 2155"/>
                <a:gd name="T18" fmla="*/ 242 w 514"/>
                <a:gd name="T19" fmla="*/ 2042 h 2155"/>
                <a:gd name="T20" fmla="*/ 151 w 514"/>
                <a:gd name="T21" fmla="*/ 2064 h 2155"/>
                <a:gd name="T22" fmla="*/ 83 w 514"/>
                <a:gd name="T23" fmla="*/ 1996 h 2155"/>
                <a:gd name="T24" fmla="*/ 129 w 514"/>
                <a:gd name="T25" fmla="*/ 1928 h 2155"/>
                <a:gd name="T26" fmla="*/ 174 w 514"/>
                <a:gd name="T27" fmla="*/ 1928 h 2155"/>
                <a:gd name="T28" fmla="*/ 197 w 514"/>
                <a:gd name="T29" fmla="*/ 1996 h 2155"/>
                <a:gd name="T30" fmla="*/ 151 w 514"/>
                <a:gd name="T31" fmla="*/ 2019 h 2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4" h="2155">
                  <a:moveTo>
                    <a:pt x="287" y="0"/>
                  </a:moveTo>
                  <a:cubicBezTo>
                    <a:pt x="325" y="26"/>
                    <a:pt x="363" y="53"/>
                    <a:pt x="401" y="159"/>
                  </a:cubicBezTo>
                  <a:cubicBezTo>
                    <a:pt x="439" y="265"/>
                    <a:pt x="514" y="359"/>
                    <a:pt x="514" y="635"/>
                  </a:cubicBezTo>
                  <a:cubicBezTo>
                    <a:pt x="514" y="911"/>
                    <a:pt x="458" y="1569"/>
                    <a:pt x="401" y="1815"/>
                  </a:cubicBezTo>
                  <a:cubicBezTo>
                    <a:pt x="344" y="2061"/>
                    <a:pt x="231" y="2065"/>
                    <a:pt x="174" y="2110"/>
                  </a:cubicBezTo>
                  <a:cubicBezTo>
                    <a:pt x="117" y="2155"/>
                    <a:pt x="87" y="2113"/>
                    <a:pt x="61" y="2087"/>
                  </a:cubicBezTo>
                  <a:cubicBezTo>
                    <a:pt x="35" y="2061"/>
                    <a:pt x="0" y="1985"/>
                    <a:pt x="15" y="1951"/>
                  </a:cubicBezTo>
                  <a:cubicBezTo>
                    <a:pt x="30" y="1917"/>
                    <a:pt x="113" y="1883"/>
                    <a:pt x="151" y="1883"/>
                  </a:cubicBezTo>
                  <a:cubicBezTo>
                    <a:pt x="189" y="1883"/>
                    <a:pt x="227" y="1925"/>
                    <a:pt x="242" y="1951"/>
                  </a:cubicBezTo>
                  <a:cubicBezTo>
                    <a:pt x="257" y="1977"/>
                    <a:pt x="257" y="2023"/>
                    <a:pt x="242" y="2042"/>
                  </a:cubicBezTo>
                  <a:cubicBezTo>
                    <a:pt x="227" y="2061"/>
                    <a:pt x="177" y="2072"/>
                    <a:pt x="151" y="2064"/>
                  </a:cubicBezTo>
                  <a:cubicBezTo>
                    <a:pt x="125" y="2056"/>
                    <a:pt x="87" y="2019"/>
                    <a:pt x="83" y="1996"/>
                  </a:cubicBezTo>
                  <a:cubicBezTo>
                    <a:pt x="79" y="1973"/>
                    <a:pt x="114" y="1939"/>
                    <a:pt x="129" y="1928"/>
                  </a:cubicBezTo>
                  <a:cubicBezTo>
                    <a:pt x="144" y="1917"/>
                    <a:pt x="163" y="1917"/>
                    <a:pt x="174" y="1928"/>
                  </a:cubicBezTo>
                  <a:cubicBezTo>
                    <a:pt x="185" y="1939"/>
                    <a:pt x="201" y="1981"/>
                    <a:pt x="197" y="1996"/>
                  </a:cubicBezTo>
                  <a:cubicBezTo>
                    <a:pt x="193" y="2011"/>
                    <a:pt x="162" y="2027"/>
                    <a:pt x="151" y="2019"/>
                  </a:cubicBezTo>
                </a:path>
              </a:pathLst>
            </a:custGeom>
            <a:noFill/>
            <a:ln w="12700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6007" name="Group 407">
              <a:extLst>
                <a:ext uri="{FF2B5EF4-FFF2-40B4-BE49-F238E27FC236}">
                  <a16:creationId xmlns:a16="http://schemas.microsoft.com/office/drawing/2014/main" id="{A2FC62C7-C7A2-4EB8-9E53-D90D4C6CBA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" y="935"/>
              <a:ext cx="1803" cy="2518"/>
              <a:chOff x="431" y="935"/>
              <a:chExt cx="1803" cy="2518"/>
            </a:xfrm>
          </p:grpSpPr>
          <p:sp>
            <p:nvSpPr>
              <p:cNvPr id="25932" name="Rectangle 332">
                <a:extLst>
                  <a:ext uri="{FF2B5EF4-FFF2-40B4-BE49-F238E27FC236}">
                    <a16:creationId xmlns:a16="http://schemas.microsoft.com/office/drawing/2014/main" id="{8A48A308-D090-4640-9989-8F22D5D268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" y="935"/>
                <a:ext cx="1656" cy="2518"/>
              </a:xfrm>
              <a:prstGeom prst="rect">
                <a:avLst/>
              </a:prstGeom>
              <a:gradFill rotWithShape="1">
                <a:gsLst>
                  <a:gs pos="0">
                    <a:schemeClr val="folHlink">
                      <a:alpha val="24001"/>
                    </a:schemeClr>
                  </a:gs>
                  <a:gs pos="100000">
                    <a:schemeClr val="folHlink">
                      <a:gamma/>
                      <a:shade val="46275"/>
                      <a:invGamma/>
                      <a:alpha val="0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5864" name="Freeform 264">
                <a:extLst>
                  <a:ext uri="{FF2B5EF4-FFF2-40B4-BE49-F238E27FC236}">
                    <a16:creationId xmlns:a16="http://schemas.microsoft.com/office/drawing/2014/main" id="{27F20AD7-A439-4B47-B767-787897DDE3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" y="981"/>
                <a:ext cx="336" cy="1566"/>
              </a:xfrm>
              <a:custGeom>
                <a:avLst/>
                <a:gdLst>
                  <a:gd name="T0" fmla="*/ 325 w 336"/>
                  <a:gd name="T1" fmla="*/ 0 h 1566"/>
                  <a:gd name="T2" fmla="*/ 212 w 336"/>
                  <a:gd name="T3" fmla="*/ 273 h 1566"/>
                  <a:gd name="T4" fmla="*/ 76 w 336"/>
                  <a:gd name="T5" fmla="*/ 794 h 1566"/>
                  <a:gd name="T6" fmla="*/ 7 w 336"/>
                  <a:gd name="T7" fmla="*/ 1384 h 1566"/>
                  <a:gd name="T8" fmla="*/ 121 w 336"/>
                  <a:gd name="T9" fmla="*/ 1543 h 1566"/>
                  <a:gd name="T10" fmla="*/ 280 w 336"/>
                  <a:gd name="T11" fmla="*/ 1520 h 1566"/>
                  <a:gd name="T12" fmla="*/ 325 w 336"/>
                  <a:gd name="T13" fmla="*/ 1339 h 1566"/>
                  <a:gd name="T14" fmla="*/ 212 w 336"/>
                  <a:gd name="T15" fmla="*/ 1248 h 1566"/>
                  <a:gd name="T16" fmla="*/ 98 w 336"/>
                  <a:gd name="T17" fmla="*/ 1293 h 1566"/>
                  <a:gd name="T18" fmla="*/ 76 w 336"/>
                  <a:gd name="T19" fmla="*/ 1407 h 1566"/>
                  <a:gd name="T20" fmla="*/ 166 w 336"/>
                  <a:gd name="T21" fmla="*/ 1497 h 1566"/>
                  <a:gd name="T22" fmla="*/ 234 w 336"/>
                  <a:gd name="T23" fmla="*/ 1475 h 1566"/>
                  <a:gd name="T24" fmla="*/ 257 w 336"/>
                  <a:gd name="T25" fmla="*/ 1407 h 1566"/>
                  <a:gd name="T26" fmla="*/ 234 w 336"/>
                  <a:gd name="T27" fmla="*/ 1339 h 1566"/>
                  <a:gd name="T28" fmla="*/ 166 w 336"/>
                  <a:gd name="T29" fmla="*/ 1339 h 1566"/>
                  <a:gd name="T30" fmla="*/ 144 w 336"/>
                  <a:gd name="T31" fmla="*/ 1407 h 15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36" h="1566">
                    <a:moveTo>
                      <a:pt x="325" y="0"/>
                    </a:moveTo>
                    <a:cubicBezTo>
                      <a:pt x="289" y="70"/>
                      <a:pt x="253" y="141"/>
                      <a:pt x="212" y="273"/>
                    </a:cubicBezTo>
                    <a:cubicBezTo>
                      <a:pt x="171" y="405"/>
                      <a:pt x="110" y="609"/>
                      <a:pt x="76" y="794"/>
                    </a:cubicBezTo>
                    <a:cubicBezTo>
                      <a:pt x="42" y="979"/>
                      <a:pt x="0" y="1259"/>
                      <a:pt x="7" y="1384"/>
                    </a:cubicBezTo>
                    <a:cubicBezTo>
                      <a:pt x="14" y="1509"/>
                      <a:pt x="76" y="1520"/>
                      <a:pt x="121" y="1543"/>
                    </a:cubicBezTo>
                    <a:cubicBezTo>
                      <a:pt x="166" y="1566"/>
                      <a:pt x="246" y="1554"/>
                      <a:pt x="280" y="1520"/>
                    </a:cubicBezTo>
                    <a:cubicBezTo>
                      <a:pt x="314" y="1486"/>
                      <a:pt x="336" y="1384"/>
                      <a:pt x="325" y="1339"/>
                    </a:cubicBezTo>
                    <a:cubicBezTo>
                      <a:pt x="314" y="1294"/>
                      <a:pt x="250" y="1256"/>
                      <a:pt x="212" y="1248"/>
                    </a:cubicBezTo>
                    <a:cubicBezTo>
                      <a:pt x="174" y="1240"/>
                      <a:pt x="121" y="1267"/>
                      <a:pt x="98" y="1293"/>
                    </a:cubicBezTo>
                    <a:cubicBezTo>
                      <a:pt x="75" y="1319"/>
                      <a:pt x="65" y="1373"/>
                      <a:pt x="76" y="1407"/>
                    </a:cubicBezTo>
                    <a:cubicBezTo>
                      <a:pt x="87" y="1441"/>
                      <a:pt x="140" y="1486"/>
                      <a:pt x="166" y="1497"/>
                    </a:cubicBezTo>
                    <a:cubicBezTo>
                      <a:pt x="192" y="1508"/>
                      <a:pt x="219" y="1490"/>
                      <a:pt x="234" y="1475"/>
                    </a:cubicBezTo>
                    <a:cubicBezTo>
                      <a:pt x="249" y="1460"/>
                      <a:pt x="257" y="1430"/>
                      <a:pt x="257" y="1407"/>
                    </a:cubicBezTo>
                    <a:cubicBezTo>
                      <a:pt x="257" y="1384"/>
                      <a:pt x="249" y="1350"/>
                      <a:pt x="234" y="1339"/>
                    </a:cubicBezTo>
                    <a:cubicBezTo>
                      <a:pt x="219" y="1328"/>
                      <a:pt x="181" y="1328"/>
                      <a:pt x="166" y="1339"/>
                    </a:cubicBezTo>
                    <a:cubicBezTo>
                      <a:pt x="151" y="1350"/>
                      <a:pt x="144" y="1400"/>
                      <a:pt x="144" y="1407"/>
                    </a:cubicBezTo>
                  </a:path>
                </a:pathLst>
              </a:cu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865" name="Freeform 265">
                <a:extLst>
                  <a:ext uri="{FF2B5EF4-FFF2-40B4-BE49-F238E27FC236}">
                    <a16:creationId xmlns:a16="http://schemas.microsoft.com/office/drawing/2014/main" id="{98C4C903-286F-4A28-B9C8-CC21B7D83D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" y="935"/>
                <a:ext cx="276" cy="1542"/>
              </a:xfrm>
              <a:custGeom>
                <a:avLst/>
                <a:gdLst>
                  <a:gd name="T0" fmla="*/ 94 w 276"/>
                  <a:gd name="T1" fmla="*/ 0 h 1316"/>
                  <a:gd name="T2" fmla="*/ 4 w 276"/>
                  <a:gd name="T3" fmla="*/ 544 h 1316"/>
                  <a:gd name="T4" fmla="*/ 117 w 276"/>
                  <a:gd name="T5" fmla="*/ 1179 h 1316"/>
                  <a:gd name="T6" fmla="*/ 276 w 276"/>
                  <a:gd name="T7" fmla="*/ 1316 h 1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6" h="1316">
                    <a:moveTo>
                      <a:pt x="94" y="0"/>
                    </a:moveTo>
                    <a:cubicBezTo>
                      <a:pt x="47" y="174"/>
                      <a:pt x="0" y="348"/>
                      <a:pt x="4" y="544"/>
                    </a:cubicBezTo>
                    <a:cubicBezTo>
                      <a:pt x="8" y="740"/>
                      <a:pt x="72" y="1050"/>
                      <a:pt x="117" y="1179"/>
                    </a:cubicBezTo>
                    <a:cubicBezTo>
                      <a:pt x="162" y="1308"/>
                      <a:pt x="246" y="1293"/>
                      <a:pt x="276" y="1316"/>
                    </a:cubicBezTo>
                  </a:path>
                </a:pathLst>
              </a:cu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25996" name="Group 396">
                <a:extLst>
                  <a:ext uri="{FF2B5EF4-FFF2-40B4-BE49-F238E27FC236}">
                    <a16:creationId xmlns:a16="http://schemas.microsoft.com/office/drawing/2014/main" id="{592065B0-CD40-49CE-A3F6-7EF63726F4B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50" y="958"/>
                <a:ext cx="284" cy="368"/>
                <a:chOff x="2715" y="3022"/>
                <a:chExt cx="284" cy="368"/>
              </a:xfrm>
            </p:grpSpPr>
            <p:sp>
              <p:nvSpPr>
                <p:cNvPr id="25997" name="AutoShape 397">
                  <a:extLst>
                    <a:ext uri="{FF2B5EF4-FFF2-40B4-BE49-F238E27FC236}">
                      <a16:creationId xmlns:a16="http://schemas.microsoft.com/office/drawing/2014/main" id="{140DABF0-07F9-4726-9BBC-162DCBE90B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67" y="3022"/>
                  <a:ext cx="22" cy="309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25998" name="Group 398">
                  <a:extLst>
                    <a:ext uri="{FF2B5EF4-FFF2-40B4-BE49-F238E27FC236}">
                      <a16:creationId xmlns:a16="http://schemas.microsoft.com/office/drawing/2014/main" id="{478E653F-57F9-4548-A4E1-3E08EF83B50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801070">
                  <a:off x="2715" y="3097"/>
                  <a:ext cx="174" cy="117"/>
                  <a:chOff x="2825" y="3007"/>
                  <a:chExt cx="229" cy="242"/>
                </a:xfrm>
              </p:grpSpPr>
              <p:sp>
                <p:nvSpPr>
                  <p:cNvPr id="25999" name="Freeform 399">
                    <a:extLst>
                      <a:ext uri="{FF2B5EF4-FFF2-40B4-BE49-F238E27FC236}">
                        <a16:creationId xmlns:a16="http://schemas.microsoft.com/office/drawing/2014/main" id="{0866FD82-60EB-4008-A129-D66B5F07D7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57" y="3007"/>
                    <a:ext cx="144" cy="242"/>
                  </a:xfrm>
                  <a:custGeom>
                    <a:avLst/>
                    <a:gdLst>
                      <a:gd name="T0" fmla="*/ 205 w 213"/>
                      <a:gd name="T1" fmla="*/ 38 h 343"/>
                      <a:gd name="T2" fmla="*/ 69 w 213"/>
                      <a:gd name="T3" fmla="*/ 106 h 343"/>
                      <a:gd name="T4" fmla="*/ 23 w 213"/>
                      <a:gd name="T5" fmla="*/ 332 h 343"/>
                      <a:gd name="T6" fmla="*/ 205 w 213"/>
                      <a:gd name="T7" fmla="*/ 38 h 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3" h="343">
                        <a:moveTo>
                          <a:pt x="205" y="38"/>
                        </a:moveTo>
                        <a:cubicBezTo>
                          <a:pt x="213" y="0"/>
                          <a:pt x="99" y="57"/>
                          <a:pt x="69" y="106"/>
                        </a:cubicBezTo>
                        <a:cubicBezTo>
                          <a:pt x="39" y="155"/>
                          <a:pt x="0" y="343"/>
                          <a:pt x="23" y="332"/>
                        </a:cubicBezTo>
                        <a:cubicBezTo>
                          <a:pt x="46" y="321"/>
                          <a:pt x="197" y="76"/>
                          <a:pt x="205" y="38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008000"/>
                      </a:gs>
                      <a:gs pos="100000">
                        <a:srgbClr val="33660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6000" name="Freeform 400">
                    <a:extLst>
                      <a:ext uri="{FF2B5EF4-FFF2-40B4-BE49-F238E27FC236}">
                        <a16:creationId xmlns:a16="http://schemas.microsoft.com/office/drawing/2014/main" id="{478E9616-6AC2-4D06-A5A7-FC402B7539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3996341" flipH="1">
                    <a:off x="2853" y="3030"/>
                    <a:ext cx="174" cy="229"/>
                  </a:xfrm>
                  <a:custGeom>
                    <a:avLst/>
                    <a:gdLst>
                      <a:gd name="T0" fmla="*/ 205 w 213"/>
                      <a:gd name="T1" fmla="*/ 38 h 343"/>
                      <a:gd name="T2" fmla="*/ 69 w 213"/>
                      <a:gd name="T3" fmla="*/ 106 h 343"/>
                      <a:gd name="T4" fmla="*/ 23 w 213"/>
                      <a:gd name="T5" fmla="*/ 332 h 343"/>
                      <a:gd name="T6" fmla="*/ 205 w 213"/>
                      <a:gd name="T7" fmla="*/ 38 h 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3" h="343">
                        <a:moveTo>
                          <a:pt x="205" y="38"/>
                        </a:moveTo>
                        <a:cubicBezTo>
                          <a:pt x="213" y="0"/>
                          <a:pt x="99" y="57"/>
                          <a:pt x="69" y="106"/>
                        </a:cubicBezTo>
                        <a:cubicBezTo>
                          <a:pt x="39" y="155"/>
                          <a:pt x="0" y="343"/>
                          <a:pt x="23" y="332"/>
                        </a:cubicBezTo>
                        <a:cubicBezTo>
                          <a:pt x="46" y="321"/>
                          <a:pt x="197" y="76"/>
                          <a:pt x="205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6001" name="Group 401">
                  <a:extLst>
                    <a:ext uri="{FF2B5EF4-FFF2-40B4-BE49-F238E27FC236}">
                      <a16:creationId xmlns:a16="http://schemas.microsoft.com/office/drawing/2014/main" id="{0F5062E7-BBE0-4640-92EC-7488D360678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1941087">
                  <a:off x="2791" y="3302"/>
                  <a:ext cx="155" cy="88"/>
                  <a:chOff x="2825" y="3007"/>
                  <a:chExt cx="229" cy="242"/>
                </a:xfrm>
              </p:grpSpPr>
              <p:sp>
                <p:nvSpPr>
                  <p:cNvPr id="26002" name="Freeform 402">
                    <a:extLst>
                      <a:ext uri="{FF2B5EF4-FFF2-40B4-BE49-F238E27FC236}">
                        <a16:creationId xmlns:a16="http://schemas.microsoft.com/office/drawing/2014/main" id="{D7665448-4141-4198-853E-3E392FAF7C1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57" y="3007"/>
                    <a:ext cx="144" cy="242"/>
                  </a:xfrm>
                  <a:custGeom>
                    <a:avLst/>
                    <a:gdLst>
                      <a:gd name="T0" fmla="*/ 205 w 213"/>
                      <a:gd name="T1" fmla="*/ 38 h 343"/>
                      <a:gd name="T2" fmla="*/ 69 w 213"/>
                      <a:gd name="T3" fmla="*/ 106 h 343"/>
                      <a:gd name="T4" fmla="*/ 23 w 213"/>
                      <a:gd name="T5" fmla="*/ 332 h 343"/>
                      <a:gd name="T6" fmla="*/ 205 w 213"/>
                      <a:gd name="T7" fmla="*/ 38 h 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3" h="343">
                        <a:moveTo>
                          <a:pt x="205" y="38"/>
                        </a:moveTo>
                        <a:cubicBezTo>
                          <a:pt x="213" y="0"/>
                          <a:pt x="99" y="57"/>
                          <a:pt x="69" y="106"/>
                        </a:cubicBezTo>
                        <a:cubicBezTo>
                          <a:pt x="39" y="155"/>
                          <a:pt x="0" y="343"/>
                          <a:pt x="23" y="332"/>
                        </a:cubicBezTo>
                        <a:cubicBezTo>
                          <a:pt x="46" y="321"/>
                          <a:pt x="197" y="76"/>
                          <a:pt x="205" y="38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008000"/>
                      </a:gs>
                      <a:gs pos="100000">
                        <a:srgbClr val="33660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6003" name="Freeform 403">
                    <a:extLst>
                      <a:ext uri="{FF2B5EF4-FFF2-40B4-BE49-F238E27FC236}">
                        <a16:creationId xmlns:a16="http://schemas.microsoft.com/office/drawing/2014/main" id="{E5D4973A-6ACF-43F5-B5C8-F0B2297D25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3996341" flipH="1">
                    <a:off x="2853" y="3030"/>
                    <a:ext cx="174" cy="229"/>
                  </a:xfrm>
                  <a:custGeom>
                    <a:avLst/>
                    <a:gdLst>
                      <a:gd name="T0" fmla="*/ 205 w 213"/>
                      <a:gd name="T1" fmla="*/ 38 h 343"/>
                      <a:gd name="T2" fmla="*/ 69 w 213"/>
                      <a:gd name="T3" fmla="*/ 106 h 343"/>
                      <a:gd name="T4" fmla="*/ 23 w 213"/>
                      <a:gd name="T5" fmla="*/ 332 h 343"/>
                      <a:gd name="T6" fmla="*/ 205 w 213"/>
                      <a:gd name="T7" fmla="*/ 38 h 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3" h="343">
                        <a:moveTo>
                          <a:pt x="205" y="38"/>
                        </a:moveTo>
                        <a:cubicBezTo>
                          <a:pt x="213" y="0"/>
                          <a:pt x="99" y="57"/>
                          <a:pt x="69" y="106"/>
                        </a:cubicBezTo>
                        <a:cubicBezTo>
                          <a:pt x="39" y="155"/>
                          <a:pt x="0" y="343"/>
                          <a:pt x="23" y="332"/>
                        </a:cubicBezTo>
                        <a:cubicBezTo>
                          <a:pt x="46" y="321"/>
                          <a:pt x="197" y="76"/>
                          <a:pt x="205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6004" name="Group 404">
                  <a:extLst>
                    <a:ext uri="{FF2B5EF4-FFF2-40B4-BE49-F238E27FC236}">
                      <a16:creationId xmlns:a16="http://schemas.microsoft.com/office/drawing/2014/main" id="{31A8640C-EAAB-4909-ABD0-77D74861587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59805527">
                  <a:off x="2866" y="3171"/>
                  <a:ext cx="133" cy="133"/>
                  <a:chOff x="2825" y="3007"/>
                  <a:chExt cx="229" cy="242"/>
                </a:xfrm>
              </p:grpSpPr>
              <p:sp>
                <p:nvSpPr>
                  <p:cNvPr id="26005" name="Freeform 405">
                    <a:extLst>
                      <a:ext uri="{FF2B5EF4-FFF2-40B4-BE49-F238E27FC236}">
                        <a16:creationId xmlns:a16="http://schemas.microsoft.com/office/drawing/2014/main" id="{09101EE2-712D-47A2-AA52-5F844A8D3B8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57" y="3007"/>
                    <a:ext cx="144" cy="242"/>
                  </a:xfrm>
                  <a:custGeom>
                    <a:avLst/>
                    <a:gdLst>
                      <a:gd name="T0" fmla="*/ 205 w 213"/>
                      <a:gd name="T1" fmla="*/ 38 h 343"/>
                      <a:gd name="T2" fmla="*/ 69 w 213"/>
                      <a:gd name="T3" fmla="*/ 106 h 343"/>
                      <a:gd name="T4" fmla="*/ 23 w 213"/>
                      <a:gd name="T5" fmla="*/ 332 h 343"/>
                      <a:gd name="T6" fmla="*/ 205 w 213"/>
                      <a:gd name="T7" fmla="*/ 38 h 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3" h="343">
                        <a:moveTo>
                          <a:pt x="205" y="38"/>
                        </a:moveTo>
                        <a:cubicBezTo>
                          <a:pt x="213" y="0"/>
                          <a:pt x="99" y="57"/>
                          <a:pt x="69" y="106"/>
                        </a:cubicBezTo>
                        <a:cubicBezTo>
                          <a:pt x="39" y="155"/>
                          <a:pt x="0" y="343"/>
                          <a:pt x="23" y="332"/>
                        </a:cubicBezTo>
                        <a:cubicBezTo>
                          <a:pt x="46" y="321"/>
                          <a:pt x="197" y="76"/>
                          <a:pt x="205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6006" name="Freeform 406">
                    <a:extLst>
                      <a:ext uri="{FF2B5EF4-FFF2-40B4-BE49-F238E27FC236}">
                        <a16:creationId xmlns:a16="http://schemas.microsoft.com/office/drawing/2014/main" id="{95CCCED8-B731-4BA2-BF28-59B6451F080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3996341" flipH="1">
                    <a:off x="2853" y="3030"/>
                    <a:ext cx="174" cy="229"/>
                  </a:xfrm>
                  <a:custGeom>
                    <a:avLst/>
                    <a:gdLst>
                      <a:gd name="T0" fmla="*/ 205 w 213"/>
                      <a:gd name="T1" fmla="*/ 38 h 343"/>
                      <a:gd name="T2" fmla="*/ 69 w 213"/>
                      <a:gd name="T3" fmla="*/ 106 h 343"/>
                      <a:gd name="T4" fmla="*/ 23 w 213"/>
                      <a:gd name="T5" fmla="*/ 332 h 343"/>
                      <a:gd name="T6" fmla="*/ 205 w 213"/>
                      <a:gd name="T7" fmla="*/ 38 h 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3" h="343">
                        <a:moveTo>
                          <a:pt x="205" y="38"/>
                        </a:moveTo>
                        <a:cubicBezTo>
                          <a:pt x="213" y="0"/>
                          <a:pt x="99" y="57"/>
                          <a:pt x="69" y="106"/>
                        </a:cubicBezTo>
                        <a:cubicBezTo>
                          <a:pt x="39" y="155"/>
                          <a:pt x="0" y="343"/>
                          <a:pt x="23" y="332"/>
                        </a:cubicBezTo>
                        <a:cubicBezTo>
                          <a:pt x="46" y="321"/>
                          <a:pt x="197" y="76"/>
                          <a:pt x="205" y="38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008000"/>
                      </a:gs>
                      <a:gs pos="100000">
                        <a:srgbClr val="33660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  <p:sp>
          <p:nvSpPr>
            <p:cNvPr id="26008" name="Rectangle 408">
              <a:extLst>
                <a:ext uri="{FF2B5EF4-FFF2-40B4-BE49-F238E27FC236}">
                  <a16:creationId xmlns:a16="http://schemas.microsoft.com/office/drawing/2014/main" id="{E4BC5C42-8BB9-426A-811A-66AB3D5A3D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" y="1117"/>
              <a:ext cx="165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lnSpc>
                  <a:spcPct val="150000"/>
                </a:lnSpc>
              </a:pPr>
              <a:endParaRPr lang="en-US" altLang="zh-CN" dirty="0">
                <a:solidFill>
                  <a:srgbClr val="000000"/>
                </a:solidFill>
              </a:endParaRPr>
            </a:p>
          </p:txBody>
        </p:sp>
      </p:grpSp>
      <p:sp>
        <p:nvSpPr>
          <p:cNvPr id="26009" name="Rectangle 409">
            <a:extLst>
              <a:ext uri="{FF2B5EF4-FFF2-40B4-BE49-F238E27FC236}">
                <a16:creationId xmlns:a16="http://schemas.microsoft.com/office/drawing/2014/main" id="{384117EF-FF7B-4980-9879-0842326F3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302" y="511076"/>
            <a:ext cx="358795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3200" dirty="0" err="1">
                <a:solidFill>
                  <a:srgbClr val="000000"/>
                </a:solidFill>
              </a:rPr>
              <a:t>Tiếng</a:t>
            </a:r>
            <a:r>
              <a:rPr lang="en-US" altLang="zh-CN" sz="3200" dirty="0">
                <a:solidFill>
                  <a:srgbClr val="000000"/>
                </a:solidFill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</a:rPr>
              <a:t>nào</a:t>
            </a:r>
            <a:r>
              <a:rPr lang="en-US" altLang="zh-CN" sz="3200" dirty="0">
                <a:solidFill>
                  <a:srgbClr val="000000"/>
                </a:solidFill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</a:rPr>
              <a:t>có</a:t>
            </a:r>
            <a:r>
              <a:rPr lang="en-US" altLang="zh-CN" sz="3200" dirty="0">
                <a:solidFill>
                  <a:srgbClr val="000000"/>
                </a:solidFill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</a:rPr>
              <a:t>đủ</a:t>
            </a:r>
            <a:r>
              <a:rPr lang="en-US" altLang="zh-CN" sz="3200" dirty="0">
                <a:solidFill>
                  <a:srgbClr val="000000"/>
                </a:solidFill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</a:rPr>
              <a:t>bộ</a:t>
            </a:r>
            <a:r>
              <a:rPr lang="en-US" altLang="zh-CN" sz="3200" dirty="0">
                <a:solidFill>
                  <a:srgbClr val="000000"/>
                </a:solidFill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</a:rPr>
              <a:t>phận</a:t>
            </a:r>
            <a:r>
              <a:rPr lang="en-US" altLang="zh-CN" sz="3200" dirty="0">
                <a:solidFill>
                  <a:srgbClr val="000000"/>
                </a:solidFill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</a:rPr>
              <a:t>như</a:t>
            </a:r>
            <a:r>
              <a:rPr lang="en-US" altLang="zh-CN" sz="3200" dirty="0">
                <a:solidFill>
                  <a:srgbClr val="000000"/>
                </a:solidFill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</a:rPr>
              <a:t>tiếng</a:t>
            </a:r>
            <a:r>
              <a:rPr lang="en-US" altLang="zh-CN" sz="3200" dirty="0">
                <a:solidFill>
                  <a:srgbClr val="000000"/>
                </a:solidFill>
              </a:rPr>
              <a:t> “</a:t>
            </a:r>
            <a:r>
              <a:rPr lang="en-US" altLang="zh-CN" sz="3200" dirty="0" err="1">
                <a:solidFill>
                  <a:srgbClr val="000000"/>
                </a:solidFill>
              </a:rPr>
              <a:t>bầu</a:t>
            </a:r>
            <a:r>
              <a:rPr lang="en-US" altLang="zh-CN" sz="3200" dirty="0">
                <a:solidFill>
                  <a:srgbClr val="000000"/>
                </a:solidFill>
              </a:rPr>
              <a:t>”?</a:t>
            </a:r>
          </a:p>
        </p:txBody>
      </p:sp>
      <p:grpSp>
        <p:nvGrpSpPr>
          <p:cNvPr id="26012" name="Group 412">
            <a:extLst>
              <a:ext uri="{FF2B5EF4-FFF2-40B4-BE49-F238E27FC236}">
                <a16:creationId xmlns:a16="http://schemas.microsoft.com/office/drawing/2014/main" id="{CE4895E7-40DC-44FD-9545-BB72727193BF}"/>
              </a:ext>
            </a:extLst>
          </p:cNvPr>
          <p:cNvGrpSpPr>
            <a:grpSpLocks/>
          </p:cNvGrpSpPr>
          <p:nvPr/>
        </p:nvGrpSpPr>
        <p:grpSpPr bwMode="auto">
          <a:xfrm>
            <a:off x="8316913" y="3392488"/>
            <a:ext cx="576262" cy="2038350"/>
            <a:chOff x="2109" y="1933"/>
            <a:chExt cx="363" cy="1284"/>
          </a:xfrm>
        </p:grpSpPr>
        <p:sp>
          <p:nvSpPr>
            <p:cNvPr id="26013" name="Oval 413">
              <a:extLst>
                <a:ext uri="{FF2B5EF4-FFF2-40B4-BE49-F238E27FC236}">
                  <a16:creationId xmlns:a16="http://schemas.microsoft.com/office/drawing/2014/main" id="{5B3E3759-B2BF-4A5E-BBDF-40973246877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109" y="1933"/>
              <a:ext cx="363" cy="278"/>
            </a:xfrm>
            <a:prstGeom prst="ellipse">
              <a:avLst/>
            </a:prstGeom>
            <a:gradFill rotWithShape="1">
              <a:gsLst>
                <a:gs pos="0">
                  <a:srgbClr val="33CCFF"/>
                </a:gs>
                <a:gs pos="100000">
                  <a:srgbClr val="33CC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 w="15875" algn="ctr">
              <a:solidFill>
                <a:srgbClr val="96969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6014" name="Oval 414">
              <a:extLst>
                <a:ext uri="{FF2B5EF4-FFF2-40B4-BE49-F238E27FC236}">
                  <a16:creationId xmlns:a16="http://schemas.microsoft.com/office/drawing/2014/main" id="{9D7F6B1D-8853-4865-B885-6D0351C4F2B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119" y="1951"/>
              <a:ext cx="342" cy="239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6015" name="Oval 415">
              <a:extLst>
                <a:ext uri="{FF2B5EF4-FFF2-40B4-BE49-F238E27FC236}">
                  <a16:creationId xmlns:a16="http://schemas.microsoft.com/office/drawing/2014/main" id="{9BACA9D1-5AF3-4EE0-849D-6BC65640F36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141" y="1970"/>
              <a:ext cx="301" cy="20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26016" name="AutoShape 416">
              <a:extLst>
                <a:ext uri="{FF2B5EF4-FFF2-40B4-BE49-F238E27FC236}">
                  <a16:creationId xmlns:a16="http://schemas.microsoft.com/office/drawing/2014/main" id="{15DFAF54-E276-4711-BF0B-325A2CD10E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880000" flipH="1">
              <a:off x="2206" y="2001"/>
              <a:ext cx="169" cy="128"/>
            </a:xfrm>
            <a:prstGeom prst="star5">
              <a:avLst/>
            </a:prstGeom>
            <a:gradFill rotWithShape="1">
              <a:gsLst>
                <a:gs pos="0">
                  <a:srgbClr val="33CCFF"/>
                </a:gs>
                <a:gs pos="100000">
                  <a:srgbClr val="33CCFF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33CC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6017" name="Oval 417">
              <a:extLst>
                <a:ext uri="{FF2B5EF4-FFF2-40B4-BE49-F238E27FC236}">
                  <a16:creationId xmlns:a16="http://schemas.microsoft.com/office/drawing/2014/main" id="{10608556-CEE2-42F0-93F8-6D5592241D5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160" y="3149"/>
              <a:ext cx="275" cy="68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5764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6018" name="Freeform 418">
              <a:extLst>
                <a:ext uri="{FF2B5EF4-FFF2-40B4-BE49-F238E27FC236}">
                  <a16:creationId xmlns:a16="http://schemas.microsoft.com/office/drawing/2014/main" id="{943EC8AD-BFE5-4984-884C-518FED03CE7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307" y="2205"/>
              <a:ext cx="74" cy="897"/>
            </a:xfrm>
            <a:custGeom>
              <a:avLst/>
              <a:gdLst>
                <a:gd name="T0" fmla="*/ 105 w 151"/>
                <a:gd name="T1" fmla="*/ 0 h 2291"/>
                <a:gd name="T2" fmla="*/ 60 w 151"/>
                <a:gd name="T3" fmla="*/ 295 h 2291"/>
                <a:gd name="T4" fmla="*/ 15 w 151"/>
                <a:gd name="T5" fmla="*/ 930 h 2291"/>
                <a:gd name="T6" fmla="*/ 151 w 151"/>
                <a:gd name="T7" fmla="*/ 2291 h 2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" h="2291">
                  <a:moveTo>
                    <a:pt x="105" y="0"/>
                  </a:moveTo>
                  <a:cubicBezTo>
                    <a:pt x="90" y="70"/>
                    <a:pt x="75" y="140"/>
                    <a:pt x="60" y="295"/>
                  </a:cubicBezTo>
                  <a:cubicBezTo>
                    <a:pt x="45" y="450"/>
                    <a:pt x="0" y="597"/>
                    <a:pt x="15" y="930"/>
                  </a:cubicBezTo>
                  <a:cubicBezTo>
                    <a:pt x="30" y="1263"/>
                    <a:pt x="121" y="2068"/>
                    <a:pt x="151" y="2291"/>
                  </a:cubicBezTo>
                </a:path>
              </a:pathLst>
            </a:custGeom>
            <a:noFill/>
            <a:ln w="34925" cap="flat" cmpd="sng">
              <a:solidFill>
                <a:srgbClr val="4D4D4D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6019" name="Group 419">
              <a:extLst>
                <a:ext uri="{FF2B5EF4-FFF2-40B4-BE49-F238E27FC236}">
                  <a16:creationId xmlns:a16="http://schemas.microsoft.com/office/drawing/2014/main" id="{8DE72ECF-0948-4F2A-957B-545E3BA726D5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247" y="3092"/>
              <a:ext cx="99" cy="87"/>
              <a:chOff x="2767" y="2795"/>
              <a:chExt cx="158" cy="181"/>
            </a:xfrm>
          </p:grpSpPr>
          <p:sp>
            <p:nvSpPr>
              <p:cNvPr id="26020" name="Freeform 420">
                <a:extLst>
                  <a:ext uri="{FF2B5EF4-FFF2-40B4-BE49-F238E27FC236}">
                    <a16:creationId xmlns:a16="http://schemas.microsoft.com/office/drawing/2014/main" id="{5DC88C8C-BE4F-4E86-B60F-753424BCC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7" y="2795"/>
                <a:ext cx="158" cy="91"/>
              </a:xfrm>
              <a:custGeom>
                <a:avLst/>
                <a:gdLst>
                  <a:gd name="T0" fmla="*/ 250 w 839"/>
                  <a:gd name="T1" fmla="*/ 9 h 485"/>
                  <a:gd name="T2" fmla="*/ 545 w 839"/>
                  <a:gd name="T3" fmla="*/ 0 h 485"/>
                  <a:gd name="T4" fmla="*/ 839 w 839"/>
                  <a:gd name="T5" fmla="*/ 485 h 485"/>
                  <a:gd name="T6" fmla="*/ 0 w 839"/>
                  <a:gd name="T7" fmla="*/ 485 h 485"/>
                  <a:gd name="T8" fmla="*/ 250 w 839"/>
                  <a:gd name="T9" fmla="*/ 9 h 4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9" h="485">
                    <a:moveTo>
                      <a:pt x="250" y="9"/>
                    </a:moveTo>
                    <a:lnTo>
                      <a:pt x="545" y="0"/>
                    </a:lnTo>
                    <a:lnTo>
                      <a:pt x="839" y="485"/>
                    </a:lnTo>
                    <a:lnTo>
                      <a:pt x="0" y="485"/>
                    </a:lnTo>
                    <a:lnTo>
                      <a:pt x="250" y="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tint val="7372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cap="flat" cmpd="sng">
                    <a:solidFill>
                      <a:srgbClr val="969696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021" name="Rectangle 421">
                <a:extLst>
                  <a:ext uri="{FF2B5EF4-FFF2-40B4-BE49-F238E27FC236}">
                    <a16:creationId xmlns:a16="http://schemas.microsoft.com/office/drawing/2014/main" id="{F3273835-3DFE-4FFF-B893-38A2070DD4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7" y="2886"/>
                <a:ext cx="158" cy="90"/>
              </a:xfrm>
              <a:prstGeom prst="rect">
                <a:avLst/>
              </a:prstGeom>
              <a:solidFill>
                <a:srgbClr val="29292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5690351" y="533400"/>
            <a:ext cx="29543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3200" dirty="0" err="1">
                <a:solidFill>
                  <a:srgbClr val="000000"/>
                </a:solidFill>
              </a:rPr>
              <a:t>Tiếng</a:t>
            </a:r>
            <a:r>
              <a:rPr lang="en-US" altLang="zh-CN" sz="3200" dirty="0">
                <a:solidFill>
                  <a:srgbClr val="000000"/>
                </a:solidFill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</a:rPr>
              <a:t>nào</a:t>
            </a:r>
            <a:r>
              <a:rPr lang="en-US" altLang="zh-CN" sz="3200" dirty="0">
                <a:solidFill>
                  <a:srgbClr val="000000"/>
                </a:solidFill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</a:rPr>
              <a:t>không</a:t>
            </a:r>
            <a:r>
              <a:rPr lang="en-US" altLang="zh-CN" sz="3200" dirty="0">
                <a:solidFill>
                  <a:srgbClr val="000000"/>
                </a:solidFill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</a:rPr>
              <a:t>đủ</a:t>
            </a:r>
            <a:r>
              <a:rPr lang="en-US" altLang="zh-CN" sz="3200" dirty="0">
                <a:solidFill>
                  <a:srgbClr val="000000"/>
                </a:solidFill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</a:rPr>
              <a:t>bộ</a:t>
            </a:r>
            <a:r>
              <a:rPr lang="en-US" altLang="zh-CN" sz="3200" dirty="0">
                <a:solidFill>
                  <a:srgbClr val="000000"/>
                </a:solidFill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</a:rPr>
              <a:t>phận</a:t>
            </a:r>
            <a:r>
              <a:rPr lang="en-US" altLang="zh-CN" sz="3200" dirty="0">
                <a:solidFill>
                  <a:srgbClr val="000000"/>
                </a:solidFill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</a:rPr>
              <a:t>như</a:t>
            </a:r>
            <a:r>
              <a:rPr lang="en-US" altLang="zh-CN" sz="3200" dirty="0">
                <a:solidFill>
                  <a:srgbClr val="000000"/>
                </a:solidFill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</a:rPr>
              <a:t>tiếng</a:t>
            </a:r>
            <a:r>
              <a:rPr lang="en-US" altLang="zh-CN" sz="3200" dirty="0">
                <a:solidFill>
                  <a:srgbClr val="000000"/>
                </a:solidFill>
              </a:rPr>
              <a:t> “</a:t>
            </a:r>
            <a:r>
              <a:rPr lang="en-US" altLang="zh-CN" sz="3200" dirty="0" err="1">
                <a:solidFill>
                  <a:srgbClr val="000000"/>
                </a:solidFill>
              </a:rPr>
              <a:t>bầu</a:t>
            </a:r>
            <a:r>
              <a:rPr lang="en-US" altLang="zh-CN" sz="3200" dirty="0">
                <a:solidFill>
                  <a:srgbClr val="000000"/>
                </a:solidFill>
              </a:rPr>
              <a:t>”?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4972" y="3276600"/>
            <a:ext cx="4036254" cy="206210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endParaRPr lang="en-US" sz="32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71372" y="3995894"/>
            <a:ext cx="1920873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ơi</a:t>
            </a:r>
            <a:endParaRPr lang="en-US" sz="28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00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6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09" grpId="0"/>
      <p:bldP spid="3" grpId="0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22" name="Group 254">
            <a:extLst>
              <a:ext uri="{FF2B5EF4-FFF2-40B4-BE49-F238E27FC236}">
                <a16:creationId xmlns:a16="http://schemas.microsoft.com/office/drawing/2014/main" id="{FBD349C1-1E89-47AE-BE17-9545F6988D48}"/>
              </a:ext>
            </a:extLst>
          </p:cNvPr>
          <p:cNvGrpSpPr>
            <a:grpSpLocks/>
          </p:cNvGrpSpPr>
          <p:nvPr/>
        </p:nvGrpSpPr>
        <p:grpSpPr bwMode="auto">
          <a:xfrm>
            <a:off x="0" y="4056063"/>
            <a:ext cx="2605088" cy="2360612"/>
            <a:chOff x="0" y="2555"/>
            <a:chExt cx="1641" cy="1487"/>
          </a:xfrm>
        </p:grpSpPr>
        <p:sp>
          <p:nvSpPr>
            <p:cNvPr id="32786" name="Oval 18">
              <a:extLst>
                <a:ext uri="{FF2B5EF4-FFF2-40B4-BE49-F238E27FC236}">
                  <a16:creationId xmlns:a16="http://schemas.microsoft.com/office/drawing/2014/main" id="{B981988D-E2E2-4A5F-B991-F845B55C48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643"/>
              <a:ext cx="1641" cy="399"/>
            </a:xfrm>
            <a:prstGeom prst="ellipse">
              <a:avLst/>
            </a:prstGeom>
            <a:gradFill rotWithShape="1">
              <a:gsLst>
                <a:gs pos="0">
                  <a:srgbClr val="005E5C">
                    <a:alpha val="60001"/>
                  </a:srgbClr>
                </a:gs>
                <a:gs pos="100000">
                  <a:srgbClr val="005E5C">
                    <a:gamma/>
                    <a:shade val="57647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787" name="Oval 19">
              <a:extLst>
                <a:ext uri="{FF2B5EF4-FFF2-40B4-BE49-F238E27FC236}">
                  <a16:creationId xmlns:a16="http://schemas.microsoft.com/office/drawing/2014/main" id="{D46CC4F5-2C6F-4F1C-B088-72E94D3B84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" y="2555"/>
              <a:ext cx="263" cy="263"/>
            </a:xfrm>
            <a:prstGeom prst="ellipse">
              <a:avLst/>
            </a:prstGeom>
            <a:gradFill rotWithShape="1">
              <a:gsLst>
                <a:gs pos="0">
                  <a:srgbClr val="33CCFF"/>
                </a:gs>
                <a:gs pos="100000">
                  <a:srgbClr val="33CC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 w="15875" algn="ctr">
              <a:solidFill>
                <a:srgbClr val="96969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788" name="Oval 20">
              <a:extLst>
                <a:ext uri="{FF2B5EF4-FFF2-40B4-BE49-F238E27FC236}">
                  <a16:creationId xmlns:a16="http://schemas.microsoft.com/office/drawing/2014/main" id="{606DE8D4-9BE7-45C2-A0DA-A0ED367635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" y="2572"/>
              <a:ext cx="248" cy="22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789" name="Oval 21">
              <a:extLst>
                <a:ext uri="{FF2B5EF4-FFF2-40B4-BE49-F238E27FC236}">
                  <a16:creationId xmlns:a16="http://schemas.microsoft.com/office/drawing/2014/main" id="{AA6FC393-668A-4509-83BF-BADD03B854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" y="2590"/>
              <a:ext cx="218" cy="1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zh-CN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790" name="AutoShape 22">
              <a:extLst>
                <a:ext uri="{FF2B5EF4-FFF2-40B4-BE49-F238E27FC236}">
                  <a16:creationId xmlns:a16="http://schemas.microsoft.com/office/drawing/2014/main" id="{FC920804-E02E-4071-9328-D17AD4FA9D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20000">
              <a:off x="260" y="2619"/>
              <a:ext cx="123" cy="121"/>
            </a:xfrm>
            <a:prstGeom prst="star5">
              <a:avLst/>
            </a:prstGeom>
            <a:gradFill rotWithShape="1">
              <a:gsLst>
                <a:gs pos="0">
                  <a:srgbClr val="33CCFF"/>
                </a:gs>
                <a:gs pos="100000">
                  <a:srgbClr val="33CCFF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33CC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791" name="Oval 23">
              <a:extLst>
                <a:ext uri="{FF2B5EF4-FFF2-40B4-BE49-F238E27FC236}">
                  <a16:creationId xmlns:a16="http://schemas.microsoft.com/office/drawing/2014/main" id="{879061C0-DD45-4CE3-B447-B7351C3DA5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" y="3706"/>
              <a:ext cx="199" cy="6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5764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792" name="Freeform 24">
              <a:extLst>
                <a:ext uri="{FF2B5EF4-FFF2-40B4-BE49-F238E27FC236}">
                  <a16:creationId xmlns:a16="http://schemas.microsoft.com/office/drawing/2014/main" id="{881D9728-CA73-4B5E-AB41-A858E1A64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" y="2818"/>
              <a:ext cx="54" cy="843"/>
            </a:xfrm>
            <a:custGeom>
              <a:avLst/>
              <a:gdLst>
                <a:gd name="T0" fmla="*/ 105 w 151"/>
                <a:gd name="T1" fmla="*/ 0 h 2291"/>
                <a:gd name="T2" fmla="*/ 60 w 151"/>
                <a:gd name="T3" fmla="*/ 295 h 2291"/>
                <a:gd name="T4" fmla="*/ 15 w 151"/>
                <a:gd name="T5" fmla="*/ 930 h 2291"/>
                <a:gd name="T6" fmla="*/ 151 w 151"/>
                <a:gd name="T7" fmla="*/ 2291 h 2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" h="2291">
                  <a:moveTo>
                    <a:pt x="105" y="0"/>
                  </a:moveTo>
                  <a:cubicBezTo>
                    <a:pt x="90" y="70"/>
                    <a:pt x="75" y="140"/>
                    <a:pt x="60" y="295"/>
                  </a:cubicBezTo>
                  <a:cubicBezTo>
                    <a:pt x="45" y="450"/>
                    <a:pt x="0" y="597"/>
                    <a:pt x="15" y="930"/>
                  </a:cubicBezTo>
                  <a:cubicBezTo>
                    <a:pt x="30" y="1263"/>
                    <a:pt x="121" y="2068"/>
                    <a:pt x="151" y="2291"/>
                  </a:cubicBezTo>
                </a:path>
              </a:pathLst>
            </a:custGeom>
            <a:noFill/>
            <a:ln w="34925" cap="flat" cmpd="sng">
              <a:solidFill>
                <a:srgbClr val="4D4D4D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2806" name="Group 38">
              <a:extLst>
                <a:ext uri="{FF2B5EF4-FFF2-40B4-BE49-F238E27FC236}">
                  <a16:creationId xmlns:a16="http://schemas.microsoft.com/office/drawing/2014/main" id="{B629EF77-A11B-417E-8E40-B8D371429A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1" y="3652"/>
              <a:ext cx="72" cy="82"/>
              <a:chOff x="2767" y="2795"/>
              <a:chExt cx="158" cy="181"/>
            </a:xfrm>
          </p:grpSpPr>
          <p:sp>
            <p:nvSpPr>
              <p:cNvPr id="32807" name="Freeform 39">
                <a:extLst>
                  <a:ext uri="{FF2B5EF4-FFF2-40B4-BE49-F238E27FC236}">
                    <a16:creationId xmlns:a16="http://schemas.microsoft.com/office/drawing/2014/main" id="{EE3DFFB5-0916-45AF-95E6-A2B571F61A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7" y="2795"/>
                <a:ext cx="158" cy="91"/>
              </a:xfrm>
              <a:custGeom>
                <a:avLst/>
                <a:gdLst>
                  <a:gd name="T0" fmla="*/ 250 w 839"/>
                  <a:gd name="T1" fmla="*/ 9 h 485"/>
                  <a:gd name="T2" fmla="*/ 545 w 839"/>
                  <a:gd name="T3" fmla="*/ 0 h 485"/>
                  <a:gd name="T4" fmla="*/ 839 w 839"/>
                  <a:gd name="T5" fmla="*/ 485 h 485"/>
                  <a:gd name="T6" fmla="*/ 0 w 839"/>
                  <a:gd name="T7" fmla="*/ 485 h 485"/>
                  <a:gd name="T8" fmla="*/ 250 w 839"/>
                  <a:gd name="T9" fmla="*/ 9 h 4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9" h="485">
                    <a:moveTo>
                      <a:pt x="250" y="9"/>
                    </a:moveTo>
                    <a:lnTo>
                      <a:pt x="545" y="0"/>
                    </a:lnTo>
                    <a:lnTo>
                      <a:pt x="839" y="485"/>
                    </a:lnTo>
                    <a:lnTo>
                      <a:pt x="0" y="485"/>
                    </a:lnTo>
                    <a:lnTo>
                      <a:pt x="250" y="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tint val="7372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cap="flat" cmpd="sng">
                    <a:solidFill>
                      <a:srgbClr val="969696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08" name="Rectangle 40">
                <a:extLst>
                  <a:ext uri="{FF2B5EF4-FFF2-40B4-BE49-F238E27FC236}">
                    <a16:creationId xmlns:a16="http://schemas.microsoft.com/office/drawing/2014/main" id="{71CFCAA4-C991-4E19-96E1-41A44C0DD1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7" y="2886"/>
                <a:ext cx="158" cy="90"/>
              </a:xfrm>
              <a:prstGeom prst="rect">
                <a:avLst/>
              </a:prstGeom>
              <a:solidFill>
                <a:srgbClr val="29292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2809" name="Group 41">
              <a:extLst>
                <a:ext uri="{FF2B5EF4-FFF2-40B4-BE49-F238E27FC236}">
                  <a16:creationId xmlns:a16="http://schemas.microsoft.com/office/drawing/2014/main" id="{69B9BA1F-1804-4A2B-B093-20CBCC55CB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" y="2736"/>
              <a:ext cx="310" cy="1176"/>
              <a:chOff x="3039" y="513"/>
              <a:chExt cx="775" cy="2940"/>
            </a:xfrm>
          </p:grpSpPr>
          <p:sp>
            <p:nvSpPr>
              <p:cNvPr id="32810" name="AutoShape 42">
                <a:extLst>
                  <a:ext uri="{FF2B5EF4-FFF2-40B4-BE49-F238E27FC236}">
                    <a16:creationId xmlns:a16="http://schemas.microsoft.com/office/drawing/2014/main" id="{0CC75505-FCD2-4A2D-A222-ECF7B88A01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2" y="3136"/>
                <a:ext cx="545" cy="317"/>
              </a:xfrm>
              <a:custGeom>
                <a:avLst/>
                <a:gdLst>
                  <a:gd name="T0" fmla="*/ 10860 w 21600"/>
                  <a:gd name="T1" fmla="*/ 2187 h 21600"/>
                  <a:gd name="T2" fmla="*/ 2928 w 21600"/>
                  <a:gd name="T3" fmla="*/ 10800 h 21600"/>
                  <a:gd name="T4" fmla="*/ 10860 w 21600"/>
                  <a:gd name="T5" fmla="*/ 21600 h 21600"/>
                  <a:gd name="T6" fmla="*/ 18672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7 w 21600"/>
                  <a:gd name="T13" fmla="*/ 2277 h 21600"/>
                  <a:gd name="T14" fmla="*/ 16557 w 21600"/>
                  <a:gd name="T15" fmla="*/ 1367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11" name="Oval 43">
                <a:extLst>
                  <a:ext uri="{FF2B5EF4-FFF2-40B4-BE49-F238E27FC236}">
                    <a16:creationId xmlns:a16="http://schemas.microsoft.com/office/drawing/2014/main" id="{E8DFB768-E434-4DFE-9789-A7A296E9A8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8" y="3180"/>
                <a:ext cx="272" cy="159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57647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12" name="AutoShape 44">
                <a:extLst>
                  <a:ext uri="{FF2B5EF4-FFF2-40B4-BE49-F238E27FC236}">
                    <a16:creationId xmlns:a16="http://schemas.microsoft.com/office/drawing/2014/main" id="{851990AC-CD18-4DBC-A9C6-8E1EF9E548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442635" flipH="1">
                <a:off x="3332" y="3181"/>
                <a:ext cx="70" cy="182"/>
              </a:xfrm>
              <a:custGeom>
                <a:avLst/>
                <a:gdLst>
                  <a:gd name="G0" fmla="+- 3593 0 0"/>
                  <a:gd name="G1" fmla="+- 21600 0 3593"/>
                  <a:gd name="G2" fmla="*/ 3593 1 2"/>
                  <a:gd name="G3" fmla="+- 21600 0 G2"/>
                  <a:gd name="G4" fmla="+/ 3593 21600 2"/>
                  <a:gd name="G5" fmla="+/ G1 0 2"/>
                  <a:gd name="G6" fmla="*/ 21600 21600 3593"/>
                  <a:gd name="G7" fmla="*/ G6 1 2"/>
                  <a:gd name="G8" fmla="+- 21600 0 G7"/>
                  <a:gd name="G9" fmla="*/ 21600 1 2"/>
                  <a:gd name="G10" fmla="+- 3593 0 G9"/>
                  <a:gd name="G11" fmla="?: G10 G8 0"/>
                  <a:gd name="G12" fmla="?: G10 G7 21600"/>
                  <a:gd name="T0" fmla="*/ 19803 w 21600"/>
                  <a:gd name="T1" fmla="*/ 10800 h 21600"/>
                  <a:gd name="T2" fmla="*/ 10800 w 21600"/>
                  <a:gd name="T3" fmla="*/ 21600 h 21600"/>
                  <a:gd name="T4" fmla="*/ 1797 w 21600"/>
                  <a:gd name="T5" fmla="*/ 10800 h 21600"/>
                  <a:gd name="T6" fmla="*/ 10800 w 21600"/>
                  <a:gd name="T7" fmla="*/ 0 h 21600"/>
                  <a:gd name="T8" fmla="*/ 3597 w 21600"/>
                  <a:gd name="T9" fmla="*/ 3597 h 21600"/>
                  <a:gd name="T10" fmla="*/ 18003 w 21600"/>
                  <a:gd name="T11" fmla="*/ 1800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593" y="21600"/>
                    </a:lnTo>
                    <a:lnTo>
                      <a:pt x="18007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EE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13" name="AutoShape 45">
                <a:extLst>
                  <a:ext uri="{FF2B5EF4-FFF2-40B4-BE49-F238E27FC236}">
                    <a16:creationId xmlns:a16="http://schemas.microsoft.com/office/drawing/2014/main" id="{01F863C3-FA80-4F83-B1AB-CCB662BB9B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9" y="2976"/>
                <a:ext cx="75" cy="250"/>
              </a:xfrm>
              <a:custGeom>
                <a:avLst/>
                <a:gdLst>
                  <a:gd name="G0" fmla="+- 3494 0 0"/>
                  <a:gd name="G1" fmla="+- 21600 0 3494"/>
                  <a:gd name="G2" fmla="*/ 3494 1 2"/>
                  <a:gd name="G3" fmla="+- 21600 0 G2"/>
                  <a:gd name="G4" fmla="+/ 3494 21600 2"/>
                  <a:gd name="G5" fmla="+/ G1 0 2"/>
                  <a:gd name="G6" fmla="*/ 21600 21600 3494"/>
                  <a:gd name="G7" fmla="*/ G6 1 2"/>
                  <a:gd name="G8" fmla="+- 21600 0 G7"/>
                  <a:gd name="G9" fmla="*/ 21600 1 2"/>
                  <a:gd name="G10" fmla="+- 3494 0 G9"/>
                  <a:gd name="G11" fmla="?: G10 G8 0"/>
                  <a:gd name="G12" fmla="?: G10 G7 21600"/>
                  <a:gd name="T0" fmla="*/ 19853 w 21600"/>
                  <a:gd name="T1" fmla="*/ 10800 h 21600"/>
                  <a:gd name="T2" fmla="*/ 10800 w 21600"/>
                  <a:gd name="T3" fmla="*/ 21600 h 21600"/>
                  <a:gd name="T4" fmla="*/ 1747 w 21600"/>
                  <a:gd name="T5" fmla="*/ 10800 h 21600"/>
                  <a:gd name="T6" fmla="*/ 10800 w 21600"/>
                  <a:gd name="T7" fmla="*/ 0 h 21600"/>
                  <a:gd name="T8" fmla="*/ 3547 w 21600"/>
                  <a:gd name="T9" fmla="*/ 3547 h 21600"/>
                  <a:gd name="T10" fmla="*/ 18053 w 21600"/>
                  <a:gd name="T11" fmla="*/ 1805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94" y="21600"/>
                    </a:lnTo>
                    <a:lnTo>
                      <a:pt x="1810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DEBD"/>
                  </a:gs>
                  <a:gs pos="100000">
                    <a:srgbClr val="FFDEBD">
                      <a:gamma/>
                      <a:tint val="42353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14" name="Oval 46">
                <a:extLst>
                  <a:ext uri="{FF2B5EF4-FFF2-40B4-BE49-F238E27FC236}">
                    <a16:creationId xmlns:a16="http://schemas.microsoft.com/office/drawing/2014/main" id="{AF32DC24-91AC-4A2C-8523-EE0F7EEEEA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0" y="3181"/>
                <a:ext cx="64" cy="68"/>
              </a:xfrm>
              <a:prstGeom prst="ellipse">
                <a:avLst/>
              </a:prstGeom>
              <a:gradFill rotWithShape="1">
                <a:gsLst>
                  <a:gs pos="0">
                    <a:srgbClr val="FFECD9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15" name="AutoShape 47">
                <a:extLst>
                  <a:ext uri="{FF2B5EF4-FFF2-40B4-BE49-F238E27FC236}">
                    <a16:creationId xmlns:a16="http://schemas.microsoft.com/office/drawing/2014/main" id="{0429450B-EAF0-488F-BD34-00E151850D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3157365">
                <a:off x="3445" y="3181"/>
                <a:ext cx="70" cy="213"/>
              </a:xfrm>
              <a:custGeom>
                <a:avLst/>
                <a:gdLst>
                  <a:gd name="G0" fmla="+- 3593 0 0"/>
                  <a:gd name="G1" fmla="+- 21600 0 3593"/>
                  <a:gd name="G2" fmla="*/ 3593 1 2"/>
                  <a:gd name="G3" fmla="+- 21600 0 G2"/>
                  <a:gd name="G4" fmla="+/ 3593 21600 2"/>
                  <a:gd name="G5" fmla="+/ G1 0 2"/>
                  <a:gd name="G6" fmla="*/ 21600 21600 3593"/>
                  <a:gd name="G7" fmla="*/ G6 1 2"/>
                  <a:gd name="G8" fmla="+- 21600 0 G7"/>
                  <a:gd name="G9" fmla="*/ 21600 1 2"/>
                  <a:gd name="G10" fmla="+- 3593 0 G9"/>
                  <a:gd name="G11" fmla="?: G10 G8 0"/>
                  <a:gd name="G12" fmla="?: G10 G7 21600"/>
                  <a:gd name="T0" fmla="*/ 19803 w 21600"/>
                  <a:gd name="T1" fmla="*/ 10800 h 21600"/>
                  <a:gd name="T2" fmla="*/ 10800 w 21600"/>
                  <a:gd name="T3" fmla="*/ 21600 h 21600"/>
                  <a:gd name="T4" fmla="*/ 1797 w 21600"/>
                  <a:gd name="T5" fmla="*/ 10800 h 21600"/>
                  <a:gd name="T6" fmla="*/ 10800 w 21600"/>
                  <a:gd name="T7" fmla="*/ 0 h 21600"/>
                  <a:gd name="T8" fmla="*/ 3597 w 21600"/>
                  <a:gd name="T9" fmla="*/ 3597 h 21600"/>
                  <a:gd name="T10" fmla="*/ 18003 w 21600"/>
                  <a:gd name="T11" fmla="*/ 1800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593" y="21600"/>
                    </a:lnTo>
                    <a:lnTo>
                      <a:pt x="18007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EE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endParaRPr lang="zh-CN" altLang="zh-CN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16" name="AutoShape 48">
                <a:extLst>
                  <a:ext uri="{FF2B5EF4-FFF2-40B4-BE49-F238E27FC236}">
                    <a16:creationId xmlns:a16="http://schemas.microsoft.com/office/drawing/2014/main" id="{62E8E59B-60EB-4D75-8A24-A278E67453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495" y="2972"/>
                <a:ext cx="83" cy="250"/>
              </a:xfrm>
              <a:custGeom>
                <a:avLst/>
                <a:gdLst>
                  <a:gd name="G0" fmla="+- 3494 0 0"/>
                  <a:gd name="G1" fmla="+- 21600 0 3494"/>
                  <a:gd name="G2" fmla="*/ 3494 1 2"/>
                  <a:gd name="G3" fmla="+- 21600 0 G2"/>
                  <a:gd name="G4" fmla="+/ 3494 21600 2"/>
                  <a:gd name="G5" fmla="+/ G1 0 2"/>
                  <a:gd name="G6" fmla="*/ 21600 21600 3494"/>
                  <a:gd name="G7" fmla="*/ G6 1 2"/>
                  <a:gd name="G8" fmla="+- 21600 0 G7"/>
                  <a:gd name="G9" fmla="*/ 21600 1 2"/>
                  <a:gd name="G10" fmla="+- 3494 0 G9"/>
                  <a:gd name="G11" fmla="?: G10 G8 0"/>
                  <a:gd name="G12" fmla="?: G10 G7 21600"/>
                  <a:gd name="T0" fmla="*/ 19853 w 21600"/>
                  <a:gd name="T1" fmla="*/ 10800 h 21600"/>
                  <a:gd name="T2" fmla="*/ 10800 w 21600"/>
                  <a:gd name="T3" fmla="*/ 21600 h 21600"/>
                  <a:gd name="T4" fmla="*/ 1747 w 21600"/>
                  <a:gd name="T5" fmla="*/ 10800 h 21600"/>
                  <a:gd name="T6" fmla="*/ 10800 w 21600"/>
                  <a:gd name="T7" fmla="*/ 0 h 21600"/>
                  <a:gd name="T8" fmla="*/ 3547 w 21600"/>
                  <a:gd name="T9" fmla="*/ 3547 h 21600"/>
                  <a:gd name="T10" fmla="*/ 18053 w 21600"/>
                  <a:gd name="T11" fmla="*/ 1805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94" y="21600"/>
                    </a:lnTo>
                    <a:lnTo>
                      <a:pt x="1810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DEBD"/>
                  </a:gs>
                  <a:gs pos="100000">
                    <a:srgbClr val="FFDEBD">
                      <a:gamma/>
                      <a:tint val="42353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17" name="Oval 49">
                <a:extLst>
                  <a:ext uri="{FF2B5EF4-FFF2-40B4-BE49-F238E27FC236}">
                    <a16:creationId xmlns:a16="http://schemas.microsoft.com/office/drawing/2014/main" id="{EF4E642B-6FF9-4D1F-AC38-1B95B940FD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515" y="3181"/>
                <a:ext cx="64" cy="68"/>
              </a:xfrm>
              <a:prstGeom prst="ellipse">
                <a:avLst/>
              </a:prstGeom>
              <a:gradFill rotWithShape="1">
                <a:gsLst>
                  <a:gs pos="0">
                    <a:srgbClr val="FFECD9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18" name="Oval 50">
                <a:extLst>
                  <a:ext uri="{FF2B5EF4-FFF2-40B4-BE49-F238E27FC236}">
                    <a16:creationId xmlns:a16="http://schemas.microsoft.com/office/drawing/2014/main" id="{F9289BE6-8794-4EBD-8F74-3D18F330DB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9" y="3294"/>
                <a:ext cx="68" cy="91"/>
              </a:xfrm>
              <a:prstGeom prst="ellipse">
                <a:avLst/>
              </a:prstGeom>
              <a:gradFill rotWithShape="1">
                <a:gsLst>
                  <a:gs pos="0">
                    <a:srgbClr val="FFE4C9"/>
                  </a:gs>
                  <a:gs pos="100000">
                    <a:srgbClr val="FFE4C9">
                      <a:gamma/>
                      <a:invGamma/>
                      <a:alpha val="85001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19" name="Oval 51">
                <a:extLst>
                  <a:ext uri="{FF2B5EF4-FFF2-40B4-BE49-F238E27FC236}">
                    <a16:creationId xmlns:a16="http://schemas.microsoft.com/office/drawing/2014/main" id="{2CB1DF81-6E25-47D0-BD13-34149F6658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6" y="3294"/>
                <a:ext cx="91" cy="6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2820" name="Group 52">
                <a:extLst>
                  <a:ext uri="{FF2B5EF4-FFF2-40B4-BE49-F238E27FC236}">
                    <a16:creationId xmlns:a16="http://schemas.microsoft.com/office/drawing/2014/main" id="{11FB5210-BB09-4CC1-95BF-DE0EE3AA6E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39" y="513"/>
                <a:ext cx="775" cy="2505"/>
                <a:chOff x="3039" y="513"/>
                <a:chExt cx="775" cy="2505"/>
              </a:xfrm>
            </p:grpSpPr>
            <p:grpSp>
              <p:nvGrpSpPr>
                <p:cNvPr id="32821" name="Group 53">
                  <a:extLst>
                    <a:ext uri="{FF2B5EF4-FFF2-40B4-BE49-F238E27FC236}">
                      <a16:creationId xmlns:a16="http://schemas.microsoft.com/office/drawing/2014/main" id="{4906F3D8-32D6-42AC-8DC5-8AD38C97868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039" y="513"/>
                  <a:ext cx="775" cy="2505"/>
                  <a:chOff x="3039" y="513"/>
                  <a:chExt cx="775" cy="2505"/>
                </a:xfrm>
              </p:grpSpPr>
              <p:sp>
                <p:nvSpPr>
                  <p:cNvPr id="32822" name="Oval 54">
                    <a:extLst>
                      <a:ext uri="{FF2B5EF4-FFF2-40B4-BE49-F238E27FC236}">
                        <a16:creationId xmlns:a16="http://schemas.microsoft.com/office/drawing/2014/main" id="{5ADBA398-AF4E-445D-9952-E9168E48628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70" y="685"/>
                    <a:ext cx="672" cy="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23" name="AutoShape 55">
                    <a:extLst>
                      <a:ext uri="{FF2B5EF4-FFF2-40B4-BE49-F238E27FC236}">
                        <a16:creationId xmlns:a16="http://schemas.microsoft.com/office/drawing/2014/main" id="{06ADD33D-C60C-403D-A60F-FF66CF565DC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75" y="723"/>
                    <a:ext cx="443" cy="951"/>
                  </a:xfrm>
                  <a:custGeom>
                    <a:avLst/>
                    <a:gdLst>
                      <a:gd name="G0" fmla="+- 2065 0 0"/>
                      <a:gd name="G1" fmla="+- 21600 0 2065"/>
                      <a:gd name="G2" fmla="*/ 2065 1 2"/>
                      <a:gd name="G3" fmla="+- 21600 0 G2"/>
                      <a:gd name="G4" fmla="+/ 2065 21600 2"/>
                      <a:gd name="G5" fmla="+/ G1 0 2"/>
                      <a:gd name="G6" fmla="*/ 21600 21600 2065"/>
                      <a:gd name="G7" fmla="*/ G6 1 2"/>
                      <a:gd name="G8" fmla="+- 21600 0 G7"/>
                      <a:gd name="G9" fmla="*/ 21600 1 2"/>
                      <a:gd name="G10" fmla="+- 2065 0 G9"/>
                      <a:gd name="G11" fmla="?: G10 G8 0"/>
                      <a:gd name="G12" fmla="?: G10 G7 21600"/>
                      <a:gd name="T0" fmla="*/ 20567 w 21600"/>
                      <a:gd name="T1" fmla="*/ 10800 h 21600"/>
                      <a:gd name="T2" fmla="*/ 10800 w 21600"/>
                      <a:gd name="T3" fmla="*/ 21600 h 21600"/>
                      <a:gd name="T4" fmla="*/ 1033 w 21600"/>
                      <a:gd name="T5" fmla="*/ 10800 h 21600"/>
                      <a:gd name="T6" fmla="*/ 10800 w 21600"/>
                      <a:gd name="T7" fmla="*/ 0 h 21600"/>
                      <a:gd name="T8" fmla="*/ 2833 w 21600"/>
                      <a:gd name="T9" fmla="*/ 2833 h 21600"/>
                      <a:gd name="T10" fmla="*/ 18767 w 21600"/>
                      <a:gd name="T11" fmla="*/ 1876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2065" y="21600"/>
                        </a:lnTo>
                        <a:lnTo>
                          <a:pt x="19535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332125"/>
                      </a:gs>
                      <a:gs pos="50000">
                        <a:schemeClr val="tx2"/>
                      </a:gs>
                      <a:gs pos="100000">
                        <a:srgbClr val="332125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24" name="Freeform 56">
                    <a:extLst>
                      <a:ext uri="{FF2B5EF4-FFF2-40B4-BE49-F238E27FC236}">
                        <a16:creationId xmlns:a16="http://schemas.microsoft.com/office/drawing/2014/main" id="{12FE1CC4-49F8-4F4C-B091-EB7A92AB95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9" y="1443"/>
                    <a:ext cx="754" cy="1575"/>
                  </a:xfrm>
                  <a:custGeom>
                    <a:avLst/>
                    <a:gdLst>
                      <a:gd name="T0" fmla="*/ 265 w 1020"/>
                      <a:gd name="T1" fmla="*/ 117 h 1505"/>
                      <a:gd name="T2" fmla="*/ 491 w 1020"/>
                      <a:gd name="T3" fmla="*/ 140 h 1505"/>
                      <a:gd name="T4" fmla="*/ 718 w 1020"/>
                      <a:gd name="T5" fmla="*/ 117 h 1505"/>
                      <a:gd name="T6" fmla="*/ 764 w 1020"/>
                      <a:gd name="T7" fmla="*/ 140 h 1505"/>
                      <a:gd name="T8" fmla="*/ 945 w 1020"/>
                      <a:gd name="T9" fmla="*/ 957 h 1505"/>
                      <a:gd name="T10" fmla="*/ 990 w 1020"/>
                      <a:gd name="T11" fmla="*/ 1251 h 1505"/>
                      <a:gd name="T12" fmla="*/ 1013 w 1020"/>
                      <a:gd name="T13" fmla="*/ 1410 h 1505"/>
                      <a:gd name="T14" fmla="*/ 945 w 1020"/>
                      <a:gd name="T15" fmla="*/ 1456 h 1505"/>
                      <a:gd name="T16" fmla="*/ 650 w 1020"/>
                      <a:gd name="T17" fmla="*/ 1501 h 1505"/>
                      <a:gd name="T18" fmla="*/ 287 w 1020"/>
                      <a:gd name="T19" fmla="*/ 1478 h 1505"/>
                      <a:gd name="T20" fmla="*/ 38 w 1020"/>
                      <a:gd name="T21" fmla="*/ 1456 h 1505"/>
                      <a:gd name="T22" fmla="*/ 60 w 1020"/>
                      <a:gd name="T23" fmla="*/ 1297 h 1505"/>
                      <a:gd name="T24" fmla="*/ 128 w 1020"/>
                      <a:gd name="T25" fmla="*/ 1070 h 1505"/>
                      <a:gd name="T26" fmla="*/ 151 w 1020"/>
                      <a:gd name="T27" fmla="*/ 707 h 1505"/>
                      <a:gd name="T28" fmla="*/ 197 w 1020"/>
                      <a:gd name="T29" fmla="*/ 390 h 1505"/>
                      <a:gd name="T30" fmla="*/ 265 w 1020"/>
                      <a:gd name="T31" fmla="*/ 117 h 15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020" h="1505">
                        <a:moveTo>
                          <a:pt x="265" y="117"/>
                        </a:moveTo>
                        <a:cubicBezTo>
                          <a:pt x="314" y="75"/>
                          <a:pt x="416" y="140"/>
                          <a:pt x="491" y="140"/>
                        </a:cubicBezTo>
                        <a:cubicBezTo>
                          <a:pt x="566" y="140"/>
                          <a:pt x="673" y="117"/>
                          <a:pt x="718" y="117"/>
                        </a:cubicBezTo>
                        <a:cubicBezTo>
                          <a:pt x="763" y="117"/>
                          <a:pt x="726" y="0"/>
                          <a:pt x="764" y="140"/>
                        </a:cubicBezTo>
                        <a:cubicBezTo>
                          <a:pt x="802" y="280"/>
                          <a:pt x="907" y="772"/>
                          <a:pt x="945" y="957"/>
                        </a:cubicBezTo>
                        <a:cubicBezTo>
                          <a:pt x="983" y="1142"/>
                          <a:pt x="979" y="1176"/>
                          <a:pt x="990" y="1251"/>
                        </a:cubicBezTo>
                        <a:cubicBezTo>
                          <a:pt x="1001" y="1326"/>
                          <a:pt x="1020" y="1376"/>
                          <a:pt x="1013" y="1410"/>
                        </a:cubicBezTo>
                        <a:cubicBezTo>
                          <a:pt x="1006" y="1444"/>
                          <a:pt x="1005" y="1441"/>
                          <a:pt x="945" y="1456"/>
                        </a:cubicBezTo>
                        <a:cubicBezTo>
                          <a:pt x="885" y="1471"/>
                          <a:pt x="760" y="1497"/>
                          <a:pt x="650" y="1501"/>
                        </a:cubicBezTo>
                        <a:cubicBezTo>
                          <a:pt x="540" y="1505"/>
                          <a:pt x="389" y="1485"/>
                          <a:pt x="287" y="1478"/>
                        </a:cubicBezTo>
                        <a:cubicBezTo>
                          <a:pt x="185" y="1471"/>
                          <a:pt x="76" y="1486"/>
                          <a:pt x="38" y="1456"/>
                        </a:cubicBezTo>
                        <a:cubicBezTo>
                          <a:pt x="0" y="1426"/>
                          <a:pt x="45" y="1361"/>
                          <a:pt x="60" y="1297"/>
                        </a:cubicBezTo>
                        <a:cubicBezTo>
                          <a:pt x="75" y="1233"/>
                          <a:pt x="113" y="1168"/>
                          <a:pt x="128" y="1070"/>
                        </a:cubicBezTo>
                        <a:cubicBezTo>
                          <a:pt x="143" y="972"/>
                          <a:pt x="140" y="820"/>
                          <a:pt x="151" y="707"/>
                        </a:cubicBezTo>
                        <a:cubicBezTo>
                          <a:pt x="162" y="594"/>
                          <a:pt x="178" y="488"/>
                          <a:pt x="197" y="390"/>
                        </a:cubicBezTo>
                        <a:cubicBezTo>
                          <a:pt x="216" y="292"/>
                          <a:pt x="216" y="159"/>
                          <a:pt x="265" y="117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339966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25" name="Oval 57">
                    <a:extLst>
                      <a:ext uri="{FF2B5EF4-FFF2-40B4-BE49-F238E27FC236}">
                        <a16:creationId xmlns:a16="http://schemas.microsoft.com/office/drawing/2014/main" id="{35C1AA77-23AE-44F6-B89C-9021D63E760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304" y="2770"/>
                    <a:ext cx="510" cy="12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006600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26" name="Rectangle 58">
                    <a:extLst>
                      <a:ext uri="{FF2B5EF4-FFF2-40B4-BE49-F238E27FC236}">
                        <a16:creationId xmlns:a16="http://schemas.microsoft.com/office/drawing/2014/main" id="{73D12994-B6F1-4A1F-A159-214C14179B4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22" y="1586"/>
                    <a:ext cx="388" cy="47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tx1">
                          <a:alpha val="41000"/>
                        </a:schemeClr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27" name="Oval 59">
                    <a:extLst>
                      <a:ext uri="{FF2B5EF4-FFF2-40B4-BE49-F238E27FC236}">
                        <a16:creationId xmlns:a16="http://schemas.microsoft.com/office/drawing/2014/main" id="{CF7C6DA1-5519-4290-A1B2-0C8F1C81663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20" y="940"/>
                    <a:ext cx="334" cy="67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28" name="AutoShape 60">
                    <a:extLst>
                      <a:ext uri="{FF2B5EF4-FFF2-40B4-BE49-F238E27FC236}">
                        <a16:creationId xmlns:a16="http://schemas.microsoft.com/office/drawing/2014/main" id="{F9922249-6949-480F-8345-B18BE6E7746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3373" y="1018"/>
                    <a:ext cx="51" cy="102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DEBD"/>
                      </a:gs>
                      <a:gs pos="100000">
                        <a:srgbClr val="FFDEBD">
                          <a:gamma/>
                          <a:tint val="42353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29" name="Oval 61">
                    <a:extLst>
                      <a:ext uri="{FF2B5EF4-FFF2-40B4-BE49-F238E27FC236}">
                        <a16:creationId xmlns:a16="http://schemas.microsoft.com/office/drawing/2014/main" id="{87D3CBBE-8A34-427F-81C0-67FAC57DB8C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37142">
                    <a:off x="3061" y="708"/>
                    <a:ext cx="691" cy="1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30" name="Oval 62">
                    <a:extLst>
                      <a:ext uri="{FF2B5EF4-FFF2-40B4-BE49-F238E27FC236}">
                        <a16:creationId xmlns:a16="http://schemas.microsoft.com/office/drawing/2014/main" id="{1578FD52-4F43-4C35-8616-04B16F44A60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45" y="595"/>
                    <a:ext cx="315" cy="44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DEBD"/>
                      </a:gs>
                      <a:gs pos="100000">
                        <a:srgbClr val="FFDEBD">
                          <a:gamma/>
                          <a:tint val="42353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31" name="Freeform 63">
                    <a:extLst>
                      <a:ext uri="{FF2B5EF4-FFF2-40B4-BE49-F238E27FC236}">
                        <a16:creationId xmlns:a16="http://schemas.microsoft.com/office/drawing/2014/main" id="{DA3E6798-2381-4ABC-B338-53B3912E5C2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46" y="513"/>
                    <a:ext cx="472" cy="309"/>
                  </a:xfrm>
                  <a:custGeom>
                    <a:avLst/>
                    <a:gdLst>
                      <a:gd name="T0" fmla="*/ 64 w 918"/>
                      <a:gd name="T1" fmla="*/ 454 h 628"/>
                      <a:gd name="T2" fmla="*/ 64 w 918"/>
                      <a:gd name="T3" fmla="*/ 386 h 628"/>
                      <a:gd name="T4" fmla="*/ 109 w 918"/>
                      <a:gd name="T5" fmla="*/ 227 h 628"/>
                      <a:gd name="T6" fmla="*/ 222 w 918"/>
                      <a:gd name="T7" fmla="*/ 91 h 628"/>
                      <a:gd name="T8" fmla="*/ 449 w 918"/>
                      <a:gd name="T9" fmla="*/ 23 h 628"/>
                      <a:gd name="T10" fmla="*/ 608 w 918"/>
                      <a:gd name="T11" fmla="*/ 23 h 628"/>
                      <a:gd name="T12" fmla="*/ 812 w 918"/>
                      <a:gd name="T13" fmla="*/ 159 h 628"/>
                      <a:gd name="T14" fmla="*/ 903 w 918"/>
                      <a:gd name="T15" fmla="*/ 318 h 628"/>
                      <a:gd name="T16" fmla="*/ 903 w 918"/>
                      <a:gd name="T17" fmla="*/ 499 h 628"/>
                      <a:gd name="T18" fmla="*/ 812 w 918"/>
                      <a:gd name="T19" fmla="*/ 545 h 628"/>
                      <a:gd name="T20" fmla="*/ 449 w 918"/>
                      <a:gd name="T21" fmla="*/ 613 h 628"/>
                      <a:gd name="T22" fmla="*/ 64 w 918"/>
                      <a:gd name="T23" fmla="*/ 454 h 6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918" h="628">
                        <a:moveTo>
                          <a:pt x="64" y="454"/>
                        </a:moveTo>
                        <a:cubicBezTo>
                          <a:pt x="0" y="416"/>
                          <a:pt x="57" y="424"/>
                          <a:pt x="64" y="386"/>
                        </a:cubicBezTo>
                        <a:cubicBezTo>
                          <a:pt x="71" y="348"/>
                          <a:pt x="83" y="276"/>
                          <a:pt x="109" y="227"/>
                        </a:cubicBezTo>
                        <a:cubicBezTo>
                          <a:pt x="135" y="178"/>
                          <a:pt x="165" y="125"/>
                          <a:pt x="222" y="91"/>
                        </a:cubicBezTo>
                        <a:cubicBezTo>
                          <a:pt x="279" y="57"/>
                          <a:pt x="385" y="34"/>
                          <a:pt x="449" y="23"/>
                        </a:cubicBezTo>
                        <a:cubicBezTo>
                          <a:pt x="513" y="12"/>
                          <a:pt x="547" y="0"/>
                          <a:pt x="608" y="23"/>
                        </a:cubicBezTo>
                        <a:cubicBezTo>
                          <a:pt x="669" y="46"/>
                          <a:pt x="763" y="110"/>
                          <a:pt x="812" y="159"/>
                        </a:cubicBezTo>
                        <a:cubicBezTo>
                          <a:pt x="861" y="208"/>
                          <a:pt x="888" y="261"/>
                          <a:pt x="903" y="318"/>
                        </a:cubicBezTo>
                        <a:cubicBezTo>
                          <a:pt x="918" y="375"/>
                          <a:pt x="918" y="461"/>
                          <a:pt x="903" y="499"/>
                        </a:cubicBezTo>
                        <a:cubicBezTo>
                          <a:pt x="888" y="537"/>
                          <a:pt x="888" y="526"/>
                          <a:pt x="812" y="545"/>
                        </a:cubicBezTo>
                        <a:cubicBezTo>
                          <a:pt x="736" y="564"/>
                          <a:pt x="577" y="628"/>
                          <a:pt x="449" y="613"/>
                        </a:cubicBezTo>
                        <a:cubicBezTo>
                          <a:pt x="321" y="598"/>
                          <a:pt x="128" y="492"/>
                          <a:pt x="64" y="454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32" name="Oval 64">
                    <a:extLst>
                      <a:ext uri="{FF2B5EF4-FFF2-40B4-BE49-F238E27FC236}">
                        <a16:creationId xmlns:a16="http://schemas.microsoft.com/office/drawing/2014/main" id="{7B6BAC1C-88E1-4F09-8AA3-8C5DB8FE63F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361513">
                    <a:off x="3159" y="594"/>
                    <a:ext cx="219" cy="15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32833" name="Group 65">
                    <a:extLst>
                      <a:ext uri="{FF2B5EF4-FFF2-40B4-BE49-F238E27FC236}">
                        <a16:creationId xmlns:a16="http://schemas.microsoft.com/office/drawing/2014/main" id="{ECC92748-ED0C-46A3-BDF3-DEE0591CE43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647058">
                    <a:off x="3313" y="517"/>
                    <a:ext cx="154" cy="77"/>
                    <a:chOff x="3220" y="3112"/>
                    <a:chExt cx="270" cy="128"/>
                  </a:xfrm>
                </p:grpSpPr>
                <p:sp>
                  <p:nvSpPr>
                    <p:cNvPr id="32834" name="Freeform 66">
                      <a:extLst>
                        <a:ext uri="{FF2B5EF4-FFF2-40B4-BE49-F238E27FC236}">
                          <a16:creationId xmlns:a16="http://schemas.microsoft.com/office/drawing/2014/main" id="{E501D6FA-8607-4180-9F36-2EC8F6C94A8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20921404" flipH="1">
                      <a:off x="3220" y="3135"/>
                      <a:ext cx="270" cy="105"/>
                    </a:xfrm>
                    <a:custGeom>
                      <a:avLst/>
                      <a:gdLst>
                        <a:gd name="T0" fmla="*/ 4 w 260"/>
                        <a:gd name="T1" fmla="*/ 45 h 124"/>
                        <a:gd name="T2" fmla="*/ 72 w 260"/>
                        <a:gd name="T3" fmla="*/ 113 h 124"/>
                        <a:gd name="T4" fmla="*/ 185 w 260"/>
                        <a:gd name="T5" fmla="*/ 113 h 124"/>
                        <a:gd name="T6" fmla="*/ 253 w 260"/>
                        <a:gd name="T7" fmla="*/ 68 h 124"/>
                        <a:gd name="T8" fmla="*/ 230 w 260"/>
                        <a:gd name="T9" fmla="*/ 22 h 124"/>
                        <a:gd name="T10" fmla="*/ 94 w 260"/>
                        <a:gd name="T11" fmla="*/ 0 h 124"/>
                        <a:gd name="T12" fmla="*/ 4 w 260"/>
                        <a:gd name="T13" fmla="*/ 45 h 1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260" h="124">
                          <a:moveTo>
                            <a:pt x="4" y="45"/>
                          </a:moveTo>
                          <a:cubicBezTo>
                            <a:pt x="0" y="64"/>
                            <a:pt x="42" y="102"/>
                            <a:pt x="72" y="113"/>
                          </a:cubicBezTo>
                          <a:cubicBezTo>
                            <a:pt x="102" y="124"/>
                            <a:pt x="155" y="120"/>
                            <a:pt x="185" y="113"/>
                          </a:cubicBezTo>
                          <a:cubicBezTo>
                            <a:pt x="215" y="106"/>
                            <a:pt x="246" y="83"/>
                            <a:pt x="253" y="68"/>
                          </a:cubicBezTo>
                          <a:cubicBezTo>
                            <a:pt x="260" y="53"/>
                            <a:pt x="257" y="33"/>
                            <a:pt x="230" y="22"/>
                          </a:cubicBezTo>
                          <a:cubicBezTo>
                            <a:pt x="203" y="11"/>
                            <a:pt x="132" y="0"/>
                            <a:pt x="94" y="0"/>
                          </a:cubicBezTo>
                          <a:cubicBezTo>
                            <a:pt x="56" y="0"/>
                            <a:pt x="8" y="26"/>
                            <a:pt x="4" y="45"/>
                          </a:cubicBezTo>
                          <a:close/>
                        </a:path>
                      </a:pathLst>
                    </a:custGeom>
                    <a:solidFill>
                      <a:srgbClr val="D0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35" name="Freeform 67">
                      <a:extLst>
                        <a:ext uri="{FF2B5EF4-FFF2-40B4-BE49-F238E27FC236}">
                          <a16:creationId xmlns:a16="http://schemas.microsoft.com/office/drawing/2014/main" id="{32AFC646-762F-4F6A-B83D-28323F490AE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20921404" flipH="1">
                      <a:off x="3220" y="3112"/>
                      <a:ext cx="270" cy="105"/>
                    </a:xfrm>
                    <a:custGeom>
                      <a:avLst/>
                      <a:gdLst>
                        <a:gd name="T0" fmla="*/ 4 w 260"/>
                        <a:gd name="T1" fmla="*/ 45 h 124"/>
                        <a:gd name="T2" fmla="*/ 72 w 260"/>
                        <a:gd name="T3" fmla="*/ 113 h 124"/>
                        <a:gd name="T4" fmla="*/ 185 w 260"/>
                        <a:gd name="T5" fmla="*/ 113 h 124"/>
                        <a:gd name="T6" fmla="*/ 253 w 260"/>
                        <a:gd name="T7" fmla="*/ 68 h 124"/>
                        <a:gd name="T8" fmla="*/ 230 w 260"/>
                        <a:gd name="T9" fmla="*/ 22 h 124"/>
                        <a:gd name="T10" fmla="*/ 94 w 260"/>
                        <a:gd name="T11" fmla="*/ 0 h 124"/>
                        <a:gd name="T12" fmla="*/ 4 w 260"/>
                        <a:gd name="T13" fmla="*/ 45 h 1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260" h="124">
                          <a:moveTo>
                            <a:pt x="4" y="45"/>
                          </a:moveTo>
                          <a:cubicBezTo>
                            <a:pt x="0" y="64"/>
                            <a:pt x="42" y="102"/>
                            <a:pt x="72" y="113"/>
                          </a:cubicBezTo>
                          <a:cubicBezTo>
                            <a:pt x="102" y="124"/>
                            <a:pt x="155" y="120"/>
                            <a:pt x="185" y="113"/>
                          </a:cubicBezTo>
                          <a:cubicBezTo>
                            <a:pt x="215" y="106"/>
                            <a:pt x="246" y="83"/>
                            <a:pt x="253" y="68"/>
                          </a:cubicBezTo>
                          <a:cubicBezTo>
                            <a:pt x="260" y="53"/>
                            <a:pt x="257" y="33"/>
                            <a:pt x="230" y="22"/>
                          </a:cubicBezTo>
                          <a:cubicBezTo>
                            <a:pt x="203" y="11"/>
                            <a:pt x="132" y="0"/>
                            <a:pt x="94" y="0"/>
                          </a:cubicBezTo>
                          <a:cubicBezTo>
                            <a:pt x="56" y="0"/>
                            <a:pt x="8" y="26"/>
                            <a:pt x="4" y="45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AC0000">
                            <a:gamma/>
                            <a:shade val="81961"/>
                            <a:invGamma/>
                          </a:srgbClr>
                        </a:gs>
                        <a:gs pos="100000">
                          <a:srgbClr val="AC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32836" name="Freeform 68">
                    <a:extLst>
                      <a:ext uri="{FF2B5EF4-FFF2-40B4-BE49-F238E27FC236}">
                        <a16:creationId xmlns:a16="http://schemas.microsoft.com/office/drawing/2014/main" id="{50844369-A91B-48C8-B4BA-70C3777C576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72" y="711"/>
                    <a:ext cx="454" cy="66"/>
                  </a:xfrm>
                  <a:custGeom>
                    <a:avLst/>
                    <a:gdLst>
                      <a:gd name="T0" fmla="*/ 0 w 801"/>
                      <a:gd name="T1" fmla="*/ 0 h 117"/>
                      <a:gd name="T2" fmla="*/ 227 w 801"/>
                      <a:gd name="T3" fmla="*/ 91 h 117"/>
                      <a:gd name="T4" fmla="*/ 476 w 801"/>
                      <a:gd name="T5" fmla="*/ 113 h 117"/>
                      <a:gd name="T6" fmla="*/ 748 w 801"/>
                      <a:gd name="T7" fmla="*/ 68 h 117"/>
                      <a:gd name="T8" fmla="*/ 794 w 801"/>
                      <a:gd name="T9" fmla="*/ 23 h 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01" h="117">
                        <a:moveTo>
                          <a:pt x="0" y="0"/>
                        </a:moveTo>
                        <a:cubicBezTo>
                          <a:pt x="74" y="36"/>
                          <a:pt x="148" y="72"/>
                          <a:pt x="227" y="91"/>
                        </a:cubicBezTo>
                        <a:cubicBezTo>
                          <a:pt x="306" y="110"/>
                          <a:pt x="389" y="117"/>
                          <a:pt x="476" y="113"/>
                        </a:cubicBezTo>
                        <a:cubicBezTo>
                          <a:pt x="563" y="109"/>
                          <a:pt x="695" y="83"/>
                          <a:pt x="748" y="68"/>
                        </a:cubicBezTo>
                        <a:cubicBezTo>
                          <a:pt x="801" y="53"/>
                          <a:pt x="749" y="23"/>
                          <a:pt x="794" y="23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37" name="AutoShape 69">
                    <a:extLst>
                      <a:ext uri="{FF2B5EF4-FFF2-40B4-BE49-F238E27FC236}">
                        <a16:creationId xmlns:a16="http://schemas.microsoft.com/office/drawing/2014/main" id="{35EED806-F237-40F0-9896-A9A2AFBEF76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44" y="727"/>
                    <a:ext cx="39" cy="50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EAEAEA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38" name="Oval 70">
                    <a:extLst>
                      <a:ext uri="{FF2B5EF4-FFF2-40B4-BE49-F238E27FC236}">
                        <a16:creationId xmlns:a16="http://schemas.microsoft.com/office/drawing/2014/main" id="{20F3B27A-B5DB-44BE-89AF-4460BA62546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826419">
                    <a:off x="3364" y="760"/>
                    <a:ext cx="220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39" name="Oval 71">
                    <a:extLst>
                      <a:ext uri="{FF2B5EF4-FFF2-40B4-BE49-F238E27FC236}">
                        <a16:creationId xmlns:a16="http://schemas.microsoft.com/office/drawing/2014/main" id="{78AFA9ED-430B-4CA2-906B-ECD99ECC0A3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401897">
                    <a:off x="3085" y="731"/>
                    <a:ext cx="137" cy="4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40" name="Oval 72">
                    <a:extLst>
                      <a:ext uri="{FF2B5EF4-FFF2-40B4-BE49-F238E27FC236}">
                        <a16:creationId xmlns:a16="http://schemas.microsoft.com/office/drawing/2014/main" id="{3B51963C-1B38-413C-9E01-E2813EA42AA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657660">
                    <a:off x="3570" y="754"/>
                    <a:ext cx="168" cy="5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41" name="Freeform 73">
                    <a:extLst>
                      <a:ext uri="{FF2B5EF4-FFF2-40B4-BE49-F238E27FC236}">
                        <a16:creationId xmlns:a16="http://schemas.microsoft.com/office/drawing/2014/main" id="{C77B4872-9521-4520-9134-FB4AC6EDCAF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07" y="725"/>
                    <a:ext cx="635" cy="142"/>
                  </a:xfrm>
                  <a:custGeom>
                    <a:avLst/>
                    <a:gdLst>
                      <a:gd name="T0" fmla="*/ 159 w 1122"/>
                      <a:gd name="T1" fmla="*/ 4 h 238"/>
                      <a:gd name="T2" fmla="*/ 0 w 1122"/>
                      <a:gd name="T3" fmla="*/ 49 h 238"/>
                      <a:gd name="T4" fmla="*/ 159 w 1122"/>
                      <a:gd name="T5" fmla="*/ 49 h 238"/>
                      <a:gd name="T6" fmla="*/ 363 w 1122"/>
                      <a:gd name="T7" fmla="*/ 163 h 238"/>
                      <a:gd name="T8" fmla="*/ 522 w 1122"/>
                      <a:gd name="T9" fmla="*/ 231 h 238"/>
                      <a:gd name="T10" fmla="*/ 703 w 1122"/>
                      <a:gd name="T11" fmla="*/ 208 h 238"/>
                      <a:gd name="T12" fmla="*/ 862 w 1122"/>
                      <a:gd name="T13" fmla="*/ 140 h 238"/>
                      <a:gd name="T14" fmla="*/ 953 w 1122"/>
                      <a:gd name="T15" fmla="*/ 95 h 238"/>
                      <a:gd name="T16" fmla="*/ 1021 w 1122"/>
                      <a:gd name="T17" fmla="*/ 72 h 238"/>
                      <a:gd name="T18" fmla="*/ 1111 w 1122"/>
                      <a:gd name="T19" fmla="*/ 95 h 238"/>
                      <a:gd name="T20" fmla="*/ 953 w 1122"/>
                      <a:gd name="T21" fmla="*/ 27 h 238"/>
                      <a:gd name="T22" fmla="*/ 862 w 1122"/>
                      <a:gd name="T23" fmla="*/ 72 h 238"/>
                      <a:gd name="T24" fmla="*/ 658 w 1122"/>
                      <a:gd name="T25" fmla="*/ 95 h 238"/>
                      <a:gd name="T26" fmla="*/ 431 w 1122"/>
                      <a:gd name="T27" fmla="*/ 95 h 238"/>
                      <a:gd name="T28" fmla="*/ 204 w 1122"/>
                      <a:gd name="T29" fmla="*/ 27 h 238"/>
                      <a:gd name="T30" fmla="*/ 159 w 1122"/>
                      <a:gd name="T31" fmla="*/ 4 h 2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122" h="238">
                        <a:moveTo>
                          <a:pt x="159" y="4"/>
                        </a:moveTo>
                        <a:cubicBezTo>
                          <a:pt x="125" y="8"/>
                          <a:pt x="0" y="42"/>
                          <a:pt x="0" y="49"/>
                        </a:cubicBezTo>
                        <a:cubicBezTo>
                          <a:pt x="0" y="56"/>
                          <a:pt x="99" y="30"/>
                          <a:pt x="159" y="49"/>
                        </a:cubicBezTo>
                        <a:cubicBezTo>
                          <a:pt x="219" y="68"/>
                          <a:pt x="303" y="133"/>
                          <a:pt x="363" y="163"/>
                        </a:cubicBezTo>
                        <a:cubicBezTo>
                          <a:pt x="423" y="193"/>
                          <a:pt x="465" y="224"/>
                          <a:pt x="522" y="231"/>
                        </a:cubicBezTo>
                        <a:cubicBezTo>
                          <a:pt x="579" y="238"/>
                          <a:pt x="646" y="223"/>
                          <a:pt x="703" y="208"/>
                        </a:cubicBezTo>
                        <a:cubicBezTo>
                          <a:pt x="760" y="193"/>
                          <a:pt x="820" y="159"/>
                          <a:pt x="862" y="140"/>
                        </a:cubicBezTo>
                        <a:cubicBezTo>
                          <a:pt x="904" y="121"/>
                          <a:pt x="926" y="106"/>
                          <a:pt x="953" y="95"/>
                        </a:cubicBezTo>
                        <a:cubicBezTo>
                          <a:pt x="980" y="84"/>
                          <a:pt x="995" y="72"/>
                          <a:pt x="1021" y="72"/>
                        </a:cubicBezTo>
                        <a:cubicBezTo>
                          <a:pt x="1047" y="72"/>
                          <a:pt x="1122" y="102"/>
                          <a:pt x="1111" y="95"/>
                        </a:cubicBezTo>
                        <a:cubicBezTo>
                          <a:pt x="1100" y="88"/>
                          <a:pt x="994" y="31"/>
                          <a:pt x="953" y="27"/>
                        </a:cubicBezTo>
                        <a:cubicBezTo>
                          <a:pt x="912" y="23"/>
                          <a:pt x="911" y="61"/>
                          <a:pt x="862" y="72"/>
                        </a:cubicBezTo>
                        <a:cubicBezTo>
                          <a:pt x="813" y="83"/>
                          <a:pt x="730" y="91"/>
                          <a:pt x="658" y="95"/>
                        </a:cubicBezTo>
                        <a:cubicBezTo>
                          <a:pt x="586" y="99"/>
                          <a:pt x="507" y="106"/>
                          <a:pt x="431" y="95"/>
                        </a:cubicBezTo>
                        <a:cubicBezTo>
                          <a:pt x="355" y="84"/>
                          <a:pt x="249" y="42"/>
                          <a:pt x="204" y="27"/>
                        </a:cubicBezTo>
                        <a:cubicBezTo>
                          <a:pt x="159" y="12"/>
                          <a:pt x="193" y="0"/>
                          <a:pt x="159" y="4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42" name="Freeform 74">
                    <a:extLst>
                      <a:ext uri="{FF2B5EF4-FFF2-40B4-BE49-F238E27FC236}">
                        <a16:creationId xmlns:a16="http://schemas.microsoft.com/office/drawing/2014/main" id="{83ECBC9C-9515-4CE9-9918-AD4783315A0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06" y="1131"/>
                    <a:ext cx="412" cy="476"/>
                  </a:xfrm>
                  <a:custGeom>
                    <a:avLst/>
                    <a:gdLst>
                      <a:gd name="T0" fmla="*/ 250 w 760"/>
                      <a:gd name="T1" fmla="*/ 4 h 839"/>
                      <a:gd name="T2" fmla="*/ 136 w 760"/>
                      <a:gd name="T3" fmla="*/ 26 h 839"/>
                      <a:gd name="T4" fmla="*/ 23 w 760"/>
                      <a:gd name="T5" fmla="*/ 162 h 839"/>
                      <a:gd name="T6" fmla="*/ 0 w 760"/>
                      <a:gd name="T7" fmla="*/ 298 h 839"/>
                      <a:gd name="T8" fmla="*/ 23 w 760"/>
                      <a:gd name="T9" fmla="*/ 366 h 839"/>
                      <a:gd name="T10" fmla="*/ 91 w 760"/>
                      <a:gd name="T11" fmla="*/ 366 h 839"/>
                      <a:gd name="T12" fmla="*/ 91 w 760"/>
                      <a:gd name="T13" fmla="*/ 707 h 839"/>
                      <a:gd name="T14" fmla="*/ 46 w 760"/>
                      <a:gd name="T15" fmla="*/ 820 h 839"/>
                      <a:gd name="T16" fmla="*/ 341 w 760"/>
                      <a:gd name="T17" fmla="*/ 820 h 839"/>
                      <a:gd name="T18" fmla="*/ 681 w 760"/>
                      <a:gd name="T19" fmla="*/ 820 h 839"/>
                      <a:gd name="T20" fmla="*/ 635 w 760"/>
                      <a:gd name="T21" fmla="*/ 752 h 839"/>
                      <a:gd name="T22" fmla="*/ 613 w 760"/>
                      <a:gd name="T23" fmla="*/ 661 h 839"/>
                      <a:gd name="T24" fmla="*/ 613 w 760"/>
                      <a:gd name="T25" fmla="*/ 366 h 839"/>
                      <a:gd name="T26" fmla="*/ 681 w 760"/>
                      <a:gd name="T27" fmla="*/ 389 h 839"/>
                      <a:gd name="T28" fmla="*/ 749 w 760"/>
                      <a:gd name="T29" fmla="*/ 389 h 839"/>
                      <a:gd name="T30" fmla="*/ 749 w 760"/>
                      <a:gd name="T31" fmla="*/ 276 h 839"/>
                      <a:gd name="T32" fmla="*/ 703 w 760"/>
                      <a:gd name="T33" fmla="*/ 140 h 839"/>
                      <a:gd name="T34" fmla="*/ 613 w 760"/>
                      <a:gd name="T35" fmla="*/ 26 h 839"/>
                      <a:gd name="T36" fmla="*/ 454 w 760"/>
                      <a:gd name="T37" fmla="*/ 4 h 839"/>
                      <a:gd name="T38" fmla="*/ 250 w 760"/>
                      <a:gd name="T39" fmla="*/ 4 h 8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760" h="839">
                        <a:moveTo>
                          <a:pt x="250" y="4"/>
                        </a:moveTo>
                        <a:cubicBezTo>
                          <a:pt x="197" y="8"/>
                          <a:pt x="174" y="0"/>
                          <a:pt x="136" y="26"/>
                        </a:cubicBezTo>
                        <a:cubicBezTo>
                          <a:pt x="98" y="52"/>
                          <a:pt x="46" y="117"/>
                          <a:pt x="23" y="162"/>
                        </a:cubicBezTo>
                        <a:cubicBezTo>
                          <a:pt x="0" y="207"/>
                          <a:pt x="0" y="264"/>
                          <a:pt x="0" y="298"/>
                        </a:cubicBezTo>
                        <a:cubicBezTo>
                          <a:pt x="0" y="332"/>
                          <a:pt x="8" y="355"/>
                          <a:pt x="23" y="366"/>
                        </a:cubicBezTo>
                        <a:cubicBezTo>
                          <a:pt x="38" y="377"/>
                          <a:pt x="80" y="309"/>
                          <a:pt x="91" y="366"/>
                        </a:cubicBezTo>
                        <a:cubicBezTo>
                          <a:pt x="102" y="423"/>
                          <a:pt x="98" y="631"/>
                          <a:pt x="91" y="707"/>
                        </a:cubicBezTo>
                        <a:cubicBezTo>
                          <a:pt x="84" y="783"/>
                          <a:pt x="4" y="801"/>
                          <a:pt x="46" y="820"/>
                        </a:cubicBezTo>
                        <a:cubicBezTo>
                          <a:pt x="88" y="839"/>
                          <a:pt x="235" y="820"/>
                          <a:pt x="341" y="820"/>
                        </a:cubicBezTo>
                        <a:cubicBezTo>
                          <a:pt x="447" y="820"/>
                          <a:pt x="632" y="831"/>
                          <a:pt x="681" y="820"/>
                        </a:cubicBezTo>
                        <a:cubicBezTo>
                          <a:pt x="730" y="809"/>
                          <a:pt x="646" y="779"/>
                          <a:pt x="635" y="752"/>
                        </a:cubicBezTo>
                        <a:cubicBezTo>
                          <a:pt x="624" y="725"/>
                          <a:pt x="617" y="725"/>
                          <a:pt x="613" y="661"/>
                        </a:cubicBezTo>
                        <a:cubicBezTo>
                          <a:pt x="609" y="597"/>
                          <a:pt x="602" y="411"/>
                          <a:pt x="613" y="366"/>
                        </a:cubicBezTo>
                        <a:cubicBezTo>
                          <a:pt x="624" y="321"/>
                          <a:pt x="658" y="385"/>
                          <a:pt x="681" y="389"/>
                        </a:cubicBezTo>
                        <a:cubicBezTo>
                          <a:pt x="704" y="393"/>
                          <a:pt x="738" y="408"/>
                          <a:pt x="749" y="389"/>
                        </a:cubicBezTo>
                        <a:cubicBezTo>
                          <a:pt x="760" y="370"/>
                          <a:pt x="757" y="317"/>
                          <a:pt x="749" y="276"/>
                        </a:cubicBezTo>
                        <a:cubicBezTo>
                          <a:pt x="741" y="235"/>
                          <a:pt x="726" y="182"/>
                          <a:pt x="703" y="140"/>
                        </a:cubicBezTo>
                        <a:cubicBezTo>
                          <a:pt x="680" y="98"/>
                          <a:pt x="654" y="49"/>
                          <a:pt x="613" y="26"/>
                        </a:cubicBezTo>
                        <a:cubicBezTo>
                          <a:pt x="572" y="3"/>
                          <a:pt x="514" y="4"/>
                          <a:pt x="454" y="4"/>
                        </a:cubicBezTo>
                        <a:cubicBezTo>
                          <a:pt x="394" y="4"/>
                          <a:pt x="303" y="0"/>
                          <a:pt x="250" y="4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9050" cap="flat" cmpd="sng">
                    <a:solidFill>
                      <a:srgbClr val="DDDDDD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32843" name="Group 75">
                    <a:extLst>
                      <a:ext uri="{FF2B5EF4-FFF2-40B4-BE49-F238E27FC236}">
                        <a16:creationId xmlns:a16="http://schemas.microsoft.com/office/drawing/2014/main" id="{BFCCDC5B-3A94-4923-B2D1-2AF3ECCE11B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35" y="1053"/>
                    <a:ext cx="244" cy="183"/>
                    <a:chOff x="3742" y="2902"/>
                    <a:chExt cx="431" cy="322"/>
                  </a:xfrm>
                </p:grpSpPr>
                <p:sp>
                  <p:nvSpPr>
                    <p:cNvPr id="32844" name="Freeform 76">
                      <a:extLst>
                        <a:ext uri="{FF2B5EF4-FFF2-40B4-BE49-F238E27FC236}">
                          <a16:creationId xmlns:a16="http://schemas.microsoft.com/office/drawing/2014/main" id="{F22DD066-27C6-4FC5-B0F7-E6AB34EDFB1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3600000">
                      <a:off x="3989" y="2843"/>
                      <a:ext cx="93" cy="270"/>
                    </a:xfrm>
                    <a:custGeom>
                      <a:avLst/>
                      <a:gdLst>
                        <a:gd name="T0" fmla="*/ 49 w 117"/>
                        <a:gd name="T1" fmla="*/ 23 h 344"/>
                        <a:gd name="T2" fmla="*/ 27 w 117"/>
                        <a:gd name="T3" fmla="*/ 91 h 344"/>
                        <a:gd name="T4" fmla="*/ 4 w 117"/>
                        <a:gd name="T5" fmla="*/ 204 h 344"/>
                        <a:gd name="T6" fmla="*/ 49 w 117"/>
                        <a:gd name="T7" fmla="*/ 340 h 344"/>
                        <a:gd name="T8" fmla="*/ 117 w 117"/>
                        <a:gd name="T9" fmla="*/ 227 h 344"/>
                        <a:gd name="T10" fmla="*/ 49 w 117"/>
                        <a:gd name="T11" fmla="*/ 23 h 34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17" h="344">
                          <a:moveTo>
                            <a:pt x="49" y="23"/>
                          </a:moveTo>
                          <a:cubicBezTo>
                            <a:pt x="34" y="0"/>
                            <a:pt x="34" y="61"/>
                            <a:pt x="27" y="91"/>
                          </a:cubicBezTo>
                          <a:cubicBezTo>
                            <a:pt x="20" y="121"/>
                            <a:pt x="0" y="163"/>
                            <a:pt x="4" y="204"/>
                          </a:cubicBezTo>
                          <a:cubicBezTo>
                            <a:pt x="8" y="245"/>
                            <a:pt x="30" y="336"/>
                            <a:pt x="49" y="340"/>
                          </a:cubicBezTo>
                          <a:cubicBezTo>
                            <a:pt x="68" y="344"/>
                            <a:pt x="117" y="280"/>
                            <a:pt x="117" y="227"/>
                          </a:cubicBezTo>
                          <a:cubicBezTo>
                            <a:pt x="117" y="174"/>
                            <a:pt x="64" y="46"/>
                            <a:pt x="49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chemeClr val="folHlink"/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45" name="Oval 77">
                      <a:extLst>
                        <a:ext uri="{FF2B5EF4-FFF2-40B4-BE49-F238E27FC236}">
                          <a16:creationId xmlns:a16="http://schemas.microsoft.com/office/drawing/2014/main" id="{324E0E6C-21A4-4C74-A952-A617CBA8D94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3600000">
                      <a:off x="4014" y="2880"/>
                      <a:ext cx="91" cy="13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E0FF89"/>
                        </a:gs>
                        <a:gs pos="100000">
                          <a:srgbClr val="E0FF89">
                            <a:gamma/>
                            <a:shade val="57647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46" name="Freeform 78">
                      <a:extLst>
                        <a:ext uri="{FF2B5EF4-FFF2-40B4-BE49-F238E27FC236}">
                          <a16:creationId xmlns:a16="http://schemas.microsoft.com/office/drawing/2014/main" id="{364D8EDD-4DFB-4134-9AC4-8AAD380C098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-597037">
                      <a:off x="3742" y="2976"/>
                      <a:ext cx="182" cy="113"/>
                    </a:xfrm>
                    <a:custGeom>
                      <a:avLst/>
                      <a:gdLst>
                        <a:gd name="T0" fmla="*/ 23 w 182"/>
                        <a:gd name="T1" fmla="*/ 0 h 91"/>
                        <a:gd name="T2" fmla="*/ 0 w 182"/>
                        <a:gd name="T3" fmla="*/ 46 h 91"/>
                        <a:gd name="T4" fmla="*/ 46 w 182"/>
                        <a:gd name="T5" fmla="*/ 69 h 91"/>
                        <a:gd name="T6" fmla="*/ 136 w 182"/>
                        <a:gd name="T7" fmla="*/ 91 h 91"/>
                        <a:gd name="T8" fmla="*/ 182 w 182"/>
                        <a:gd name="T9" fmla="*/ 69 h 91"/>
                        <a:gd name="T10" fmla="*/ 23 w 182"/>
                        <a:gd name="T11" fmla="*/ 0 h 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82" h="91">
                          <a:moveTo>
                            <a:pt x="23" y="0"/>
                          </a:moveTo>
                          <a:lnTo>
                            <a:pt x="0" y="46"/>
                          </a:lnTo>
                          <a:lnTo>
                            <a:pt x="46" y="69"/>
                          </a:lnTo>
                          <a:lnTo>
                            <a:pt x="136" y="91"/>
                          </a:lnTo>
                          <a:lnTo>
                            <a:pt x="182" y="69"/>
                          </a:lnTo>
                          <a:lnTo>
                            <a:pt x="23" y="0"/>
                          </a:ln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3300"/>
                        </a:gs>
                      </a:gsLst>
                      <a:lin ang="27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47" name="Freeform 79">
                      <a:extLst>
                        <a:ext uri="{FF2B5EF4-FFF2-40B4-BE49-F238E27FC236}">
                          <a16:creationId xmlns:a16="http://schemas.microsoft.com/office/drawing/2014/main" id="{F20319AE-16DC-4BB7-9F8F-B1037B8D3C6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874" y="3022"/>
                      <a:ext cx="95" cy="181"/>
                    </a:xfrm>
                    <a:custGeom>
                      <a:avLst/>
                      <a:gdLst>
                        <a:gd name="T0" fmla="*/ 49 w 117"/>
                        <a:gd name="T1" fmla="*/ 23 h 344"/>
                        <a:gd name="T2" fmla="*/ 27 w 117"/>
                        <a:gd name="T3" fmla="*/ 91 h 344"/>
                        <a:gd name="T4" fmla="*/ 4 w 117"/>
                        <a:gd name="T5" fmla="*/ 204 h 344"/>
                        <a:gd name="T6" fmla="*/ 49 w 117"/>
                        <a:gd name="T7" fmla="*/ 340 h 344"/>
                        <a:gd name="T8" fmla="*/ 117 w 117"/>
                        <a:gd name="T9" fmla="*/ 227 h 344"/>
                        <a:gd name="T10" fmla="*/ 49 w 117"/>
                        <a:gd name="T11" fmla="*/ 23 h 34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17" h="344">
                          <a:moveTo>
                            <a:pt x="49" y="23"/>
                          </a:moveTo>
                          <a:cubicBezTo>
                            <a:pt x="34" y="0"/>
                            <a:pt x="34" y="61"/>
                            <a:pt x="27" y="91"/>
                          </a:cubicBezTo>
                          <a:cubicBezTo>
                            <a:pt x="20" y="121"/>
                            <a:pt x="0" y="163"/>
                            <a:pt x="4" y="204"/>
                          </a:cubicBezTo>
                          <a:cubicBezTo>
                            <a:pt x="8" y="245"/>
                            <a:pt x="30" y="336"/>
                            <a:pt x="49" y="340"/>
                          </a:cubicBezTo>
                          <a:cubicBezTo>
                            <a:pt x="68" y="344"/>
                            <a:pt x="117" y="280"/>
                            <a:pt x="117" y="227"/>
                          </a:cubicBezTo>
                          <a:cubicBezTo>
                            <a:pt x="117" y="174"/>
                            <a:pt x="64" y="46"/>
                            <a:pt x="49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003300"/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48" name="Oval 80">
                      <a:extLst>
                        <a:ext uri="{FF2B5EF4-FFF2-40B4-BE49-F238E27FC236}">
                          <a16:creationId xmlns:a16="http://schemas.microsoft.com/office/drawing/2014/main" id="{CEE01DB4-BE5F-4ED3-BBA3-FED488315A3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3600000">
                      <a:off x="4014" y="2861"/>
                      <a:ext cx="46" cy="272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>
                            <a:gamma/>
                            <a:shade val="46275"/>
                            <a:invGamma/>
                            <a:alpha val="0"/>
                          </a:srgbClr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49" name="Oval 81">
                      <a:extLst>
                        <a:ext uri="{FF2B5EF4-FFF2-40B4-BE49-F238E27FC236}">
                          <a16:creationId xmlns:a16="http://schemas.microsoft.com/office/drawing/2014/main" id="{F3B41A21-8726-40A4-BEC4-8A0A3492184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65" y="3022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50" name="Oval 82">
                      <a:extLst>
                        <a:ext uri="{FF2B5EF4-FFF2-40B4-BE49-F238E27FC236}">
                          <a16:creationId xmlns:a16="http://schemas.microsoft.com/office/drawing/2014/main" id="{434C8258-E588-4F8B-92D2-A9B6FCAC96B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78" y="3135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51" name="Oval 83">
                      <a:extLst>
                        <a:ext uri="{FF2B5EF4-FFF2-40B4-BE49-F238E27FC236}">
                          <a16:creationId xmlns:a16="http://schemas.microsoft.com/office/drawing/2014/main" id="{2A990302-0E7B-41D9-ABE5-E38CD927636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79" y="3045"/>
                      <a:ext cx="22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52" name="Oval 84">
                      <a:extLst>
                        <a:ext uri="{FF2B5EF4-FFF2-40B4-BE49-F238E27FC236}">
                          <a16:creationId xmlns:a16="http://schemas.microsoft.com/office/drawing/2014/main" id="{A249B138-84A2-4F6E-946C-BBFCA20405E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1" y="3022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53" name="Oval 85">
                      <a:extLst>
                        <a:ext uri="{FF2B5EF4-FFF2-40B4-BE49-F238E27FC236}">
                          <a16:creationId xmlns:a16="http://schemas.microsoft.com/office/drawing/2014/main" id="{7173E1AE-8F71-4597-8DB9-A21A304D047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23" y="3090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54" name="Oval 86">
                      <a:extLst>
                        <a:ext uri="{FF2B5EF4-FFF2-40B4-BE49-F238E27FC236}">
                          <a16:creationId xmlns:a16="http://schemas.microsoft.com/office/drawing/2014/main" id="{A157E81F-A078-45AA-AB29-3469B6D64D9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01" y="3022"/>
                      <a:ext cx="45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85B400"/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55" name="Oval 87">
                      <a:extLst>
                        <a:ext uri="{FF2B5EF4-FFF2-40B4-BE49-F238E27FC236}">
                          <a16:creationId xmlns:a16="http://schemas.microsoft.com/office/drawing/2014/main" id="{A7743351-8D8F-47FA-9D7A-F6EC7C703A7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3600000">
                      <a:off x="3868" y="3124"/>
                      <a:ext cx="111" cy="8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E0FF89"/>
                        </a:gs>
                        <a:gs pos="100000">
                          <a:srgbClr val="E0FF89">
                            <a:gamma/>
                            <a:shade val="57647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32856" name="Oval 88">
                    <a:extLst>
                      <a:ext uri="{FF2B5EF4-FFF2-40B4-BE49-F238E27FC236}">
                        <a16:creationId xmlns:a16="http://schemas.microsoft.com/office/drawing/2014/main" id="{3B079944-05FC-494D-ACEC-3B5E4FA06B1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600000">
                    <a:off x="3268" y="1236"/>
                    <a:ext cx="16" cy="10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>
                          <a:gamma/>
                          <a:shade val="46275"/>
                          <a:invGamma/>
                          <a:alpha val="0"/>
                        </a:srgbClr>
                      </a:gs>
                      <a:gs pos="100000">
                        <a:srgbClr val="EAEAEA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32857" name="Group 89">
                    <a:extLst>
                      <a:ext uri="{FF2B5EF4-FFF2-40B4-BE49-F238E27FC236}">
                        <a16:creationId xmlns:a16="http://schemas.microsoft.com/office/drawing/2014/main" id="{8E94A561-9F12-47DA-B6BF-4BF590A3803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70" y="1211"/>
                    <a:ext cx="26" cy="25"/>
                    <a:chOff x="4921" y="3317"/>
                    <a:chExt cx="431" cy="431"/>
                  </a:xfrm>
                </p:grpSpPr>
                <p:grpSp>
                  <p:nvGrpSpPr>
                    <p:cNvPr id="32858" name="Group 90">
                      <a:extLst>
                        <a:ext uri="{FF2B5EF4-FFF2-40B4-BE49-F238E27FC236}">
                          <a16:creationId xmlns:a16="http://schemas.microsoft.com/office/drawing/2014/main" id="{5A3D1A24-2833-4A42-86F4-5FD95B2C8EA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859" name="Oval 91">
                        <a:extLst>
                          <a:ext uri="{FF2B5EF4-FFF2-40B4-BE49-F238E27FC236}">
                            <a16:creationId xmlns:a16="http://schemas.microsoft.com/office/drawing/2014/main" id="{6C6D4D26-666C-4AC4-BF7A-E080496ECFA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860" name="Oval 92">
                        <a:extLst>
                          <a:ext uri="{FF2B5EF4-FFF2-40B4-BE49-F238E27FC236}">
                            <a16:creationId xmlns:a16="http://schemas.microsoft.com/office/drawing/2014/main" id="{E7C3A88B-3D74-4C87-845B-068F9664870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861" name="Oval 93">
                      <a:extLst>
                        <a:ext uri="{FF2B5EF4-FFF2-40B4-BE49-F238E27FC236}">
                          <a16:creationId xmlns:a16="http://schemas.microsoft.com/office/drawing/2014/main" id="{9725366C-D932-4801-A7E4-491F744AD5E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862" name="Group 94">
                    <a:extLst>
                      <a:ext uri="{FF2B5EF4-FFF2-40B4-BE49-F238E27FC236}">
                        <a16:creationId xmlns:a16="http://schemas.microsoft.com/office/drawing/2014/main" id="{9FEA1362-BAC9-4056-B7B2-B8817971288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73" y="1352"/>
                    <a:ext cx="27" cy="26"/>
                    <a:chOff x="4921" y="3317"/>
                    <a:chExt cx="431" cy="431"/>
                  </a:xfrm>
                </p:grpSpPr>
                <p:grpSp>
                  <p:nvGrpSpPr>
                    <p:cNvPr id="32863" name="Group 95">
                      <a:extLst>
                        <a:ext uri="{FF2B5EF4-FFF2-40B4-BE49-F238E27FC236}">
                          <a16:creationId xmlns:a16="http://schemas.microsoft.com/office/drawing/2014/main" id="{84EB6AB2-4ABD-4D30-9131-D22849CB3BC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864" name="Oval 96">
                        <a:extLst>
                          <a:ext uri="{FF2B5EF4-FFF2-40B4-BE49-F238E27FC236}">
                            <a16:creationId xmlns:a16="http://schemas.microsoft.com/office/drawing/2014/main" id="{FF94DEB0-8574-489B-80B2-8B23B77A53A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865" name="Oval 97">
                        <a:extLst>
                          <a:ext uri="{FF2B5EF4-FFF2-40B4-BE49-F238E27FC236}">
                            <a16:creationId xmlns:a16="http://schemas.microsoft.com/office/drawing/2014/main" id="{573D2FB7-7832-4B62-8D5F-AECB85F18FA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866" name="Oval 98">
                      <a:extLst>
                        <a:ext uri="{FF2B5EF4-FFF2-40B4-BE49-F238E27FC236}">
                          <a16:creationId xmlns:a16="http://schemas.microsoft.com/office/drawing/2014/main" id="{F74527DB-D263-41C3-A374-AEC5E12B369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867" name="Group 99">
                    <a:extLst>
                      <a:ext uri="{FF2B5EF4-FFF2-40B4-BE49-F238E27FC236}">
                        <a16:creationId xmlns:a16="http://schemas.microsoft.com/office/drawing/2014/main" id="{AE851ED7-78E3-40FA-AC8B-B0AE8BE6243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09" y="1429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32868" name="Group 100">
                      <a:extLst>
                        <a:ext uri="{FF2B5EF4-FFF2-40B4-BE49-F238E27FC236}">
                          <a16:creationId xmlns:a16="http://schemas.microsoft.com/office/drawing/2014/main" id="{8A0EC242-398C-46A2-8BAA-0758BF8B5CE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869" name="Oval 101">
                        <a:extLst>
                          <a:ext uri="{FF2B5EF4-FFF2-40B4-BE49-F238E27FC236}">
                            <a16:creationId xmlns:a16="http://schemas.microsoft.com/office/drawing/2014/main" id="{38BBE4CE-4FB4-4DDB-AE1E-D029D772BBF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870" name="Oval 102">
                        <a:extLst>
                          <a:ext uri="{FF2B5EF4-FFF2-40B4-BE49-F238E27FC236}">
                            <a16:creationId xmlns:a16="http://schemas.microsoft.com/office/drawing/2014/main" id="{AEA7B0A5-1082-4138-A1AE-738963140FB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871" name="Oval 103">
                      <a:extLst>
                        <a:ext uri="{FF2B5EF4-FFF2-40B4-BE49-F238E27FC236}">
                          <a16:creationId xmlns:a16="http://schemas.microsoft.com/office/drawing/2014/main" id="{37E8D52F-568E-4C58-BCDA-FEFCB07AC10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872" name="Group 104">
                    <a:extLst>
                      <a:ext uri="{FF2B5EF4-FFF2-40B4-BE49-F238E27FC236}">
                        <a16:creationId xmlns:a16="http://schemas.microsoft.com/office/drawing/2014/main" id="{AFA08521-93E7-40B8-A69B-E7D8755BFAA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476" y="1326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32873" name="Group 105">
                      <a:extLst>
                        <a:ext uri="{FF2B5EF4-FFF2-40B4-BE49-F238E27FC236}">
                          <a16:creationId xmlns:a16="http://schemas.microsoft.com/office/drawing/2014/main" id="{2AE34499-06E7-4E99-9BC9-3E2B2EA7329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874" name="Oval 106">
                        <a:extLst>
                          <a:ext uri="{FF2B5EF4-FFF2-40B4-BE49-F238E27FC236}">
                            <a16:creationId xmlns:a16="http://schemas.microsoft.com/office/drawing/2014/main" id="{D6696B8A-449C-4248-8559-8B7584ED6F1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875" name="Oval 107">
                        <a:extLst>
                          <a:ext uri="{FF2B5EF4-FFF2-40B4-BE49-F238E27FC236}">
                            <a16:creationId xmlns:a16="http://schemas.microsoft.com/office/drawing/2014/main" id="{3341348D-6E03-4657-BD29-0EF53B74F08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876" name="Oval 108">
                      <a:extLst>
                        <a:ext uri="{FF2B5EF4-FFF2-40B4-BE49-F238E27FC236}">
                          <a16:creationId xmlns:a16="http://schemas.microsoft.com/office/drawing/2014/main" id="{B3F731BB-D659-44DE-AB5B-F886DA9C8E4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877" name="Group 109">
                    <a:extLst>
                      <a:ext uri="{FF2B5EF4-FFF2-40B4-BE49-F238E27FC236}">
                        <a16:creationId xmlns:a16="http://schemas.microsoft.com/office/drawing/2014/main" id="{76CC1998-EE11-4511-B375-2BD77147B6C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73" y="1211"/>
                    <a:ext cx="27" cy="25"/>
                    <a:chOff x="4921" y="3317"/>
                    <a:chExt cx="431" cy="431"/>
                  </a:xfrm>
                </p:grpSpPr>
                <p:grpSp>
                  <p:nvGrpSpPr>
                    <p:cNvPr id="32878" name="Group 110">
                      <a:extLst>
                        <a:ext uri="{FF2B5EF4-FFF2-40B4-BE49-F238E27FC236}">
                          <a16:creationId xmlns:a16="http://schemas.microsoft.com/office/drawing/2014/main" id="{33EF2EFB-DD48-4F6A-BF55-508AEEF30E1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879" name="Oval 111">
                        <a:extLst>
                          <a:ext uri="{FF2B5EF4-FFF2-40B4-BE49-F238E27FC236}">
                            <a16:creationId xmlns:a16="http://schemas.microsoft.com/office/drawing/2014/main" id="{8A713A39-D273-4525-8B32-0DB6E3581EA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880" name="Oval 112">
                        <a:extLst>
                          <a:ext uri="{FF2B5EF4-FFF2-40B4-BE49-F238E27FC236}">
                            <a16:creationId xmlns:a16="http://schemas.microsoft.com/office/drawing/2014/main" id="{3DD6B89E-64E1-49CF-8988-EB8EA0FE3900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881" name="Oval 113">
                      <a:extLst>
                        <a:ext uri="{FF2B5EF4-FFF2-40B4-BE49-F238E27FC236}">
                          <a16:creationId xmlns:a16="http://schemas.microsoft.com/office/drawing/2014/main" id="{669FDA8B-E725-439A-A7D4-4DF17AADA10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882" name="Group 114">
                    <a:extLst>
                      <a:ext uri="{FF2B5EF4-FFF2-40B4-BE49-F238E27FC236}">
                        <a16:creationId xmlns:a16="http://schemas.microsoft.com/office/drawing/2014/main" id="{886EE6D4-5E3D-4A4F-B684-BF55C53D27A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579" y="1249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32883" name="Group 115">
                      <a:extLst>
                        <a:ext uri="{FF2B5EF4-FFF2-40B4-BE49-F238E27FC236}">
                          <a16:creationId xmlns:a16="http://schemas.microsoft.com/office/drawing/2014/main" id="{21D27149-278B-4B14-A2C9-2D3B8DE6AAF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884" name="Oval 116">
                        <a:extLst>
                          <a:ext uri="{FF2B5EF4-FFF2-40B4-BE49-F238E27FC236}">
                            <a16:creationId xmlns:a16="http://schemas.microsoft.com/office/drawing/2014/main" id="{EE83DF8A-FF10-4C44-83E3-34D5DFB50CB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885" name="Oval 117">
                        <a:extLst>
                          <a:ext uri="{FF2B5EF4-FFF2-40B4-BE49-F238E27FC236}">
                            <a16:creationId xmlns:a16="http://schemas.microsoft.com/office/drawing/2014/main" id="{820898FD-BF7D-48F9-A4B8-A83DE024B2D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886" name="Oval 118">
                      <a:extLst>
                        <a:ext uri="{FF2B5EF4-FFF2-40B4-BE49-F238E27FC236}">
                          <a16:creationId xmlns:a16="http://schemas.microsoft.com/office/drawing/2014/main" id="{3D6CAA77-0619-4779-9B6F-7BD7F1D142C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887" name="Group 119">
                    <a:extLst>
                      <a:ext uri="{FF2B5EF4-FFF2-40B4-BE49-F238E27FC236}">
                        <a16:creationId xmlns:a16="http://schemas.microsoft.com/office/drawing/2014/main" id="{C8C2E615-EEC8-4AA4-A8FB-2A0AD47D9DF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451" y="1481"/>
                    <a:ext cx="25" cy="25"/>
                    <a:chOff x="4921" y="3317"/>
                    <a:chExt cx="431" cy="431"/>
                  </a:xfrm>
                </p:grpSpPr>
                <p:grpSp>
                  <p:nvGrpSpPr>
                    <p:cNvPr id="32888" name="Group 120">
                      <a:extLst>
                        <a:ext uri="{FF2B5EF4-FFF2-40B4-BE49-F238E27FC236}">
                          <a16:creationId xmlns:a16="http://schemas.microsoft.com/office/drawing/2014/main" id="{3CEBBDD6-8836-4E9F-B9F0-F304CB7AA71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889" name="Oval 121">
                        <a:extLst>
                          <a:ext uri="{FF2B5EF4-FFF2-40B4-BE49-F238E27FC236}">
                            <a16:creationId xmlns:a16="http://schemas.microsoft.com/office/drawing/2014/main" id="{8232BCCD-22B2-4F81-9F88-E91D75C4784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890" name="Oval 122">
                        <a:extLst>
                          <a:ext uri="{FF2B5EF4-FFF2-40B4-BE49-F238E27FC236}">
                            <a16:creationId xmlns:a16="http://schemas.microsoft.com/office/drawing/2014/main" id="{118B8C0B-1459-4791-B703-29BAAC1D5D1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891" name="Oval 123">
                      <a:extLst>
                        <a:ext uri="{FF2B5EF4-FFF2-40B4-BE49-F238E27FC236}">
                          <a16:creationId xmlns:a16="http://schemas.microsoft.com/office/drawing/2014/main" id="{F969D892-221E-4139-BA9D-40AD2BA3328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892" name="Group 124">
                    <a:extLst>
                      <a:ext uri="{FF2B5EF4-FFF2-40B4-BE49-F238E27FC236}">
                        <a16:creationId xmlns:a16="http://schemas.microsoft.com/office/drawing/2014/main" id="{263B3F9C-D02C-4EF8-98E8-8DB9E2105E3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70" y="1532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32893" name="Group 125">
                      <a:extLst>
                        <a:ext uri="{FF2B5EF4-FFF2-40B4-BE49-F238E27FC236}">
                          <a16:creationId xmlns:a16="http://schemas.microsoft.com/office/drawing/2014/main" id="{3242297F-984D-4275-8676-0BC3B5FDFCF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894" name="Oval 126">
                        <a:extLst>
                          <a:ext uri="{FF2B5EF4-FFF2-40B4-BE49-F238E27FC236}">
                            <a16:creationId xmlns:a16="http://schemas.microsoft.com/office/drawing/2014/main" id="{12614A98-D0A1-4889-BB2B-14C58255420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895" name="Oval 127">
                        <a:extLst>
                          <a:ext uri="{FF2B5EF4-FFF2-40B4-BE49-F238E27FC236}">
                            <a16:creationId xmlns:a16="http://schemas.microsoft.com/office/drawing/2014/main" id="{8D2BF0F4-62D8-4D43-940C-415453252FB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896" name="Oval 128">
                      <a:extLst>
                        <a:ext uri="{FF2B5EF4-FFF2-40B4-BE49-F238E27FC236}">
                          <a16:creationId xmlns:a16="http://schemas.microsoft.com/office/drawing/2014/main" id="{F835992D-E862-4669-A072-E0C07838309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897" name="Group 129">
                    <a:extLst>
                      <a:ext uri="{FF2B5EF4-FFF2-40B4-BE49-F238E27FC236}">
                        <a16:creationId xmlns:a16="http://schemas.microsoft.com/office/drawing/2014/main" id="{D11D4821-E9BF-4755-BCDE-A398801EA52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489" y="1134"/>
                    <a:ext cx="26" cy="25"/>
                    <a:chOff x="4921" y="3317"/>
                    <a:chExt cx="431" cy="431"/>
                  </a:xfrm>
                </p:grpSpPr>
                <p:grpSp>
                  <p:nvGrpSpPr>
                    <p:cNvPr id="32898" name="Group 130">
                      <a:extLst>
                        <a:ext uri="{FF2B5EF4-FFF2-40B4-BE49-F238E27FC236}">
                          <a16:creationId xmlns:a16="http://schemas.microsoft.com/office/drawing/2014/main" id="{F6EE2F28-948C-4FB8-9F97-3AB12648BFB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899" name="Oval 131">
                        <a:extLst>
                          <a:ext uri="{FF2B5EF4-FFF2-40B4-BE49-F238E27FC236}">
                            <a16:creationId xmlns:a16="http://schemas.microsoft.com/office/drawing/2014/main" id="{CF050860-3615-4DBF-B5DE-DFF70902E28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900" name="Oval 132">
                        <a:extLst>
                          <a:ext uri="{FF2B5EF4-FFF2-40B4-BE49-F238E27FC236}">
                            <a16:creationId xmlns:a16="http://schemas.microsoft.com/office/drawing/2014/main" id="{7CF4F0EB-6F8A-4663-90CD-97ADC1387F6A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901" name="Oval 133">
                      <a:extLst>
                        <a:ext uri="{FF2B5EF4-FFF2-40B4-BE49-F238E27FC236}">
                          <a16:creationId xmlns:a16="http://schemas.microsoft.com/office/drawing/2014/main" id="{E0B28B9F-DC1F-429B-8C33-1C443815F80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902" name="Group 134">
                    <a:extLst>
                      <a:ext uri="{FF2B5EF4-FFF2-40B4-BE49-F238E27FC236}">
                        <a16:creationId xmlns:a16="http://schemas.microsoft.com/office/drawing/2014/main" id="{0EDC3612-1D53-4400-89F0-4FC814B95F2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553" y="1288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32903" name="Group 135">
                      <a:extLst>
                        <a:ext uri="{FF2B5EF4-FFF2-40B4-BE49-F238E27FC236}">
                          <a16:creationId xmlns:a16="http://schemas.microsoft.com/office/drawing/2014/main" id="{B3CBA55A-3218-4594-AA97-B729E5216AD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904" name="Oval 136">
                        <a:extLst>
                          <a:ext uri="{FF2B5EF4-FFF2-40B4-BE49-F238E27FC236}">
                            <a16:creationId xmlns:a16="http://schemas.microsoft.com/office/drawing/2014/main" id="{F790BF76-6E58-44DB-BA08-C7632F06E03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905" name="Oval 137">
                        <a:extLst>
                          <a:ext uri="{FF2B5EF4-FFF2-40B4-BE49-F238E27FC236}">
                            <a16:creationId xmlns:a16="http://schemas.microsoft.com/office/drawing/2014/main" id="{155800E0-1F34-4D6B-BDF5-127721ACAF2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906" name="Oval 138">
                      <a:extLst>
                        <a:ext uri="{FF2B5EF4-FFF2-40B4-BE49-F238E27FC236}">
                          <a16:creationId xmlns:a16="http://schemas.microsoft.com/office/drawing/2014/main" id="{FD2D3C1D-2C27-4F28-945C-2B6E1365375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32907" name="Oval 139">
                    <a:extLst>
                      <a:ext uri="{FF2B5EF4-FFF2-40B4-BE49-F238E27FC236}">
                        <a16:creationId xmlns:a16="http://schemas.microsoft.com/office/drawing/2014/main" id="{6C60CCF6-BC66-4348-8DF4-632DE7DF160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88" y="1326"/>
                    <a:ext cx="143" cy="27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9050" algn="ctr">
                        <a:solidFill>
                          <a:srgbClr val="DDDDDD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32908" name="Group 140">
                    <a:extLst>
                      <a:ext uri="{FF2B5EF4-FFF2-40B4-BE49-F238E27FC236}">
                        <a16:creationId xmlns:a16="http://schemas.microsoft.com/office/drawing/2014/main" id="{2AF0D18A-BE0A-43FF-A25D-02C450019F9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541" y="1545"/>
                    <a:ext cx="26" cy="25"/>
                    <a:chOff x="4921" y="3317"/>
                    <a:chExt cx="431" cy="431"/>
                  </a:xfrm>
                </p:grpSpPr>
                <p:grpSp>
                  <p:nvGrpSpPr>
                    <p:cNvPr id="32909" name="Group 141">
                      <a:extLst>
                        <a:ext uri="{FF2B5EF4-FFF2-40B4-BE49-F238E27FC236}">
                          <a16:creationId xmlns:a16="http://schemas.microsoft.com/office/drawing/2014/main" id="{B8429D95-6EF2-4D6B-A273-C8CCE179680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910" name="Oval 142">
                        <a:extLst>
                          <a:ext uri="{FF2B5EF4-FFF2-40B4-BE49-F238E27FC236}">
                            <a16:creationId xmlns:a16="http://schemas.microsoft.com/office/drawing/2014/main" id="{2F029DAE-DCFA-449E-8F31-34B0DFF50FB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911" name="Oval 143">
                        <a:extLst>
                          <a:ext uri="{FF2B5EF4-FFF2-40B4-BE49-F238E27FC236}">
                            <a16:creationId xmlns:a16="http://schemas.microsoft.com/office/drawing/2014/main" id="{FAE03507-6D27-4B8E-880D-B253803EFB8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912" name="Oval 144">
                      <a:extLst>
                        <a:ext uri="{FF2B5EF4-FFF2-40B4-BE49-F238E27FC236}">
                          <a16:creationId xmlns:a16="http://schemas.microsoft.com/office/drawing/2014/main" id="{7936C524-3D1A-45A5-B989-07100CCFB14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32913" name="Oval 145">
                    <a:extLst>
                      <a:ext uri="{FF2B5EF4-FFF2-40B4-BE49-F238E27FC236}">
                        <a16:creationId xmlns:a16="http://schemas.microsoft.com/office/drawing/2014/main" id="{C60C7D71-CD05-4B46-9121-30021D4901B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20" y="1339"/>
                    <a:ext cx="90" cy="24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BE8DD"/>
                      </a:gs>
                      <a:gs pos="100000">
                        <a:srgbClr val="FBE8DD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32914" name="Group 146">
                    <a:extLst>
                      <a:ext uri="{FF2B5EF4-FFF2-40B4-BE49-F238E27FC236}">
                        <a16:creationId xmlns:a16="http://schemas.microsoft.com/office/drawing/2014/main" id="{69A4897E-BAF4-4117-AB5D-609B1C85991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32" y="1275"/>
                    <a:ext cx="25" cy="25"/>
                    <a:chOff x="4921" y="3317"/>
                    <a:chExt cx="431" cy="431"/>
                  </a:xfrm>
                </p:grpSpPr>
                <p:grpSp>
                  <p:nvGrpSpPr>
                    <p:cNvPr id="32915" name="Group 147">
                      <a:extLst>
                        <a:ext uri="{FF2B5EF4-FFF2-40B4-BE49-F238E27FC236}">
                          <a16:creationId xmlns:a16="http://schemas.microsoft.com/office/drawing/2014/main" id="{4A360B0C-D30D-466C-83A6-2F5FBB77507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916" name="Oval 148">
                        <a:extLst>
                          <a:ext uri="{FF2B5EF4-FFF2-40B4-BE49-F238E27FC236}">
                            <a16:creationId xmlns:a16="http://schemas.microsoft.com/office/drawing/2014/main" id="{A45B7482-A68A-4B1C-A22B-48ED72D84BB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917" name="Oval 149">
                        <a:extLst>
                          <a:ext uri="{FF2B5EF4-FFF2-40B4-BE49-F238E27FC236}">
                            <a16:creationId xmlns:a16="http://schemas.microsoft.com/office/drawing/2014/main" id="{35B2BADA-942B-40F4-9F2A-ED37175D3B10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918" name="Oval 150">
                      <a:extLst>
                        <a:ext uri="{FF2B5EF4-FFF2-40B4-BE49-F238E27FC236}">
                          <a16:creationId xmlns:a16="http://schemas.microsoft.com/office/drawing/2014/main" id="{084D21B9-BB6F-4026-ADB5-2D7E3034F3A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32919" name="Oval 151">
                    <a:extLst>
                      <a:ext uri="{FF2B5EF4-FFF2-40B4-BE49-F238E27FC236}">
                        <a16:creationId xmlns:a16="http://schemas.microsoft.com/office/drawing/2014/main" id="{248F4F92-AF23-4DD9-BA83-4C0A7F0C04F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41" y="1342"/>
                    <a:ext cx="90" cy="24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3E9E5"/>
                      </a:gs>
                      <a:gs pos="100000">
                        <a:srgbClr val="F3E9E5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20" name="Freeform 152">
                    <a:extLst>
                      <a:ext uri="{FF2B5EF4-FFF2-40B4-BE49-F238E27FC236}">
                        <a16:creationId xmlns:a16="http://schemas.microsoft.com/office/drawing/2014/main" id="{ADE0B0D1-3EF1-40EA-8993-8DF1B45B81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06" y="1340"/>
                    <a:ext cx="52" cy="745"/>
                  </a:xfrm>
                  <a:custGeom>
                    <a:avLst/>
                    <a:gdLst>
                      <a:gd name="T0" fmla="*/ 0 w 114"/>
                      <a:gd name="T1" fmla="*/ 0 h 1429"/>
                      <a:gd name="T2" fmla="*/ 23 w 114"/>
                      <a:gd name="T3" fmla="*/ 159 h 1429"/>
                      <a:gd name="T4" fmla="*/ 23 w 114"/>
                      <a:gd name="T5" fmla="*/ 703 h 1429"/>
                      <a:gd name="T6" fmla="*/ 0 w 114"/>
                      <a:gd name="T7" fmla="*/ 1225 h 1429"/>
                      <a:gd name="T8" fmla="*/ 0 w 114"/>
                      <a:gd name="T9" fmla="*/ 1429 h 1429"/>
                      <a:gd name="T10" fmla="*/ 68 w 114"/>
                      <a:gd name="T11" fmla="*/ 1429 h 1429"/>
                      <a:gd name="T12" fmla="*/ 91 w 114"/>
                      <a:gd name="T13" fmla="*/ 885 h 1429"/>
                      <a:gd name="T14" fmla="*/ 114 w 114"/>
                      <a:gd name="T15" fmla="*/ 590 h 1429"/>
                      <a:gd name="T16" fmla="*/ 114 w 114"/>
                      <a:gd name="T17" fmla="*/ 159 h 1429"/>
                      <a:gd name="T18" fmla="*/ 114 w 114"/>
                      <a:gd name="T19" fmla="*/ 0 h 1429"/>
                      <a:gd name="T20" fmla="*/ 0 w 114"/>
                      <a:gd name="T21" fmla="*/ 0 h 14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4" h="1429">
                        <a:moveTo>
                          <a:pt x="0" y="0"/>
                        </a:moveTo>
                        <a:lnTo>
                          <a:pt x="23" y="159"/>
                        </a:lnTo>
                        <a:lnTo>
                          <a:pt x="23" y="703"/>
                        </a:lnTo>
                        <a:lnTo>
                          <a:pt x="0" y="1225"/>
                        </a:lnTo>
                        <a:lnTo>
                          <a:pt x="0" y="1429"/>
                        </a:lnTo>
                        <a:lnTo>
                          <a:pt x="68" y="1429"/>
                        </a:lnTo>
                        <a:lnTo>
                          <a:pt x="91" y="885"/>
                        </a:lnTo>
                        <a:lnTo>
                          <a:pt x="114" y="590"/>
                        </a:lnTo>
                        <a:lnTo>
                          <a:pt x="114" y="159"/>
                        </a:lnTo>
                        <a:lnTo>
                          <a:pt x="11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DEBD"/>
                      </a:gs>
                      <a:gs pos="50000">
                        <a:srgbClr val="FFDEBD">
                          <a:gamma/>
                          <a:tint val="42353"/>
                          <a:invGamma/>
                        </a:srgbClr>
                      </a:gs>
                      <a:gs pos="100000">
                        <a:srgbClr val="FFDEBD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21" name="Freeform 153">
                    <a:extLst>
                      <a:ext uri="{FF2B5EF4-FFF2-40B4-BE49-F238E27FC236}">
                        <a16:creationId xmlns:a16="http://schemas.microsoft.com/office/drawing/2014/main" id="{A3CF7050-194C-4A8B-AD1F-C622F2B41AE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21360000">
                    <a:off x="3589" y="1342"/>
                    <a:ext cx="51" cy="745"/>
                  </a:xfrm>
                  <a:custGeom>
                    <a:avLst/>
                    <a:gdLst>
                      <a:gd name="T0" fmla="*/ 0 w 114"/>
                      <a:gd name="T1" fmla="*/ 0 h 1429"/>
                      <a:gd name="T2" fmla="*/ 23 w 114"/>
                      <a:gd name="T3" fmla="*/ 159 h 1429"/>
                      <a:gd name="T4" fmla="*/ 23 w 114"/>
                      <a:gd name="T5" fmla="*/ 703 h 1429"/>
                      <a:gd name="T6" fmla="*/ 0 w 114"/>
                      <a:gd name="T7" fmla="*/ 1225 h 1429"/>
                      <a:gd name="T8" fmla="*/ 0 w 114"/>
                      <a:gd name="T9" fmla="*/ 1429 h 1429"/>
                      <a:gd name="T10" fmla="*/ 68 w 114"/>
                      <a:gd name="T11" fmla="*/ 1429 h 1429"/>
                      <a:gd name="T12" fmla="*/ 91 w 114"/>
                      <a:gd name="T13" fmla="*/ 885 h 1429"/>
                      <a:gd name="T14" fmla="*/ 114 w 114"/>
                      <a:gd name="T15" fmla="*/ 590 h 1429"/>
                      <a:gd name="T16" fmla="*/ 114 w 114"/>
                      <a:gd name="T17" fmla="*/ 159 h 1429"/>
                      <a:gd name="T18" fmla="*/ 114 w 114"/>
                      <a:gd name="T19" fmla="*/ 0 h 1429"/>
                      <a:gd name="T20" fmla="*/ 0 w 114"/>
                      <a:gd name="T21" fmla="*/ 0 h 14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4" h="1429">
                        <a:moveTo>
                          <a:pt x="0" y="0"/>
                        </a:moveTo>
                        <a:lnTo>
                          <a:pt x="23" y="159"/>
                        </a:lnTo>
                        <a:lnTo>
                          <a:pt x="23" y="703"/>
                        </a:lnTo>
                        <a:lnTo>
                          <a:pt x="0" y="1225"/>
                        </a:lnTo>
                        <a:lnTo>
                          <a:pt x="0" y="1429"/>
                        </a:lnTo>
                        <a:lnTo>
                          <a:pt x="68" y="1429"/>
                        </a:lnTo>
                        <a:lnTo>
                          <a:pt x="91" y="885"/>
                        </a:lnTo>
                        <a:lnTo>
                          <a:pt x="114" y="590"/>
                        </a:lnTo>
                        <a:lnTo>
                          <a:pt x="114" y="159"/>
                        </a:lnTo>
                        <a:lnTo>
                          <a:pt x="11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DEBD"/>
                      </a:gs>
                      <a:gs pos="50000">
                        <a:srgbClr val="FFDEBD">
                          <a:gamma/>
                          <a:tint val="42353"/>
                          <a:invGamma/>
                        </a:srgbClr>
                      </a:gs>
                      <a:gs pos="100000">
                        <a:srgbClr val="FFDEBD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22" name="Oval 154">
                    <a:extLst>
                      <a:ext uri="{FF2B5EF4-FFF2-40B4-BE49-F238E27FC236}">
                        <a16:creationId xmlns:a16="http://schemas.microsoft.com/office/drawing/2014/main" id="{962DBAE9-856B-4E46-89A8-E56A6F1B274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361513">
                    <a:off x="3141" y="1974"/>
                    <a:ext cx="408" cy="43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339966"/>
                      </a:gs>
                      <a:gs pos="100000">
                        <a:srgbClr val="339966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23" name="Oval 155">
                    <a:extLst>
                      <a:ext uri="{FF2B5EF4-FFF2-40B4-BE49-F238E27FC236}">
                        <a16:creationId xmlns:a16="http://schemas.microsoft.com/office/drawing/2014/main" id="{B24AE6CF-F155-42F9-B27B-421FB75703A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3600000">
                    <a:off x="3507" y="2673"/>
                    <a:ext cx="286" cy="28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2E8A5C"/>
                      </a:gs>
                      <a:gs pos="100000">
                        <a:srgbClr val="2E8A5C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24" name="Oval 156">
                    <a:extLst>
                      <a:ext uri="{FF2B5EF4-FFF2-40B4-BE49-F238E27FC236}">
                        <a16:creationId xmlns:a16="http://schemas.microsoft.com/office/drawing/2014/main" id="{809593A6-D531-4798-BE98-6E3F01A9857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84" y="2525"/>
                    <a:ext cx="81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25" name="Oval 157">
                    <a:extLst>
                      <a:ext uri="{FF2B5EF4-FFF2-40B4-BE49-F238E27FC236}">
                        <a16:creationId xmlns:a16="http://schemas.microsoft.com/office/drawing/2014/main" id="{5DA0F1F2-AF5D-465A-A849-AF84E7297CF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07" y="2877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26" name="Oval 158">
                    <a:extLst>
                      <a:ext uri="{FF2B5EF4-FFF2-40B4-BE49-F238E27FC236}">
                        <a16:creationId xmlns:a16="http://schemas.microsoft.com/office/drawing/2014/main" id="{BE9D135F-BBE1-4F16-818B-9377C7754F2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671" y="2729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27" name="Oval 159">
                    <a:extLst>
                      <a:ext uri="{FF2B5EF4-FFF2-40B4-BE49-F238E27FC236}">
                        <a16:creationId xmlns:a16="http://schemas.microsoft.com/office/drawing/2014/main" id="{5DB270B3-84C4-41A5-BB51-648B48AFD4B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21" y="2877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28" name="Oval 160">
                    <a:extLst>
                      <a:ext uri="{FF2B5EF4-FFF2-40B4-BE49-F238E27FC236}">
                        <a16:creationId xmlns:a16="http://schemas.microsoft.com/office/drawing/2014/main" id="{082D3F8E-354E-4208-AF75-C19E5D013FD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84" y="1648"/>
                    <a:ext cx="73" cy="7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29" name="Oval 161">
                    <a:extLst>
                      <a:ext uri="{FF2B5EF4-FFF2-40B4-BE49-F238E27FC236}">
                        <a16:creationId xmlns:a16="http://schemas.microsoft.com/office/drawing/2014/main" id="{D5C1281B-335A-4746-BA94-3475482704B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88" y="1770"/>
                    <a:ext cx="81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30" name="Oval 162">
                    <a:extLst>
                      <a:ext uri="{FF2B5EF4-FFF2-40B4-BE49-F238E27FC236}">
                        <a16:creationId xmlns:a16="http://schemas.microsoft.com/office/drawing/2014/main" id="{B5207CC9-D3D0-4703-A95A-A9CD81BA1B7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63" y="1934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32931" name="Group 163">
                    <a:extLst>
                      <a:ext uri="{FF2B5EF4-FFF2-40B4-BE49-F238E27FC236}">
                        <a16:creationId xmlns:a16="http://schemas.microsoft.com/office/drawing/2014/main" id="{097C91CF-C246-4671-A544-0DF9EBC1753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2" y="1314"/>
                    <a:ext cx="116" cy="51"/>
                    <a:chOff x="3198" y="3521"/>
                    <a:chExt cx="181" cy="91"/>
                  </a:xfrm>
                </p:grpSpPr>
                <p:sp>
                  <p:nvSpPr>
                    <p:cNvPr id="32932" name="Oval 164">
                      <a:extLst>
                        <a:ext uri="{FF2B5EF4-FFF2-40B4-BE49-F238E27FC236}">
                          <a16:creationId xmlns:a16="http://schemas.microsoft.com/office/drawing/2014/main" id="{B9BA3461-A8D2-498B-B654-BEC79E148CB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43" y="3543"/>
                      <a:ext cx="91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6600">
                            <a:gamma/>
                            <a:shade val="46275"/>
                            <a:invGamma/>
                          </a:srgbClr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33" name="Oval 165">
                      <a:extLst>
                        <a:ext uri="{FF2B5EF4-FFF2-40B4-BE49-F238E27FC236}">
                          <a16:creationId xmlns:a16="http://schemas.microsoft.com/office/drawing/2014/main" id="{7176B6FB-1035-42DD-B534-B0ECA918A7C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98" y="3521"/>
                      <a:ext cx="181" cy="9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6600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32934" name="Oval 166">
                    <a:extLst>
                      <a:ext uri="{FF2B5EF4-FFF2-40B4-BE49-F238E27FC236}">
                        <a16:creationId xmlns:a16="http://schemas.microsoft.com/office/drawing/2014/main" id="{B6E96DA6-8AB0-475D-9182-B9A3561CEFA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57" y="1321"/>
                    <a:ext cx="65" cy="2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006600">
                          <a:gamma/>
                          <a:shade val="46275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35" name="Oval 167">
                    <a:extLst>
                      <a:ext uri="{FF2B5EF4-FFF2-40B4-BE49-F238E27FC236}">
                        <a16:creationId xmlns:a16="http://schemas.microsoft.com/office/drawing/2014/main" id="{C11712F9-EFDC-47E0-8AF3-7EDF0D51947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36" y="1314"/>
                    <a:ext cx="95" cy="4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006600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36" name="Oval 168">
                    <a:extLst>
                      <a:ext uri="{FF2B5EF4-FFF2-40B4-BE49-F238E27FC236}">
                        <a16:creationId xmlns:a16="http://schemas.microsoft.com/office/drawing/2014/main" id="{3E3F1516-D262-4EDA-A49C-231F9FE127B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1000000">
                    <a:off x="3528" y="1226"/>
                    <a:ext cx="13" cy="1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>
                          <a:gamma/>
                          <a:shade val="46275"/>
                          <a:invGamma/>
                          <a:alpha val="0"/>
                        </a:srgbClr>
                      </a:gs>
                      <a:gs pos="100000">
                        <a:srgbClr val="EAEAEA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37" name="AutoShape 169">
                    <a:extLst>
                      <a:ext uri="{FF2B5EF4-FFF2-40B4-BE49-F238E27FC236}">
                        <a16:creationId xmlns:a16="http://schemas.microsoft.com/office/drawing/2014/main" id="{F9C8FD4B-B570-4FAD-B373-7983807082D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22" y="2137"/>
                    <a:ext cx="388" cy="42"/>
                  </a:xfrm>
                  <a:prstGeom prst="roundRect">
                    <a:avLst>
                      <a:gd name="adj" fmla="val 16667"/>
                    </a:avLst>
                  </a:prstGeom>
                  <a:gradFill rotWithShape="1">
                    <a:gsLst>
                      <a:gs pos="0">
                        <a:srgbClr val="A50021"/>
                      </a:gs>
                      <a:gs pos="100000">
                        <a:srgbClr val="A50021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38" name="Oval 170">
                    <a:extLst>
                      <a:ext uri="{FF2B5EF4-FFF2-40B4-BE49-F238E27FC236}">
                        <a16:creationId xmlns:a16="http://schemas.microsoft.com/office/drawing/2014/main" id="{45B38F29-B1D5-44DA-896E-F5C45CFC23A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64" y="2127"/>
                    <a:ext cx="347" cy="7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39" name="Oval 171">
                    <a:extLst>
                      <a:ext uri="{FF2B5EF4-FFF2-40B4-BE49-F238E27FC236}">
                        <a16:creationId xmlns:a16="http://schemas.microsoft.com/office/drawing/2014/main" id="{827DA1B4-0734-4090-A600-8F95A303B2F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43" y="2117"/>
                    <a:ext cx="347" cy="7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40" name="AutoShape 172">
                    <a:extLst>
                      <a:ext uri="{FF2B5EF4-FFF2-40B4-BE49-F238E27FC236}">
                        <a16:creationId xmlns:a16="http://schemas.microsoft.com/office/drawing/2014/main" id="{3085FF81-9402-44F9-8976-81A019B6202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60" y="2240"/>
                    <a:ext cx="713" cy="592"/>
                  </a:xfrm>
                  <a:prstGeom prst="roundRect">
                    <a:avLst>
                      <a:gd name="adj" fmla="val 16667"/>
                    </a:avLst>
                  </a:prstGeom>
                  <a:gradFill rotWithShape="1">
                    <a:gsLst>
                      <a:gs pos="0">
                        <a:srgbClr val="CC0000">
                          <a:gamma/>
                          <a:shade val="6275"/>
                          <a:invGamma/>
                        </a:srgbClr>
                      </a:gs>
                      <a:gs pos="50000">
                        <a:srgbClr val="CC0000"/>
                      </a:gs>
                      <a:gs pos="100000">
                        <a:srgbClr val="CC0000">
                          <a:gamma/>
                          <a:shade val="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41" name="Oval 173">
                    <a:extLst>
                      <a:ext uri="{FF2B5EF4-FFF2-40B4-BE49-F238E27FC236}">
                        <a16:creationId xmlns:a16="http://schemas.microsoft.com/office/drawing/2014/main" id="{C45C2DFF-5DE7-4516-A6BE-9FA069716EE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739755">
                    <a:off x="3589" y="2240"/>
                    <a:ext cx="204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>
                          <a:alpha val="60001"/>
                        </a:schemeClr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42" name="AutoShape 174">
                    <a:extLst>
                      <a:ext uri="{FF2B5EF4-FFF2-40B4-BE49-F238E27FC236}">
                        <a16:creationId xmlns:a16="http://schemas.microsoft.com/office/drawing/2014/main" id="{4ED133B8-2931-42AF-ADEB-9E6D62A5D7E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60" y="2280"/>
                    <a:ext cx="652" cy="531"/>
                  </a:xfrm>
                  <a:prstGeom prst="roundRect">
                    <a:avLst>
                      <a:gd name="adj" fmla="val 11463"/>
                    </a:avLst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8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43" name="Freeform 175">
                    <a:extLst>
                      <a:ext uri="{FF2B5EF4-FFF2-40B4-BE49-F238E27FC236}">
                        <a16:creationId xmlns:a16="http://schemas.microsoft.com/office/drawing/2014/main" id="{FBA7DF2E-B583-4E88-88EE-B2141FF057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2" y="2158"/>
                    <a:ext cx="47" cy="82"/>
                  </a:xfrm>
                  <a:custGeom>
                    <a:avLst/>
                    <a:gdLst>
                      <a:gd name="T0" fmla="*/ 52 w 52"/>
                      <a:gd name="T1" fmla="*/ 0 h 91"/>
                      <a:gd name="T2" fmla="*/ 7 w 52"/>
                      <a:gd name="T3" fmla="*/ 23 h 91"/>
                      <a:gd name="T4" fmla="*/ 7 w 52"/>
                      <a:gd name="T5" fmla="*/ 91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2" h="91">
                        <a:moveTo>
                          <a:pt x="52" y="0"/>
                        </a:moveTo>
                        <a:cubicBezTo>
                          <a:pt x="33" y="4"/>
                          <a:pt x="14" y="8"/>
                          <a:pt x="7" y="23"/>
                        </a:cubicBezTo>
                        <a:cubicBezTo>
                          <a:pt x="0" y="38"/>
                          <a:pt x="14" y="80"/>
                          <a:pt x="7" y="91"/>
                        </a:cubicBezTo>
                      </a:path>
                    </a:pathLst>
                  </a:custGeom>
                  <a:noFill/>
                  <a:ln w="69850" cap="flat" cmpd="sng">
                    <a:solidFill>
                      <a:srgbClr val="A5002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A5002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44" name="Oval 176">
                    <a:extLst>
                      <a:ext uri="{FF2B5EF4-FFF2-40B4-BE49-F238E27FC236}">
                        <a16:creationId xmlns:a16="http://schemas.microsoft.com/office/drawing/2014/main" id="{15E76798-A92F-49FA-B62A-AFC2F51313B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21" y="2117"/>
                    <a:ext cx="123" cy="18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32945" name="Group 177">
                    <a:extLst>
                      <a:ext uri="{FF2B5EF4-FFF2-40B4-BE49-F238E27FC236}">
                        <a16:creationId xmlns:a16="http://schemas.microsoft.com/office/drawing/2014/main" id="{07BBF6DA-E5FE-447B-AC4C-22B5F01EC49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H="1">
                    <a:off x="3631" y="2158"/>
                    <a:ext cx="60" cy="143"/>
                    <a:chOff x="3288" y="3430"/>
                    <a:chExt cx="115" cy="159"/>
                  </a:xfrm>
                </p:grpSpPr>
                <p:sp>
                  <p:nvSpPr>
                    <p:cNvPr id="32946" name="Freeform 178">
                      <a:extLst>
                        <a:ext uri="{FF2B5EF4-FFF2-40B4-BE49-F238E27FC236}">
                          <a16:creationId xmlns:a16="http://schemas.microsoft.com/office/drawing/2014/main" id="{D042E6F4-2D71-47E6-92E9-60BCBF678C7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334" y="3430"/>
                      <a:ext cx="52" cy="91"/>
                    </a:xfrm>
                    <a:custGeom>
                      <a:avLst/>
                      <a:gdLst>
                        <a:gd name="T0" fmla="*/ 52 w 52"/>
                        <a:gd name="T1" fmla="*/ 0 h 91"/>
                        <a:gd name="T2" fmla="*/ 7 w 52"/>
                        <a:gd name="T3" fmla="*/ 23 h 91"/>
                        <a:gd name="T4" fmla="*/ 7 w 52"/>
                        <a:gd name="T5" fmla="*/ 91 h 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52" h="91">
                          <a:moveTo>
                            <a:pt x="52" y="0"/>
                          </a:moveTo>
                          <a:cubicBezTo>
                            <a:pt x="33" y="4"/>
                            <a:pt x="14" y="8"/>
                            <a:pt x="7" y="23"/>
                          </a:cubicBezTo>
                          <a:cubicBezTo>
                            <a:pt x="0" y="38"/>
                            <a:pt x="14" y="80"/>
                            <a:pt x="7" y="91"/>
                          </a:cubicBezTo>
                        </a:path>
                      </a:pathLst>
                    </a:custGeom>
                    <a:noFill/>
                    <a:ln w="69850" cap="flat" cmpd="sng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A5002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47" name="Oval 179">
                      <a:extLst>
                        <a:ext uri="{FF2B5EF4-FFF2-40B4-BE49-F238E27FC236}">
                          <a16:creationId xmlns:a16="http://schemas.microsoft.com/office/drawing/2014/main" id="{F190239F-3F68-47AB-B45D-A25B7512FD8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88" y="3453"/>
                      <a:ext cx="115" cy="1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tx1"/>
                        </a:gs>
                        <a:gs pos="100000">
                          <a:schemeClr val="tx1">
                            <a:gamma/>
                            <a:shade val="57647"/>
                            <a:invGamma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948" name="Group 180">
                    <a:extLst>
                      <a:ext uri="{FF2B5EF4-FFF2-40B4-BE49-F238E27FC236}">
                        <a16:creationId xmlns:a16="http://schemas.microsoft.com/office/drawing/2014/main" id="{331FCFA3-2080-437B-9BDF-1C88D4D3516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H="1">
                    <a:off x="3569" y="2035"/>
                    <a:ext cx="82" cy="163"/>
                    <a:chOff x="2721" y="3203"/>
                    <a:chExt cx="90" cy="181"/>
                  </a:xfrm>
                </p:grpSpPr>
                <p:sp>
                  <p:nvSpPr>
                    <p:cNvPr id="32949" name="Freeform 181">
                      <a:extLst>
                        <a:ext uri="{FF2B5EF4-FFF2-40B4-BE49-F238E27FC236}">
                          <a16:creationId xmlns:a16="http://schemas.microsoft.com/office/drawing/2014/main" id="{CE7FAFF3-B690-4305-96DF-5FBD4F010B9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21" y="3203"/>
                      <a:ext cx="66" cy="181"/>
                    </a:xfrm>
                    <a:custGeom>
                      <a:avLst/>
                      <a:gdLst>
                        <a:gd name="T0" fmla="*/ 34 w 220"/>
                        <a:gd name="T1" fmla="*/ 23 h 374"/>
                        <a:gd name="T2" fmla="*/ 11 w 220"/>
                        <a:gd name="T3" fmla="*/ 159 h 374"/>
                        <a:gd name="T4" fmla="*/ 34 w 220"/>
                        <a:gd name="T5" fmla="*/ 340 h 374"/>
                        <a:gd name="T6" fmla="*/ 79 w 220"/>
                        <a:gd name="T7" fmla="*/ 363 h 374"/>
                        <a:gd name="T8" fmla="*/ 148 w 220"/>
                        <a:gd name="T9" fmla="*/ 363 h 374"/>
                        <a:gd name="T10" fmla="*/ 193 w 220"/>
                        <a:gd name="T11" fmla="*/ 340 h 374"/>
                        <a:gd name="T12" fmla="*/ 216 w 220"/>
                        <a:gd name="T13" fmla="*/ 318 h 374"/>
                        <a:gd name="T14" fmla="*/ 216 w 220"/>
                        <a:gd name="T15" fmla="*/ 295 h 374"/>
                        <a:gd name="T16" fmla="*/ 193 w 220"/>
                        <a:gd name="T17" fmla="*/ 272 h 374"/>
                        <a:gd name="T18" fmla="*/ 170 w 220"/>
                        <a:gd name="T19" fmla="*/ 204 h 374"/>
                        <a:gd name="T20" fmla="*/ 170 w 220"/>
                        <a:gd name="T21" fmla="*/ 136 h 374"/>
                        <a:gd name="T22" fmla="*/ 125 w 220"/>
                        <a:gd name="T23" fmla="*/ 45 h 374"/>
                        <a:gd name="T24" fmla="*/ 102 w 220"/>
                        <a:gd name="T25" fmla="*/ 23 h 374"/>
                        <a:gd name="T26" fmla="*/ 11 w 220"/>
                        <a:gd name="T27" fmla="*/ 23 h 374"/>
                        <a:gd name="T28" fmla="*/ 34 w 220"/>
                        <a:gd name="T29" fmla="*/ 23 h 3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220" h="374">
                          <a:moveTo>
                            <a:pt x="34" y="23"/>
                          </a:moveTo>
                          <a:cubicBezTo>
                            <a:pt x="34" y="46"/>
                            <a:pt x="11" y="106"/>
                            <a:pt x="11" y="159"/>
                          </a:cubicBezTo>
                          <a:cubicBezTo>
                            <a:pt x="11" y="212"/>
                            <a:pt x="23" y="306"/>
                            <a:pt x="34" y="340"/>
                          </a:cubicBezTo>
                          <a:cubicBezTo>
                            <a:pt x="45" y="374"/>
                            <a:pt x="60" y="359"/>
                            <a:pt x="79" y="363"/>
                          </a:cubicBezTo>
                          <a:cubicBezTo>
                            <a:pt x="98" y="367"/>
                            <a:pt x="129" y="367"/>
                            <a:pt x="148" y="363"/>
                          </a:cubicBezTo>
                          <a:cubicBezTo>
                            <a:pt x="167" y="359"/>
                            <a:pt x="182" y="348"/>
                            <a:pt x="193" y="340"/>
                          </a:cubicBezTo>
                          <a:cubicBezTo>
                            <a:pt x="204" y="332"/>
                            <a:pt x="212" y="326"/>
                            <a:pt x="216" y="318"/>
                          </a:cubicBezTo>
                          <a:cubicBezTo>
                            <a:pt x="220" y="310"/>
                            <a:pt x="220" y="303"/>
                            <a:pt x="216" y="295"/>
                          </a:cubicBezTo>
                          <a:cubicBezTo>
                            <a:pt x="212" y="287"/>
                            <a:pt x="201" y="287"/>
                            <a:pt x="193" y="272"/>
                          </a:cubicBezTo>
                          <a:cubicBezTo>
                            <a:pt x="185" y="257"/>
                            <a:pt x="174" y="227"/>
                            <a:pt x="170" y="204"/>
                          </a:cubicBezTo>
                          <a:cubicBezTo>
                            <a:pt x="166" y="181"/>
                            <a:pt x="177" y="162"/>
                            <a:pt x="170" y="136"/>
                          </a:cubicBezTo>
                          <a:cubicBezTo>
                            <a:pt x="163" y="110"/>
                            <a:pt x="136" y="64"/>
                            <a:pt x="125" y="45"/>
                          </a:cubicBezTo>
                          <a:cubicBezTo>
                            <a:pt x="114" y="26"/>
                            <a:pt x="121" y="27"/>
                            <a:pt x="102" y="23"/>
                          </a:cubicBezTo>
                          <a:cubicBezTo>
                            <a:pt x="83" y="19"/>
                            <a:pt x="22" y="23"/>
                            <a:pt x="11" y="23"/>
                          </a:cubicBezTo>
                          <a:cubicBezTo>
                            <a:pt x="0" y="23"/>
                            <a:pt x="34" y="0"/>
                            <a:pt x="34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50" name="Oval 182">
                      <a:extLst>
                        <a:ext uri="{FF2B5EF4-FFF2-40B4-BE49-F238E27FC236}">
                          <a16:creationId xmlns:a16="http://schemas.microsoft.com/office/drawing/2014/main" id="{F217B3B2-F3A9-40EC-8405-8C48B9BC4CE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40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51" name="Oval 183">
                      <a:extLst>
                        <a:ext uri="{FF2B5EF4-FFF2-40B4-BE49-F238E27FC236}">
                          <a16:creationId xmlns:a16="http://schemas.microsoft.com/office/drawing/2014/main" id="{C8F16F4E-18E2-4985-B1EE-EF72E4801B3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53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52" name="Oval 184">
                      <a:extLst>
                        <a:ext uri="{FF2B5EF4-FFF2-40B4-BE49-F238E27FC236}">
                          <a16:creationId xmlns:a16="http://schemas.microsoft.com/office/drawing/2014/main" id="{8744B7FA-E7A8-4754-A6FD-22CCF5BA495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65" y="3331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53" name="Oval 185">
                      <a:extLst>
                        <a:ext uri="{FF2B5EF4-FFF2-40B4-BE49-F238E27FC236}">
                          <a16:creationId xmlns:a16="http://schemas.microsoft.com/office/drawing/2014/main" id="{99FCFA15-349B-47FB-9856-0478D24FBB8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71" y="3323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54" name="Oval 186">
                      <a:extLst>
                        <a:ext uri="{FF2B5EF4-FFF2-40B4-BE49-F238E27FC236}">
                          <a16:creationId xmlns:a16="http://schemas.microsoft.com/office/drawing/2014/main" id="{1E7EB24B-0AA9-403C-85E1-45E684545D4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46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55" name="Oval 187">
                      <a:extLst>
                        <a:ext uri="{FF2B5EF4-FFF2-40B4-BE49-F238E27FC236}">
                          <a16:creationId xmlns:a16="http://schemas.microsoft.com/office/drawing/2014/main" id="{C273EDD3-2D64-4FF1-812A-C9363E7CA91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967655">
                      <a:off x="2721" y="3317"/>
                      <a:ext cx="56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57647"/>
                            <a:invGamma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56" name="Freeform 188">
                      <a:extLst>
                        <a:ext uri="{FF2B5EF4-FFF2-40B4-BE49-F238E27FC236}">
                          <a16:creationId xmlns:a16="http://schemas.microsoft.com/office/drawing/2014/main" id="{1720142E-8654-4419-A342-9B60D7FE9C8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50" y="3212"/>
                      <a:ext cx="61" cy="111"/>
                    </a:xfrm>
                    <a:custGeom>
                      <a:avLst/>
                      <a:gdLst>
                        <a:gd name="T0" fmla="*/ 11 w 222"/>
                        <a:gd name="T1" fmla="*/ 30 h 336"/>
                        <a:gd name="T2" fmla="*/ 34 w 222"/>
                        <a:gd name="T3" fmla="*/ 75 h 336"/>
                        <a:gd name="T4" fmla="*/ 79 w 222"/>
                        <a:gd name="T5" fmla="*/ 211 h 336"/>
                        <a:gd name="T6" fmla="*/ 102 w 222"/>
                        <a:gd name="T7" fmla="*/ 256 h 336"/>
                        <a:gd name="T8" fmla="*/ 147 w 222"/>
                        <a:gd name="T9" fmla="*/ 325 h 336"/>
                        <a:gd name="T10" fmla="*/ 215 w 222"/>
                        <a:gd name="T11" fmla="*/ 325 h 336"/>
                        <a:gd name="T12" fmla="*/ 192 w 222"/>
                        <a:gd name="T13" fmla="*/ 302 h 336"/>
                        <a:gd name="T14" fmla="*/ 170 w 222"/>
                        <a:gd name="T15" fmla="*/ 302 h 336"/>
                        <a:gd name="T16" fmla="*/ 147 w 222"/>
                        <a:gd name="T17" fmla="*/ 256 h 336"/>
                        <a:gd name="T18" fmla="*/ 102 w 222"/>
                        <a:gd name="T19" fmla="*/ 166 h 336"/>
                        <a:gd name="T20" fmla="*/ 79 w 222"/>
                        <a:gd name="T21" fmla="*/ 75 h 336"/>
                        <a:gd name="T22" fmla="*/ 11 w 222"/>
                        <a:gd name="T23" fmla="*/ 7 h 336"/>
                        <a:gd name="T24" fmla="*/ 11 w 222"/>
                        <a:gd name="T25" fmla="*/ 30 h 33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222" h="336">
                          <a:moveTo>
                            <a:pt x="11" y="30"/>
                          </a:moveTo>
                          <a:cubicBezTo>
                            <a:pt x="15" y="41"/>
                            <a:pt x="23" y="45"/>
                            <a:pt x="34" y="75"/>
                          </a:cubicBezTo>
                          <a:cubicBezTo>
                            <a:pt x="45" y="105"/>
                            <a:pt x="68" y="181"/>
                            <a:pt x="79" y="211"/>
                          </a:cubicBezTo>
                          <a:cubicBezTo>
                            <a:pt x="90" y="241"/>
                            <a:pt x="91" y="237"/>
                            <a:pt x="102" y="256"/>
                          </a:cubicBezTo>
                          <a:cubicBezTo>
                            <a:pt x="113" y="275"/>
                            <a:pt x="128" y="314"/>
                            <a:pt x="147" y="325"/>
                          </a:cubicBezTo>
                          <a:cubicBezTo>
                            <a:pt x="166" y="336"/>
                            <a:pt x="208" y="329"/>
                            <a:pt x="215" y="325"/>
                          </a:cubicBezTo>
                          <a:cubicBezTo>
                            <a:pt x="222" y="321"/>
                            <a:pt x="200" y="306"/>
                            <a:pt x="192" y="302"/>
                          </a:cubicBezTo>
                          <a:cubicBezTo>
                            <a:pt x="184" y="298"/>
                            <a:pt x="177" y="310"/>
                            <a:pt x="170" y="302"/>
                          </a:cubicBezTo>
                          <a:cubicBezTo>
                            <a:pt x="163" y="294"/>
                            <a:pt x="158" y="279"/>
                            <a:pt x="147" y="256"/>
                          </a:cubicBezTo>
                          <a:cubicBezTo>
                            <a:pt x="136" y="233"/>
                            <a:pt x="113" y="196"/>
                            <a:pt x="102" y="166"/>
                          </a:cubicBezTo>
                          <a:cubicBezTo>
                            <a:pt x="91" y="136"/>
                            <a:pt x="94" y="101"/>
                            <a:pt x="79" y="75"/>
                          </a:cubicBezTo>
                          <a:cubicBezTo>
                            <a:pt x="64" y="49"/>
                            <a:pt x="22" y="14"/>
                            <a:pt x="11" y="7"/>
                          </a:cubicBezTo>
                          <a:cubicBezTo>
                            <a:pt x="0" y="0"/>
                            <a:pt x="7" y="19"/>
                            <a:pt x="11" y="30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57" name="Oval 189">
                      <a:extLst>
                        <a:ext uri="{FF2B5EF4-FFF2-40B4-BE49-F238E27FC236}">
                          <a16:creationId xmlns:a16="http://schemas.microsoft.com/office/drawing/2014/main" id="{804876F5-B897-4FC3-B881-EF3041CA981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65" y="3248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tint val="73725"/>
                            <a:invGamma/>
                            <a:alpha val="39999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58" name="Oval 190">
                      <a:extLst>
                        <a:ext uri="{FF2B5EF4-FFF2-40B4-BE49-F238E27FC236}">
                          <a16:creationId xmlns:a16="http://schemas.microsoft.com/office/drawing/2014/main" id="{B0C140C8-0775-42DA-99C1-35D0A4B733A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40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59" name="Oval 191">
                      <a:extLst>
                        <a:ext uri="{FF2B5EF4-FFF2-40B4-BE49-F238E27FC236}">
                          <a16:creationId xmlns:a16="http://schemas.microsoft.com/office/drawing/2014/main" id="{869D3BB0-2A4D-47BD-B25A-83F5151FE9D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53" y="3368"/>
                      <a:ext cx="11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60" name="Oval 192">
                      <a:extLst>
                        <a:ext uri="{FF2B5EF4-FFF2-40B4-BE49-F238E27FC236}">
                          <a16:creationId xmlns:a16="http://schemas.microsoft.com/office/drawing/2014/main" id="{A00FB1AF-C0D8-4C39-970F-68C21794730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66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61" name="Oval 193">
                      <a:extLst>
                        <a:ext uri="{FF2B5EF4-FFF2-40B4-BE49-F238E27FC236}">
                          <a16:creationId xmlns:a16="http://schemas.microsoft.com/office/drawing/2014/main" id="{32A4C872-6343-41F8-9678-A1C0A3ED925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54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962" name="Group 194">
                    <a:extLst>
                      <a:ext uri="{FF2B5EF4-FFF2-40B4-BE49-F238E27FC236}">
                        <a16:creationId xmlns:a16="http://schemas.microsoft.com/office/drawing/2014/main" id="{FB445840-3265-4459-8DF1-584AAFFB09A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02" y="2035"/>
                    <a:ext cx="81" cy="163"/>
                    <a:chOff x="2721" y="3203"/>
                    <a:chExt cx="90" cy="181"/>
                  </a:xfrm>
                </p:grpSpPr>
                <p:sp>
                  <p:nvSpPr>
                    <p:cNvPr id="32963" name="Freeform 195">
                      <a:extLst>
                        <a:ext uri="{FF2B5EF4-FFF2-40B4-BE49-F238E27FC236}">
                          <a16:creationId xmlns:a16="http://schemas.microsoft.com/office/drawing/2014/main" id="{DD5437CA-877F-4B23-8B4F-139174A5FDA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21" y="3203"/>
                      <a:ext cx="66" cy="181"/>
                    </a:xfrm>
                    <a:custGeom>
                      <a:avLst/>
                      <a:gdLst>
                        <a:gd name="T0" fmla="*/ 34 w 220"/>
                        <a:gd name="T1" fmla="*/ 23 h 374"/>
                        <a:gd name="T2" fmla="*/ 11 w 220"/>
                        <a:gd name="T3" fmla="*/ 159 h 374"/>
                        <a:gd name="T4" fmla="*/ 34 w 220"/>
                        <a:gd name="T5" fmla="*/ 340 h 374"/>
                        <a:gd name="T6" fmla="*/ 79 w 220"/>
                        <a:gd name="T7" fmla="*/ 363 h 374"/>
                        <a:gd name="T8" fmla="*/ 148 w 220"/>
                        <a:gd name="T9" fmla="*/ 363 h 374"/>
                        <a:gd name="T10" fmla="*/ 193 w 220"/>
                        <a:gd name="T11" fmla="*/ 340 h 374"/>
                        <a:gd name="T12" fmla="*/ 216 w 220"/>
                        <a:gd name="T13" fmla="*/ 318 h 374"/>
                        <a:gd name="T14" fmla="*/ 216 w 220"/>
                        <a:gd name="T15" fmla="*/ 295 h 374"/>
                        <a:gd name="T16" fmla="*/ 193 w 220"/>
                        <a:gd name="T17" fmla="*/ 272 h 374"/>
                        <a:gd name="T18" fmla="*/ 170 w 220"/>
                        <a:gd name="T19" fmla="*/ 204 h 374"/>
                        <a:gd name="T20" fmla="*/ 170 w 220"/>
                        <a:gd name="T21" fmla="*/ 136 h 374"/>
                        <a:gd name="T22" fmla="*/ 125 w 220"/>
                        <a:gd name="T23" fmla="*/ 45 h 374"/>
                        <a:gd name="T24" fmla="*/ 102 w 220"/>
                        <a:gd name="T25" fmla="*/ 23 h 374"/>
                        <a:gd name="T26" fmla="*/ 11 w 220"/>
                        <a:gd name="T27" fmla="*/ 23 h 374"/>
                        <a:gd name="T28" fmla="*/ 34 w 220"/>
                        <a:gd name="T29" fmla="*/ 23 h 3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220" h="374">
                          <a:moveTo>
                            <a:pt x="34" y="23"/>
                          </a:moveTo>
                          <a:cubicBezTo>
                            <a:pt x="34" y="46"/>
                            <a:pt x="11" y="106"/>
                            <a:pt x="11" y="159"/>
                          </a:cubicBezTo>
                          <a:cubicBezTo>
                            <a:pt x="11" y="212"/>
                            <a:pt x="23" y="306"/>
                            <a:pt x="34" y="340"/>
                          </a:cubicBezTo>
                          <a:cubicBezTo>
                            <a:pt x="45" y="374"/>
                            <a:pt x="60" y="359"/>
                            <a:pt x="79" y="363"/>
                          </a:cubicBezTo>
                          <a:cubicBezTo>
                            <a:pt x="98" y="367"/>
                            <a:pt x="129" y="367"/>
                            <a:pt x="148" y="363"/>
                          </a:cubicBezTo>
                          <a:cubicBezTo>
                            <a:pt x="167" y="359"/>
                            <a:pt x="182" y="348"/>
                            <a:pt x="193" y="340"/>
                          </a:cubicBezTo>
                          <a:cubicBezTo>
                            <a:pt x="204" y="332"/>
                            <a:pt x="212" y="326"/>
                            <a:pt x="216" y="318"/>
                          </a:cubicBezTo>
                          <a:cubicBezTo>
                            <a:pt x="220" y="310"/>
                            <a:pt x="220" y="303"/>
                            <a:pt x="216" y="295"/>
                          </a:cubicBezTo>
                          <a:cubicBezTo>
                            <a:pt x="212" y="287"/>
                            <a:pt x="201" y="287"/>
                            <a:pt x="193" y="272"/>
                          </a:cubicBezTo>
                          <a:cubicBezTo>
                            <a:pt x="185" y="257"/>
                            <a:pt x="174" y="227"/>
                            <a:pt x="170" y="204"/>
                          </a:cubicBezTo>
                          <a:cubicBezTo>
                            <a:pt x="166" y="181"/>
                            <a:pt x="177" y="162"/>
                            <a:pt x="170" y="136"/>
                          </a:cubicBezTo>
                          <a:cubicBezTo>
                            <a:pt x="163" y="110"/>
                            <a:pt x="136" y="64"/>
                            <a:pt x="125" y="45"/>
                          </a:cubicBezTo>
                          <a:cubicBezTo>
                            <a:pt x="114" y="26"/>
                            <a:pt x="121" y="27"/>
                            <a:pt x="102" y="23"/>
                          </a:cubicBezTo>
                          <a:cubicBezTo>
                            <a:pt x="83" y="19"/>
                            <a:pt x="22" y="23"/>
                            <a:pt x="11" y="23"/>
                          </a:cubicBezTo>
                          <a:cubicBezTo>
                            <a:pt x="0" y="23"/>
                            <a:pt x="34" y="0"/>
                            <a:pt x="34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64" name="Oval 196">
                      <a:extLst>
                        <a:ext uri="{FF2B5EF4-FFF2-40B4-BE49-F238E27FC236}">
                          <a16:creationId xmlns:a16="http://schemas.microsoft.com/office/drawing/2014/main" id="{C7B266B6-56EA-4664-B3C1-D698D5C7BE9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40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65" name="Oval 197">
                      <a:extLst>
                        <a:ext uri="{FF2B5EF4-FFF2-40B4-BE49-F238E27FC236}">
                          <a16:creationId xmlns:a16="http://schemas.microsoft.com/office/drawing/2014/main" id="{DA920A02-8563-448A-966A-1062F448087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53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66" name="Oval 198">
                      <a:extLst>
                        <a:ext uri="{FF2B5EF4-FFF2-40B4-BE49-F238E27FC236}">
                          <a16:creationId xmlns:a16="http://schemas.microsoft.com/office/drawing/2014/main" id="{67C45746-C48F-4F9A-ACDD-55A04F29B3B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65" y="3331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67" name="Oval 199">
                      <a:extLst>
                        <a:ext uri="{FF2B5EF4-FFF2-40B4-BE49-F238E27FC236}">
                          <a16:creationId xmlns:a16="http://schemas.microsoft.com/office/drawing/2014/main" id="{94AAAEB5-E5CD-44D6-8416-8B882367944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71" y="3323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68" name="Oval 200">
                      <a:extLst>
                        <a:ext uri="{FF2B5EF4-FFF2-40B4-BE49-F238E27FC236}">
                          <a16:creationId xmlns:a16="http://schemas.microsoft.com/office/drawing/2014/main" id="{3211FC4C-129B-4B50-BFAE-E669D51D81C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46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69" name="Oval 201">
                      <a:extLst>
                        <a:ext uri="{FF2B5EF4-FFF2-40B4-BE49-F238E27FC236}">
                          <a16:creationId xmlns:a16="http://schemas.microsoft.com/office/drawing/2014/main" id="{B607CAB2-2D8F-49CB-9BB5-5B510E300A9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967655">
                      <a:off x="2721" y="3317"/>
                      <a:ext cx="56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57647"/>
                            <a:invGamma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70" name="Freeform 202">
                      <a:extLst>
                        <a:ext uri="{FF2B5EF4-FFF2-40B4-BE49-F238E27FC236}">
                          <a16:creationId xmlns:a16="http://schemas.microsoft.com/office/drawing/2014/main" id="{A3CA1A25-B798-4CD7-A26D-B4F4E244DF1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50" y="3212"/>
                      <a:ext cx="61" cy="111"/>
                    </a:xfrm>
                    <a:custGeom>
                      <a:avLst/>
                      <a:gdLst>
                        <a:gd name="T0" fmla="*/ 11 w 222"/>
                        <a:gd name="T1" fmla="*/ 30 h 336"/>
                        <a:gd name="T2" fmla="*/ 34 w 222"/>
                        <a:gd name="T3" fmla="*/ 75 h 336"/>
                        <a:gd name="T4" fmla="*/ 79 w 222"/>
                        <a:gd name="T5" fmla="*/ 211 h 336"/>
                        <a:gd name="T6" fmla="*/ 102 w 222"/>
                        <a:gd name="T7" fmla="*/ 256 h 336"/>
                        <a:gd name="T8" fmla="*/ 147 w 222"/>
                        <a:gd name="T9" fmla="*/ 325 h 336"/>
                        <a:gd name="T10" fmla="*/ 215 w 222"/>
                        <a:gd name="T11" fmla="*/ 325 h 336"/>
                        <a:gd name="T12" fmla="*/ 192 w 222"/>
                        <a:gd name="T13" fmla="*/ 302 h 336"/>
                        <a:gd name="T14" fmla="*/ 170 w 222"/>
                        <a:gd name="T15" fmla="*/ 302 h 336"/>
                        <a:gd name="T16" fmla="*/ 147 w 222"/>
                        <a:gd name="T17" fmla="*/ 256 h 336"/>
                        <a:gd name="T18" fmla="*/ 102 w 222"/>
                        <a:gd name="T19" fmla="*/ 166 h 336"/>
                        <a:gd name="T20" fmla="*/ 79 w 222"/>
                        <a:gd name="T21" fmla="*/ 75 h 336"/>
                        <a:gd name="T22" fmla="*/ 11 w 222"/>
                        <a:gd name="T23" fmla="*/ 7 h 336"/>
                        <a:gd name="T24" fmla="*/ 11 w 222"/>
                        <a:gd name="T25" fmla="*/ 30 h 33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222" h="336">
                          <a:moveTo>
                            <a:pt x="11" y="30"/>
                          </a:moveTo>
                          <a:cubicBezTo>
                            <a:pt x="15" y="41"/>
                            <a:pt x="23" y="45"/>
                            <a:pt x="34" y="75"/>
                          </a:cubicBezTo>
                          <a:cubicBezTo>
                            <a:pt x="45" y="105"/>
                            <a:pt x="68" y="181"/>
                            <a:pt x="79" y="211"/>
                          </a:cubicBezTo>
                          <a:cubicBezTo>
                            <a:pt x="90" y="241"/>
                            <a:pt x="91" y="237"/>
                            <a:pt x="102" y="256"/>
                          </a:cubicBezTo>
                          <a:cubicBezTo>
                            <a:pt x="113" y="275"/>
                            <a:pt x="128" y="314"/>
                            <a:pt x="147" y="325"/>
                          </a:cubicBezTo>
                          <a:cubicBezTo>
                            <a:pt x="166" y="336"/>
                            <a:pt x="208" y="329"/>
                            <a:pt x="215" y="325"/>
                          </a:cubicBezTo>
                          <a:cubicBezTo>
                            <a:pt x="222" y="321"/>
                            <a:pt x="200" y="306"/>
                            <a:pt x="192" y="302"/>
                          </a:cubicBezTo>
                          <a:cubicBezTo>
                            <a:pt x="184" y="298"/>
                            <a:pt x="177" y="310"/>
                            <a:pt x="170" y="302"/>
                          </a:cubicBezTo>
                          <a:cubicBezTo>
                            <a:pt x="163" y="294"/>
                            <a:pt x="158" y="279"/>
                            <a:pt x="147" y="256"/>
                          </a:cubicBezTo>
                          <a:cubicBezTo>
                            <a:pt x="136" y="233"/>
                            <a:pt x="113" y="196"/>
                            <a:pt x="102" y="166"/>
                          </a:cubicBezTo>
                          <a:cubicBezTo>
                            <a:pt x="91" y="136"/>
                            <a:pt x="94" y="101"/>
                            <a:pt x="79" y="75"/>
                          </a:cubicBezTo>
                          <a:cubicBezTo>
                            <a:pt x="64" y="49"/>
                            <a:pt x="22" y="14"/>
                            <a:pt x="11" y="7"/>
                          </a:cubicBezTo>
                          <a:cubicBezTo>
                            <a:pt x="0" y="0"/>
                            <a:pt x="7" y="19"/>
                            <a:pt x="11" y="30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71" name="Oval 203">
                      <a:extLst>
                        <a:ext uri="{FF2B5EF4-FFF2-40B4-BE49-F238E27FC236}">
                          <a16:creationId xmlns:a16="http://schemas.microsoft.com/office/drawing/2014/main" id="{750ECB7F-C613-46CA-AA23-A676BEABD79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65" y="3248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tint val="73725"/>
                            <a:invGamma/>
                            <a:alpha val="39999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72" name="Oval 204">
                      <a:extLst>
                        <a:ext uri="{FF2B5EF4-FFF2-40B4-BE49-F238E27FC236}">
                          <a16:creationId xmlns:a16="http://schemas.microsoft.com/office/drawing/2014/main" id="{CD9D7A58-4E1F-4361-90E6-16769F54830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40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73" name="Oval 205">
                      <a:extLst>
                        <a:ext uri="{FF2B5EF4-FFF2-40B4-BE49-F238E27FC236}">
                          <a16:creationId xmlns:a16="http://schemas.microsoft.com/office/drawing/2014/main" id="{C9175844-7C1F-434B-9CEB-FCE51F2FAA2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53" y="3368"/>
                      <a:ext cx="11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74" name="Oval 206">
                      <a:extLst>
                        <a:ext uri="{FF2B5EF4-FFF2-40B4-BE49-F238E27FC236}">
                          <a16:creationId xmlns:a16="http://schemas.microsoft.com/office/drawing/2014/main" id="{31F93C00-35F0-4816-93AC-8A310EA2B3D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66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75" name="Oval 207">
                      <a:extLst>
                        <a:ext uri="{FF2B5EF4-FFF2-40B4-BE49-F238E27FC236}">
                          <a16:creationId xmlns:a16="http://schemas.microsoft.com/office/drawing/2014/main" id="{2A195938-66EC-4F4E-B269-FF69CB066C9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54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32976" name="AutoShape 208">
                    <a:extLst>
                      <a:ext uri="{FF2B5EF4-FFF2-40B4-BE49-F238E27FC236}">
                        <a16:creationId xmlns:a16="http://schemas.microsoft.com/office/drawing/2014/main" id="{197D05BB-D195-4293-A5FE-2237AD0C2CA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43" y="2444"/>
                    <a:ext cx="346" cy="285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8A001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77" name="AutoShape 209">
                    <a:extLst>
                      <a:ext uri="{FF2B5EF4-FFF2-40B4-BE49-F238E27FC236}">
                        <a16:creationId xmlns:a16="http://schemas.microsoft.com/office/drawing/2014/main" id="{0223D7DC-C50B-4F1A-8C9B-52E29B5FBDE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63" y="2444"/>
                    <a:ext cx="244" cy="204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78" name="Oval 210">
                    <a:extLst>
                      <a:ext uri="{FF2B5EF4-FFF2-40B4-BE49-F238E27FC236}">
                        <a16:creationId xmlns:a16="http://schemas.microsoft.com/office/drawing/2014/main" id="{142FF766-46C0-4E40-B67A-80F9E13A84C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07" y="2178"/>
                    <a:ext cx="82" cy="8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79" name="Oval 211">
                    <a:extLst>
                      <a:ext uri="{FF2B5EF4-FFF2-40B4-BE49-F238E27FC236}">
                        <a16:creationId xmlns:a16="http://schemas.microsoft.com/office/drawing/2014/main" id="{318AA092-DB5C-43BE-8227-855D6FFA149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06" y="1974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80" name="AutoShape 212">
                    <a:extLst>
                      <a:ext uri="{FF2B5EF4-FFF2-40B4-BE49-F238E27FC236}">
                        <a16:creationId xmlns:a16="http://schemas.microsoft.com/office/drawing/2014/main" id="{AB5EFD93-C48B-4CCD-9C9F-469102E50E3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82" y="2423"/>
                    <a:ext cx="306" cy="204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C0000">
                          <a:alpha val="39999"/>
                        </a:srgbClr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81" name="AutoShape 213">
                    <a:extLst>
                      <a:ext uri="{FF2B5EF4-FFF2-40B4-BE49-F238E27FC236}">
                        <a16:creationId xmlns:a16="http://schemas.microsoft.com/office/drawing/2014/main" id="{05E7598A-25FC-4453-9802-D5639179816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21" y="2341"/>
                    <a:ext cx="61" cy="62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82" name="AutoShape 214">
                    <a:extLst>
                      <a:ext uri="{FF2B5EF4-FFF2-40B4-BE49-F238E27FC236}">
                        <a16:creationId xmlns:a16="http://schemas.microsoft.com/office/drawing/2014/main" id="{6D77CD03-5DB8-49D1-BDC4-048399E74F5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21" y="2668"/>
                    <a:ext cx="61" cy="61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83" name="AutoShape 215">
                    <a:extLst>
                      <a:ext uri="{FF2B5EF4-FFF2-40B4-BE49-F238E27FC236}">
                        <a16:creationId xmlns:a16="http://schemas.microsoft.com/office/drawing/2014/main" id="{4F2121F9-716F-40DF-BEE6-F09FDD234E2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610" y="2341"/>
                    <a:ext cx="61" cy="62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84" name="AutoShape 216">
                    <a:extLst>
                      <a:ext uri="{FF2B5EF4-FFF2-40B4-BE49-F238E27FC236}">
                        <a16:creationId xmlns:a16="http://schemas.microsoft.com/office/drawing/2014/main" id="{F3245872-D991-4A96-87D1-64418114616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610" y="2668"/>
                    <a:ext cx="61" cy="61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32985" name="Group 217">
                  <a:extLst>
                    <a:ext uri="{FF2B5EF4-FFF2-40B4-BE49-F238E27FC236}">
                      <a16:creationId xmlns:a16="http://schemas.microsoft.com/office/drawing/2014/main" id="{B439D023-AFF9-4CB7-8C1E-4F5EC370FC7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43" y="825"/>
                  <a:ext cx="317" cy="205"/>
                  <a:chOff x="3220" y="825"/>
                  <a:chExt cx="317" cy="205"/>
                </a:xfrm>
              </p:grpSpPr>
              <p:grpSp>
                <p:nvGrpSpPr>
                  <p:cNvPr id="32986" name="Group 218">
                    <a:extLst>
                      <a:ext uri="{FF2B5EF4-FFF2-40B4-BE49-F238E27FC236}">
                        <a16:creationId xmlns:a16="http://schemas.microsoft.com/office/drawing/2014/main" id="{FFDE2766-8DB1-4D4F-8CF6-0B6128ACF7D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40" y="825"/>
                    <a:ext cx="71" cy="57"/>
                    <a:chOff x="2993" y="3227"/>
                    <a:chExt cx="113" cy="90"/>
                  </a:xfrm>
                </p:grpSpPr>
                <p:sp>
                  <p:nvSpPr>
                    <p:cNvPr id="32987" name="Oval 219">
                      <a:extLst>
                        <a:ext uri="{FF2B5EF4-FFF2-40B4-BE49-F238E27FC236}">
                          <a16:creationId xmlns:a16="http://schemas.microsoft.com/office/drawing/2014/main" id="{8CF98BF8-691D-476D-8533-44A04109666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6" y="3227"/>
                      <a:ext cx="90" cy="9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332125"/>
                        </a:gs>
                        <a:gs pos="100000">
                          <a:srgbClr val="332125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88" name="Freeform 220">
                      <a:extLst>
                        <a:ext uri="{FF2B5EF4-FFF2-40B4-BE49-F238E27FC236}">
                          <a16:creationId xmlns:a16="http://schemas.microsoft.com/office/drawing/2014/main" id="{1FB5861B-4BF3-412B-9E68-38B47F7394A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2993" y="3249"/>
                      <a:ext cx="91" cy="45"/>
                    </a:xfrm>
                    <a:custGeom>
                      <a:avLst/>
                      <a:gdLst>
                        <a:gd name="T0" fmla="*/ 4 w 171"/>
                        <a:gd name="T1" fmla="*/ 52 h 102"/>
                        <a:gd name="T2" fmla="*/ 50 w 171"/>
                        <a:gd name="T3" fmla="*/ 7 h 102"/>
                        <a:gd name="T4" fmla="*/ 118 w 171"/>
                        <a:gd name="T5" fmla="*/ 7 h 102"/>
                        <a:gd name="T6" fmla="*/ 163 w 171"/>
                        <a:gd name="T7" fmla="*/ 52 h 102"/>
                        <a:gd name="T8" fmla="*/ 72 w 171"/>
                        <a:gd name="T9" fmla="*/ 98 h 102"/>
                        <a:gd name="T10" fmla="*/ 4 w 171"/>
                        <a:gd name="T11" fmla="*/ 52 h 1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71" h="102">
                          <a:moveTo>
                            <a:pt x="4" y="52"/>
                          </a:moveTo>
                          <a:cubicBezTo>
                            <a:pt x="0" y="37"/>
                            <a:pt x="31" y="14"/>
                            <a:pt x="50" y="7"/>
                          </a:cubicBezTo>
                          <a:cubicBezTo>
                            <a:pt x="69" y="0"/>
                            <a:pt x="99" y="0"/>
                            <a:pt x="118" y="7"/>
                          </a:cubicBezTo>
                          <a:cubicBezTo>
                            <a:pt x="137" y="14"/>
                            <a:pt x="171" y="37"/>
                            <a:pt x="163" y="52"/>
                          </a:cubicBezTo>
                          <a:cubicBezTo>
                            <a:pt x="155" y="67"/>
                            <a:pt x="98" y="94"/>
                            <a:pt x="72" y="98"/>
                          </a:cubicBezTo>
                          <a:cubicBezTo>
                            <a:pt x="46" y="102"/>
                            <a:pt x="8" y="67"/>
                            <a:pt x="4" y="52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989" name="Group 221">
                    <a:extLst>
                      <a:ext uri="{FF2B5EF4-FFF2-40B4-BE49-F238E27FC236}">
                        <a16:creationId xmlns:a16="http://schemas.microsoft.com/office/drawing/2014/main" id="{1B4A9D42-B873-467A-989F-0612C738598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H="1">
                    <a:off x="3447" y="838"/>
                    <a:ext cx="70" cy="57"/>
                    <a:chOff x="2993" y="3227"/>
                    <a:chExt cx="113" cy="90"/>
                  </a:xfrm>
                </p:grpSpPr>
                <p:sp>
                  <p:nvSpPr>
                    <p:cNvPr id="32990" name="Oval 222">
                      <a:extLst>
                        <a:ext uri="{FF2B5EF4-FFF2-40B4-BE49-F238E27FC236}">
                          <a16:creationId xmlns:a16="http://schemas.microsoft.com/office/drawing/2014/main" id="{7C1C6FD4-665B-4826-9DAF-21BE9C2EAAA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6" y="3227"/>
                      <a:ext cx="90" cy="9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332125"/>
                        </a:gs>
                        <a:gs pos="100000">
                          <a:srgbClr val="332125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91" name="Freeform 223">
                      <a:extLst>
                        <a:ext uri="{FF2B5EF4-FFF2-40B4-BE49-F238E27FC236}">
                          <a16:creationId xmlns:a16="http://schemas.microsoft.com/office/drawing/2014/main" id="{9DBCF198-7DF7-4A7B-85F9-03F11AE00A0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2993" y="3249"/>
                      <a:ext cx="91" cy="45"/>
                    </a:xfrm>
                    <a:custGeom>
                      <a:avLst/>
                      <a:gdLst>
                        <a:gd name="T0" fmla="*/ 4 w 171"/>
                        <a:gd name="T1" fmla="*/ 52 h 102"/>
                        <a:gd name="T2" fmla="*/ 50 w 171"/>
                        <a:gd name="T3" fmla="*/ 7 h 102"/>
                        <a:gd name="T4" fmla="*/ 118 w 171"/>
                        <a:gd name="T5" fmla="*/ 7 h 102"/>
                        <a:gd name="T6" fmla="*/ 163 w 171"/>
                        <a:gd name="T7" fmla="*/ 52 h 102"/>
                        <a:gd name="T8" fmla="*/ 72 w 171"/>
                        <a:gd name="T9" fmla="*/ 98 h 102"/>
                        <a:gd name="T10" fmla="*/ 4 w 171"/>
                        <a:gd name="T11" fmla="*/ 52 h 1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71" h="102">
                          <a:moveTo>
                            <a:pt x="4" y="52"/>
                          </a:moveTo>
                          <a:cubicBezTo>
                            <a:pt x="0" y="37"/>
                            <a:pt x="31" y="14"/>
                            <a:pt x="50" y="7"/>
                          </a:cubicBezTo>
                          <a:cubicBezTo>
                            <a:pt x="69" y="0"/>
                            <a:pt x="99" y="0"/>
                            <a:pt x="118" y="7"/>
                          </a:cubicBezTo>
                          <a:cubicBezTo>
                            <a:pt x="137" y="14"/>
                            <a:pt x="171" y="37"/>
                            <a:pt x="163" y="52"/>
                          </a:cubicBezTo>
                          <a:cubicBezTo>
                            <a:pt x="155" y="67"/>
                            <a:pt x="98" y="94"/>
                            <a:pt x="72" y="98"/>
                          </a:cubicBezTo>
                          <a:cubicBezTo>
                            <a:pt x="46" y="102"/>
                            <a:pt x="8" y="67"/>
                            <a:pt x="4" y="52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32992" name="Oval 224">
                    <a:extLst>
                      <a:ext uri="{FF2B5EF4-FFF2-40B4-BE49-F238E27FC236}">
                        <a16:creationId xmlns:a16="http://schemas.microsoft.com/office/drawing/2014/main" id="{35A42931-48A2-40C1-99FA-0234E8DD006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20" y="877"/>
                    <a:ext cx="89" cy="8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A3262">
                          <a:alpha val="70000"/>
                        </a:srgbClr>
                      </a:gs>
                      <a:gs pos="100000">
                        <a:srgbClr val="FFDEBD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32993" name="Group 225">
                    <a:extLst>
                      <a:ext uri="{FF2B5EF4-FFF2-40B4-BE49-F238E27FC236}">
                        <a16:creationId xmlns:a16="http://schemas.microsoft.com/office/drawing/2014/main" id="{C0347313-9052-42F5-8185-F3941298B45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447" y="890"/>
                    <a:ext cx="90" cy="89"/>
                    <a:chOff x="3946" y="2591"/>
                    <a:chExt cx="159" cy="159"/>
                  </a:xfrm>
                </p:grpSpPr>
                <p:sp>
                  <p:nvSpPr>
                    <p:cNvPr id="32994" name="Oval 226">
                      <a:extLst>
                        <a:ext uri="{FF2B5EF4-FFF2-40B4-BE49-F238E27FC236}">
                          <a16:creationId xmlns:a16="http://schemas.microsoft.com/office/drawing/2014/main" id="{F522C6CB-A773-4151-B6DC-63C91B0F3AA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46" y="2591"/>
                      <a:ext cx="158" cy="1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A3262">
                            <a:alpha val="70000"/>
                          </a:srgbClr>
                        </a:gs>
                        <a:gs pos="100000">
                          <a:srgbClr val="FFDEBD"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95" name="Oval 227">
                      <a:extLst>
                        <a:ext uri="{FF2B5EF4-FFF2-40B4-BE49-F238E27FC236}">
                          <a16:creationId xmlns:a16="http://schemas.microsoft.com/office/drawing/2014/main" id="{0C33E2E5-9048-4624-8C4B-C7BAF4A4DC5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13" y="2614"/>
                      <a:ext cx="92" cy="9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13B59">
                            <a:alpha val="30000"/>
                          </a:srgbClr>
                        </a:gs>
                        <a:gs pos="100000">
                          <a:srgbClr val="FFDEBD">
                            <a:alpha val="0"/>
                          </a:srgbClr>
                        </a:gs>
                      </a:gsLst>
                      <a:lin ang="27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32996" name="AutoShape 228">
                    <a:extLst>
                      <a:ext uri="{FF2B5EF4-FFF2-40B4-BE49-F238E27FC236}">
                        <a16:creationId xmlns:a16="http://schemas.microsoft.com/office/drawing/2014/main" id="{4601722E-823F-493D-859D-03BB4DD79F8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3373" y="902"/>
                    <a:ext cx="14" cy="52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EEC0B4"/>
                      </a:gs>
                      <a:gs pos="100000">
                        <a:srgbClr val="EEC0B4">
                          <a:gamma/>
                          <a:tint val="80000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97" name="Oval 229">
                    <a:extLst>
                      <a:ext uri="{FF2B5EF4-FFF2-40B4-BE49-F238E27FC236}">
                        <a16:creationId xmlns:a16="http://schemas.microsoft.com/office/drawing/2014/main" id="{DEF80FC1-D01E-4FF7-A91F-4930E13E92A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322" y="863"/>
                    <a:ext cx="129" cy="12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BE8DD">
                          <a:alpha val="60001"/>
                        </a:srgbClr>
                      </a:gs>
                      <a:gs pos="100000">
                        <a:schemeClr val="bg1">
                          <a:alpha val="2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32998" name="Group 230">
                    <a:extLst>
                      <a:ext uri="{FF2B5EF4-FFF2-40B4-BE49-F238E27FC236}">
                        <a16:creationId xmlns:a16="http://schemas.microsoft.com/office/drawing/2014/main" id="{B407D76B-5491-4D6A-B51E-B65A3CC30FE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17" y="979"/>
                    <a:ext cx="129" cy="51"/>
                    <a:chOff x="4490" y="3158"/>
                    <a:chExt cx="227" cy="91"/>
                  </a:xfrm>
                </p:grpSpPr>
                <p:sp>
                  <p:nvSpPr>
                    <p:cNvPr id="32999" name="Oval 231">
                      <a:extLst>
                        <a:ext uri="{FF2B5EF4-FFF2-40B4-BE49-F238E27FC236}">
                          <a16:creationId xmlns:a16="http://schemas.microsoft.com/office/drawing/2014/main" id="{6BF093DD-1556-4115-A627-22CC502C2C7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90" y="3158"/>
                      <a:ext cx="227" cy="9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D1A3">
                            <a:alpha val="39999"/>
                          </a:srgbClr>
                        </a:gs>
                        <a:gs pos="100000">
                          <a:srgbClr val="FFDEBD"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3000" name="Freeform 232">
                      <a:extLst>
                        <a:ext uri="{FF2B5EF4-FFF2-40B4-BE49-F238E27FC236}">
                          <a16:creationId xmlns:a16="http://schemas.microsoft.com/office/drawing/2014/main" id="{C4FD12BB-442E-434A-A08B-30F68EFAEAA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572" y="3204"/>
                      <a:ext cx="61" cy="4"/>
                    </a:xfrm>
                    <a:custGeom>
                      <a:avLst/>
                      <a:gdLst>
                        <a:gd name="T0" fmla="*/ 0 w 68"/>
                        <a:gd name="T1" fmla="*/ 4 h 4"/>
                        <a:gd name="T2" fmla="*/ 68 w 68"/>
                        <a:gd name="T3" fmla="*/ 4 h 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68" h="4">
                          <a:moveTo>
                            <a:pt x="0" y="4"/>
                          </a:moveTo>
                          <a:cubicBezTo>
                            <a:pt x="19" y="2"/>
                            <a:pt x="38" y="0"/>
                            <a:pt x="68" y="4"/>
                          </a:cubicBezTo>
                        </a:path>
                      </a:pathLst>
                    </a:custGeom>
                    <a:noFill/>
                    <a:ln w="15875" cap="flat" cmpd="sng">
                      <a:solidFill>
                        <a:srgbClr val="F6D3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33004" name="Freeform 236">
            <a:extLst>
              <a:ext uri="{FF2B5EF4-FFF2-40B4-BE49-F238E27FC236}">
                <a16:creationId xmlns:a16="http://schemas.microsoft.com/office/drawing/2014/main" id="{A5A526A2-1C2F-4D18-9584-968E47177D22}"/>
              </a:ext>
            </a:extLst>
          </p:cNvPr>
          <p:cNvSpPr>
            <a:spLocks/>
          </p:cNvSpPr>
          <p:nvPr/>
        </p:nvSpPr>
        <p:spPr bwMode="auto">
          <a:xfrm>
            <a:off x="1408113" y="1163638"/>
            <a:ext cx="533400" cy="2486025"/>
          </a:xfrm>
          <a:custGeom>
            <a:avLst/>
            <a:gdLst>
              <a:gd name="T0" fmla="*/ 325 w 336"/>
              <a:gd name="T1" fmla="*/ 0 h 1566"/>
              <a:gd name="T2" fmla="*/ 212 w 336"/>
              <a:gd name="T3" fmla="*/ 273 h 1566"/>
              <a:gd name="T4" fmla="*/ 76 w 336"/>
              <a:gd name="T5" fmla="*/ 794 h 1566"/>
              <a:gd name="T6" fmla="*/ 7 w 336"/>
              <a:gd name="T7" fmla="*/ 1384 h 1566"/>
              <a:gd name="T8" fmla="*/ 121 w 336"/>
              <a:gd name="T9" fmla="*/ 1543 h 1566"/>
              <a:gd name="T10" fmla="*/ 280 w 336"/>
              <a:gd name="T11" fmla="*/ 1520 h 1566"/>
              <a:gd name="T12" fmla="*/ 325 w 336"/>
              <a:gd name="T13" fmla="*/ 1339 h 1566"/>
              <a:gd name="T14" fmla="*/ 212 w 336"/>
              <a:gd name="T15" fmla="*/ 1248 h 1566"/>
              <a:gd name="T16" fmla="*/ 98 w 336"/>
              <a:gd name="T17" fmla="*/ 1293 h 1566"/>
              <a:gd name="T18" fmla="*/ 76 w 336"/>
              <a:gd name="T19" fmla="*/ 1407 h 1566"/>
              <a:gd name="T20" fmla="*/ 166 w 336"/>
              <a:gd name="T21" fmla="*/ 1497 h 1566"/>
              <a:gd name="T22" fmla="*/ 234 w 336"/>
              <a:gd name="T23" fmla="*/ 1475 h 1566"/>
              <a:gd name="T24" fmla="*/ 257 w 336"/>
              <a:gd name="T25" fmla="*/ 1407 h 1566"/>
              <a:gd name="T26" fmla="*/ 234 w 336"/>
              <a:gd name="T27" fmla="*/ 1339 h 1566"/>
              <a:gd name="T28" fmla="*/ 166 w 336"/>
              <a:gd name="T29" fmla="*/ 1339 h 1566"/>
              <a:gd name="T30" fmla="*/ 144 w 336"/>
              <a:gd name="T31" fmla="*/ 1407 h 1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36" h="1566">
                <a:moveTo>
                  <a:pt x="325" y="0"/>
                </a:moveTo>
                <a:cubicBezTo>
                  <a:pt x="289" y="70"/>
                  <a:pt x="253" y="141"/>
                  <a:pt x="212" y="273"/>
                </a:cubicBezTo>
                <a:cubicBezTo>
                  <a:pt x="171" y="405"/>
                  <a:pt x="110" y="609"/>
                  <a:pt x="76" y="794"/>
                </a:cubicBezTo>
                <a:cubicBezTo>
                  <a:pt x="42" y="979"/>
                  <a:pt x="0" y="1259"/>
                  <a:pt x="7" y="1384"/>
                </a:cubicBezTo>
                <a:cubicBezTo>
                  <a:pt x="14" y="1509"/>
                  <a:pt x="76" y="1520"/>
                  <a:pt x="121" y="1543"/>
                </a:cubicBezTo>
                <a:cubicBezTo>
                  <a:pt x="166" y="1566"/>
                  <a:pt x="246" y="1554"/>
                  <a:pt x="280" y="1520"/>
                </a:cubicBezTo>
                <a:cubicBezTo>
                  <a:pt x="314" y="1486"/>
                  <a:pt x="336" y="1384"/>
                  <a:pt x="325" y="1339"/>
                </a:cubicBezTo>
                <a:cubicBezTo>
                  <a:pt x="314" y="1294"/>
                  <a:pt x="250" y="1256"/>
                  <a:pt x="212" y="1248"/>
                </a:cubicBezTo>
                <a:cubicBezTo>
                  <a:pt x="174" y="1240"/>
                  <a:pt x="121" y="1267"/>
                  <a:pt x="98" y="1293"/>
                </a:cubicBezTo>
                <a:cubicBezTo>
                  <a:pt x="75" y="1319"/>
                  <a:pt x="65" y="1373"/>
                  <a:pt x="76" y="1407"/>
                </a:cubicBezTo>
                <a:cubicBezTo>
                  <a:pt x="87" y="1441"/>
                  <a:pt x="140" y="1486"/>
                  <a:pt x="166" y="1497"/>
                </a:cubicBezTo>
                <a:cubicBezTo>
                  <a:pt x="192" y="1508"/>
                  <a:pt x="219" y="1490"/>
                  <a:pt x="234" y="1475"/>
                </a:cubicBezTo>
                <a:cubicBezTo>
                  <a:pt x="249" y="1460"/>
                  <a:pt x="257" y="1430"/>
                  <a:pt x="257" y="1407"/>
                </a:cubicBezTo>
                <a:cubicBezTo>
                  <a:pt x="257" y="1384"/>
                  <a:pt x="249" y="1350"/>
                  <a:pt x="234" y="1339"/>
                </a:cubicBezTo>
                <a:cubicBezTo>
                  <a:pt x="219" y="1328"/>
                  <a:pt x="181" y="1328"/>
                  <a:pt x="166" y="1339"/>
                </a:cubicBezTo>
                <a:cubicBezTo>
                  <a:pt x="151" y="1350"/>
                  <a:pt x="144" y="1400"/>
                  <a:pt x="144" y="1407"/>
                </a:cubicBezTo>
              </a:path>
            </a:pathLst>
          </a:custGeom>
          <a:noFill/>
          <a:ln w="15875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005" name="Freeform 237">
            <a:extLst>
              <a:ext uri="{FF2B5EF4-FFF2-40B4-BE49-F238E27FC236}">
                <a16:creationId xmlns:a16="http://schemas.microsoft.com/office/drawing/2014/main" id="{E67E5E2D-867F-4FF1-8199-A160D7832CF1}"/>
              </a:ext>
            </a:extLst>
          </p:cNvPr>
          <p:cNvSpPr>
            <a:spLocks/>
          </p:cNvSpPr>
          <p:nvPr/>
        </p:nvSpPr>
        <p:spPr bwMode="auto">
          <a:xfrm>
            <a:off x="1768475" y="1162050"/>
            <a:ext cx="438150" cy="2447925"/>
          </a:xfrm>
          <a:custGeom>
            <a:avLst/>
            <a:gdLst>
              <a:gd name="T0" fmla="*/ 94 w 276"/>
              <a:gd name="T1" fmla="*/ 0 h 1316"/>
              <a:gd name="T2" fmla="*/ 4 w 276"/>
              <a:gd name="T3" fmla="*/ 544 h 1316"/>
              <a:gd name="T4" fmla="*/ 117 w 276"/>
              <a:gd name="T5" fmla="*/ 1179 h 1316"/>
              <a:gd name="T6" fmla="*/ 276 w 276"/>
              <a:gd name="T7" fmla="*/ 1316 h 1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6" h="1316">
                <a:moveTo>
                  <a:pt x="94" y="0"/>
                </a:moveTo>
                <a:cubicBezTo>
                  <a:pt x="47" y="174"/>
                  <a:pt x="0" y="348"/>
                  <a:pt x="4" y="544"/>
                </a:cubicBezTo>
                <a:cubicBezTo>
                  <a:pt x="8" y="740"/>
                  <a:pt x="72" y="1050"/>
                  <a:pt x="117" y="1179"/>
                </a:cubicBezTo>
                <a:cubicBezTo>
                  <a:pt x="162" y="1308"/>
                  <a:pt x="246" y="1293"/>
                  <a:pt x="276" y="1316"/>
                </a:cubicBezTo>
              </a:path>
            </a:pathLst>
          </a:custGeom>
          <a:noFill/>
          <a:ln w="19050">
            <a:solidFill>
              <a:srgbClr val="FF99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2" name="AutoShape 4">
            <a:extLst>
              <a:ext uri="{FF2B5EF4-FFF2-40B4-BE49-F238E27FC236}">
                <a16:creationId xmlns:a16="http://schemas.microsoft.com/office/drawing/2014/main" id="{BBB204EE-5C57-4056-899B-B9A24D017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5313" y="1119188"/>
            <a:ext cx="6705600" cy="5334000"/>
          </a:xfrm>
          <a:prstGeom prst="roundRect">
            <a:avLst>
              <a:gd name="adj" fmla="val 4046"/>
            </a:avLst>
          </a:prstGeom>
          <a:noFill/>
          <a:ln w="57150" cmpd="thinThick">
            <a:solidFill>
              <a:srgbClr val="FF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4" name="AutoShape 6">
            <a:extLst>
              <a:ext uri="{FF2B5EF4-FFF2-40B4-BE49-F238E27FC236}">
                <a16:creationId xmlns:a16="http://schemas.microsoft.com/office/drawing/2014/main" id="{1AA15853-D99C-4D47-8D41-30B396D1F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3963" y="5553075"/>
            <a:ext cx="254000" cy="254000"/>
          </a:xfrm>
          <a:custGeom>
            <a:avLst/>
            <a:gdLst>
              <a:gd name="G0" fmla="+- 1916 0 0"/>
              <a:gd name="G1" fmla="+- 21600 0 1916"/>
              <a:gd name="G2" fmla="+- 21600 0 1916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916" y="10800"/>
                </a:moveTo>
                <a:cubicBezTo>
                  <a:pt x="1916" y="15706"/>
                  <a:pt x="5894" y="19684"/>
                  <a:pt x="10800" y="19684"/>
                </a:cubicBezTo>
                <a:cubicBezTo>
                  <a:pt x="15706" y="19684"/>
                  <a:pt x="19684" y="15706"/>
                  <a:pt x="19684" y="10800"/>
                </a:cubicBezTo>
                <a:cubicBezTo>
                  <a:pt x="19684" y="5894"/>
                  <a:pt x="15706" y="1916"/>
                  <a:pt x="10800" y="1916"/>
                </a:cubicBezTo>
                <a:cubicBezTo>
                  <a:pt x="5894" y="1916"/>
                  <a:pt x="1916" y="5894"/>
                  <a:pt x="1916" y="10800"/>
                </a:cubicBezTo>
                <a:close/>
              </a:path>
            </a:pathLst>
          </a:cu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5" name="AutoShape 7">
            <a:extLst>
              <a:ext uri="{FF2B5EF4-FFF2-40B4-BE49-F238E27FC236}">
                <a16:creationId xmlns:a16="http://schemas.microsoft.com/office/drawing/2014/main" id="{9051DE0D-E45C-40F9-95C5-E2CA462BC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5373688"/>
            <a:ext cx="388938" cy="431800"/>
          </a:xfrm>
          <a:custGeom>
            <a:avLst/>
            <a:gdLst>
              <a:gd name="G0" fmla="+- 4708 0 0"/>
              <a:gd name="G1" fmla="+- 21600 0 4708"/>
              <a:gd name="G2" fmla="+- 21600 0 4708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4708" y="10800"/>
                </a:moveTo>
                <a:cubicBezTo>
                  <a:pt x="4708" y="14165"/>
                  <a:pt x="7435" y="16892"/>
                  <a:pt x="10800" y="16892"/>
                </a:cubicBezTo>
                <a:cubicBezTo>
                  <a:pt x="14165" y="16892"/>
                  <a:pt x="16892" y="14165"/>
                  <a:pt x="16892" y="10800"/>
                </a:cubicBezTo>
                <a:cubicBezTo>
                  <a:pt x="16892" y="7435"/>
                  <a:pt x="14165" y="4708"/>
                  <a:pt x="10800" y="4708"/>
                </a:cubicBezTo>
                <a:cubicBezTo>
                  <a:pt x="7435" y="4708"/>
                  <a:pt x="4708" y="7435"/>
                  <a:pt x="4708" y="10800"/>
                </a:cubicBezTo>
                <a:close/>
              </a:path>
            </a:pathLst>
          </a:cu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017" name="Freeform 249">
            <a:extLst>
              <a:ext uri="{FF2B5EF4-FFF2-40B4-BE49-F238E27FC236}">
                <a16:creationId xmlns:a16="http://schemas.microsoft.com/office/drawing/2014/main" id="{B48C67BC-D9CD-4F07-9845-DCDBD54EB156}"/>
              </a:ext>
            </a:extLst>
          </p:cNvPr>
          <p:cNvSpPr>
            <a:spLocks/>
          </p:cNvSpPr>
          <p:nvPr/>
        </p:nvSpPr>
        <p:spPr bwMode="auto">
          <a:xfrm rot="14400000">
            <a:off x="7804944" y="1945481"/>
            <a:ext cx="130175" cy="442913"/>
          </a:xfrm>
          <a:custGeom>
            <a:avLst/>
            <a:gdLst>
              <a:gd name="T0" fmla="*/ 572 w 1195"/>
              <a:gd name="T1" fmla="*/ 0 h 2472"/>
              <a:gd name="T2" fmla="*/ 464 w 1195"/>
              <a:gd name="T3" fmla="*/ 186 h 2472"/>
              <a:gd name="T4" fmla="*/ 404 w 1195"/>
              <a:gd name="T5" fmla="*/ 288 h 2472"/>
              <a:gd name="T6" fmla="*/ 380 w 1195"/>
              <a:gd name="T7" fmla="*/ 324 h 2472"/>
              <a:gd name="T8" fmla="*/ 320 w 1195"/>
              <a:gd name="T9" fmla="*/ 438 h 2472"/>
              <a:gd name="T10" fmla="*/ 248 w 1195"/>
              <a:gd name="T11" fmla="*/ 576 h 2472"/>
              <a:gd name="T12" fmla="*/ 170 w 1195"/>
              <a:gd name="T13" fmla="*/ 774 h 2472"/>
              <a:gd name="T14" fmla="*/ 128 w 1195"/>
              <a:gd name="T15" fmla="*/ 882 h 2472"/>
              <a:gd name="T16" fmla="*/ 74 w 1195"/>
              <a:gd name="T17" fmla="*/ 1086 h 2472"/>
              <a:gd name="T18" fmla="*/ 38 w 1195"/>
              <a:gd name="T19" fmla="*/ 1296 h 2472"/>
              <a:gd name="T20" fmla="*/ 44 w 1195"/>
              <a:gd name="T21" fmla="*/ 1722 h 2472"/>
              <a:gd name="T22" fmla="*/ 98 w 1195"/>
              <a:gd name="T23" fmla="*/ 1884 h 2472"/>
              <a:gd name="T24" fmla="*/ 134 w 1195"/>
              <a:gd name="T25" fmla="*/ 1944 h 2472"/>
              <a:gd name="T26" fmla="*/ 152 w 1195"/>
              <a:gd name="T27" fmla="*/ 1986 h 2472"/>
              <a:gd name="T28" fmla="*/ 194 w 1195"/>
              <a:gd name="T29" fmla="*/ 2082 h 2472"/>
              <a:gd name="T30" fmla="*/ 236 w 1195"/>
              <a:gd name="T31" fmla="*/ 2136 h 2472"/>
              <a:gd name="T32" fmla="*/ 350 w 1195"/>
              <a:gd name="T33" fmla="*/ 2274 h 2472"/>
              <a:gd name="T34" fmla="*/ 416 w 1195"/>
              <a:gd name="T35" fmla="*/ 2340 h 2472"/>
              <a:gd name="T36" fmla="*/ 500 w 1195"/>
              <a:gd name="T37" fmla="*/ 2418 h 2472"/>
              <a:gd name="T38" fmla="*/ 554 w 1195"/>
              <a:gd name="T39" fmla="*/ 2460 h 2472"/>
              <a:gd name="T40" fmla="*/ 572 w 1195"/>
              <a:gd name="T41" fmla="*/ 2472 h 2472"/>
              <a:gd name="T42" fmla="*/ 638 w 1195"/>
              <a:gd name="T43" fmla="*/ 2454 h 2472"/>
              <a:gd name="T44" fmla="*/ 692 w 1195"/>
              <a:gd name="T45" fmla="*/ 2418 h 2472"/>
              <a:gd name="T46" fmla="*/ 710 w 1195"/>
              <a:gd name="T47" fmla="*/ 2406 h 2472"/>
              <a:gd name="T48" fmla="*/ 854 w 1195"/>
              <a:gd name="T49" fmla="*/ 2274 h 2472"/>
              <a:gd name="T50" fmla="*/ 884 w 1195"/>
              <a:gd name="T51" fmla="*/ 2232 h 2472"/>
              <a:gd name="T52" fmla="*/ 938 w 1195"/>
              <a:gd name="T53" fmla="*/ 2178 h 2472"/>
              <a:gd name="T54" fmla="*/ 992 w 1195"/>
              <a:gd name="T55" fmla="*/ 2130 h 2472"/>
              <a:gd name="T56" fmla="*/ 1076 w 1195"/>
              <a:gd name="T57" fmla="*/ 2022 h 2472"/>
              <a:gd name="T58" fmla="*/ 1094 w 1195"/>
              <a:gd name="T59" fmla="*/ 1998 h 2472"/>
              <a:gd name="T60" fmla="*/ 1112 w 1195"/>
              <a:gd name="T61" fmla="*/ 1974 h 2472"/>
              <a:gd name="T62" fmla="*/ 1148 w 1195"/>
              <a:gd name="T63" fmla="*/ 1902 h 2472"/>
              <a:gd name="T64" fmla="*/ 1178 w 1195"/>
              <a:gd name="T65" fmla="*/ 1752 h 2472"/>
              <a:gd name="T66" fmla="*/ 1166 w 1195"/>
              <a:gd name="T67" fmla="*/ 1230 h 2472"/>
              <a:gd name="T68" fmla="*/ 1130 w 1195"/>
              <a:gd name="T69" fmla="*/ 1086 h 2472"/>
              <a:gd name="T70" fmla="*/ 1010 w 1195"/>
              <a:gd name="T71" fmla="*/ 804 h 2472"/>
              <a:gd name="T72" fmla="*/ 986 w 1195"/>
              <a:gd name="T73" fmla="*/ 750 h 2472"/>
              <a:gd name="T74" fmla="*/ 872 w 1195"/>
              <a:gd name="T75" fmla="*/ 576 h 2472"/>
              <a:gd name="T76" fmla="*/ 830 w 1195"/>
              <a:gd name="T77" fmla="*/ 498 h 2472"/>
              <a:gd name="T78" fmla="*/ 800 w 1195"/>
              <a:gd name="T79" fmla="*/ 462 h 2472"/>
              <a:gd name="T80" fmla="*/ 764 w 1195"/>
              <a:gd name="T81" fmla="*/ 402 h 2472"/>
              <a:gd name="T82" fmla="*/ 704 w 1195"/>
              <a:gd name="T83" fmla="*/ 270 h 2472"/>
              <a:gd name="T84" fmla="*/ 686 w 1195"/>
              <a:gd name="T85" fmla="*/ 216 h 2472"/>
              <a:gd name="T86" fmla="*/ 626 w 1195"/>
              <a:gd name="T87" fmla="*/ 108 h 2472"/>
              <a:gd name="T88" fmla="*/ 572 w 1195"/>
              <a:gd name="T89" fmla="*/ 0 h 2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195" h="2472">
                <a:moveTo>
                  <a:pt x="572" y="0"/>
                </a:moveTo>
                <a:cubicBezTo>
                  <a:pt x="532" y="60"/>
                  <a:pt x="501" y="125"/>
                  <a:pt x="464" y="186"/>
                </a:cubicBezTo>
                <a:cubicBezTo>
                  <a:pt x="444" y="220"/>
                  <a:pt x="424" y="254"/>
                  <a:pt x="404" y="288"/>
                </a:cubicBezTo>
                <a:cubicBezTo>
                  <a:pt x="397" y="300"/>
                  <a:pt x="385" y="311"/>
                  <a:pt x="380" y="324"/>
                </a:cubicBezTo>
                <a:cubicBezTo>
                  <a:pt x="364" y="364"/>
                  <a:pt x="341" y="401"/>
                  <a:pt x="320" y="438"/>
                </a:cubicBezTo>
                <a:cubicBezTo>
                  <a:pt x="294" y="483"/>
                  <a:pt x="277" y="532"/>
                  <a:pt x="248" y="576"/>
                </a:cubicBezTo>
                <a:cubicBezTo>
                  <a:pt x="234" y="645"/>
                  <a:pt x="198" y="710"/>
                  <a:pt x="170" y="774"/>
                </a:cubicBezTo>
                <a:cubicBezTo>
                  <a:pt x="154" y="810"/>
                  <a:pt x="150" y="849"/>
                  <a:pt x="128" y="882"/>
                </a:cubicBezTo>
                <a:cubicBezTo>
                  <a:pt x="114" y="951"/>
                  <a:pt x="89" y="1017"/>
                  <a:pt x="74" y="1086"/>
                </a:cubicBezTo>
                <a:cubicBezTo>
                  <a:pt x="60" y="1148"/>
                  <a:pt x="56" y="1241"/>
                  <a:pt x="38" y="1296"/>
                </a:cubicBezTo>
                <a:cubicBezTo>
                  <a:pt x="23" y="1432"/>
                  <a:pt x="0" y="1591"/>
                  <a:pt x="44" y="1722"/>
                </a:cubicBezTo>
                <a:cubicBezTo>
                  <a:pt x="52" y="1775"/>
                  <a:pt x="68" y="1839"/>
                  <a:pt x="98" y="1884"/>
                </a:cubicBezTo>
                <a:cubicBezTo>
                  <a:pt x="105" y="1912"/>
                  <a:pt x="113" y="1923"/>
                  <a:pt x="134" y="1944"/>
                </a:cubicBezTo>
                <a:cubicBezTo>
                  <a:pt x="151" y="2013"/>
                  <a:pt x="127" y="1928"/>
                  <a:pt x="152" y="1986"/>
                </a:cubicBezTo>
                <a:cubicBezTo>
                  <a:pt x="167" y="2021"/>
                  <a:pt x="170" y="2050"/>
                  <a:pt x="194" y="2082"/>
                </a:cubicBezTo>
                <a:cubicBezTo>
                  <a:pt x="203" y="2109"/>
                  <a:pt x="212" y="2118"/>
                  <a:pt x="236" y="2136"/>
                </a:cubicBezTo>
                <a:cubicBezTo>
                  <a:pt x="250" y="2178"/>
                  <a:pt x="315" y="2247"/>
                  <a:pt x="350" y="2274"/>
                </a:cubicBezTo>
                <a:cubicBezTo>
                  <a:pt x="365" y="2304"/>
                  <a:pt x="391" y="2315"/>
                  <a:pt x="416" y="2340"/>
                </a:cubicBezTo>
                <a:cubicBezTo>
                  <a:pt x="442" y="2366"/>
                  <a:pt x="465" y="2406"/>
                  <a:pt x="500" y="2418"/>
                </a:cubicBezTo>
                <a:cubicBezTo>
                  <a:pt x="528" y="2446"/>
                  <a:pt x="511" y="2431"/>
                  <a:pt x="554" y="2460"/>
                </a:cubicBezTo>
                <a:cubicBezTo>
                  <a:pt x="560" y="2464"/>
                  <a:pt x="572" y="2472"/>
                  <a:pt x="572" y="2472"/>
                </a:cubicBezTo>
                <a:cubicBezTo>
                  <a:pt x="618" y="2457"/>
                  <a:pt x="596" y="2462"/>
                  <a:pt x="638" y="2454"/>
                </a:cubicBezTo>
                <a:cubicBezTo>
                  <a:pt x="656" y="2442"/>
                  <a:pt x="674" y="2430"/>
                  <a:pt x="692" y="2418"/>
                </a:cubicBezTo>
                <a:cubicBezTo>
                  <a:pt x="698" y="2414"/>
                  <a:pt x="710" y="2406"/>
                  <a:pt x="710" y="2406"/>
                </a:cubicBezTo>
                <a:cubicBezTo>
                  <a:pt x="745" y="2353"/>
                  <a:pt x="809" y="2319"/>
                  <a:pt x="854" y="2274"/>
                </a:cubicBezTo>
                <a:cubicBezTo>
                  <a:pt x="890" y="2238"/>
                  <a:pt x="857" y="2263"/>
                  <a:pt x="884" y="2232"/>
                </a:cubicBezTo>
                <a:cubicBezTo>
                  <a:pt x="884" y="2232"/>
                  <a:pt x="929" y="2187"/>
                  <a:pt x="938" y="2178"/>
                </a:cubicBezTo>
                <a:cubicBezTo>
                  <a:pt x="974" y="2142"/>
                  <a:pt x="942" y="2206"/>
                  <a:pt x="992" y="2130"/>
                </a:cubicBezTo>
                <a:cubicBezTo>
                  <a:pt x="1017" y="2092"/>
                  <a:pt x="1048" y="2059"/>
                  <a:pt x="1076" y="2022"/>
                </a:cubicBezTo>
                <a:cubicBezTo>
                  <a:pt x="1082" y="2014"/>
                  <a:pt x="1088" y="2006"/>
                  <a:pt x="1094" y="1998"/>
                </a:cubicBezTo>
                <a:cubicBezTo>
                  <a:pt x="1100" y="1990"/>
                  <a:pt x="1112" y="1974"/>
                  <a:pt x="1112" y="1974"/>
                </a:cubicBezTo>
                <a:cubicBezTo>
                  <a:pt x="1120" y="1949"/>
                  <a:pt x="1134" y="1924"/>
                  <a:pt x="1148" y="1902"/>
                </a:cubicBezTo>
                <a:cubicBezTo>
                  <a:pt x="1160" y="1852"/>
                  <a:pt x="1168" y="1802"/>
                  <a:pt x="1178" y="1752"/>
                </a:cubicBezTo>
                <a:cubicBezTo>
                  <a:pt x="1190" y="1579"/>
                  <a:pt x="1195" y="1401"/>
                  <a:pt x="1166" y="1230"/>
                </a:cubicBezTo>
                <a:cubicBezTo>
                  <a:pt x="1158" y="1185"/>
                  <a:pt x="1156" y="1125"/>
                  <a:pt x="1130" y="1086"/>
                </a:cubicBezTo>
                <a:cubicBezTo>
                  <a:pt x="1110" y="988"/>
                  <a:pt x="1066" y="888"/>
                  <a:pt x="1010" y="804"/>
                </a:cubicBezTo>
                <a:cubicBezTo>
                  <a:pt x="1000" y="789"/>
                  <a:pt x="995" y="766"/>
                  <a:pt x="986" y="750"/>
                </a:cubicBezTo>
                <a:cubicBezTo>
                  <a:pt x="954" y="692"/>
                  <a:pt x="919" y="623"/>
                  <a:pt x="872" y="576"/>
                </a:cubicBezTo>
                <a:cubicBezTo>
                  <a:pt x="864" y="551"/>
                  <a:pt x="846" y="520"/>
                  <a:pt x="830" y="498"/>
                </a:cubicBezTo>
                <a:cubicBezTo>
                  <a:pt x="808" y="467"/>
                  <a:pt x="816" y="494"/>
                  <a:pt x="800" y="462"/>
                </a:cubicBezTo>
                <a:cubicBezTo>
                  <a:pt x="788" y="438"/>
                  <a:pt x="784" y="422"/>
                  <a:pt x="764" y="402"/>
                </a:cubicBezTo>
                <a:cubicBezTo>
                  <a:pt x="752" y="354"/>
                  <a:pt x="724" y="314"/>
                  <a:pt x="704" y="270"/>
                </a:cubicBezTo>
                <a:cubicBezTo>
                  <a:pt x="696" y="253"/>
                  <a:pt x="697" y="232"/>
                  <a:pt x="686" y="216"/>
                </a:cubicBezTo>
                <a:cubicBezTo>
                  <a:pt x="663" y="182"/>
                  <a:pt x="646" y="144"/>
                  <a:pt x="626" y="108"/>
                </a:cubicBezTo>
                <a:cubicBezTo>
                  <a:pt x="607" y="74"/>
                  <a:pt x="572" y="40"/>
                  <a:pt x="572" y="0"/>
                </a:cubicBezTo>
                <a:close/>
              </a:path>
            </a:pathLst>
          </a:custGeom>
          <a:gradFill rotWithShape="0">
            <a:gsLst>
              <a:gs pos="0">
                <a:srgbClr val="FFE5FF"/>
              </a:gs>
              <a:gs pos="100000">
                <a:srgbClr val="EC009D"/>
              </a:gs>
            </a:gsLst>
            <a:path path="rect">
              <a:fillToRect l="100000" b="100000"/>
            </a:path>
          </a:gradFill>
          <a:ln>
            <a:noFill/>
          </a:ln>
          <a:effectLst>
            <a:outerShdw dist="35921" dir="2700000" algn="ctr" rotWithShape="0">
              <a:srgbClr val="50766C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018" name="Freeform 250">
            <a:extLst>
              <a:ext uri="{FF2B5EF4-FFF2-40B4-BE49-F238E27FC236}">
                <a16:creationId xmlns:a16="http://schemas.microsoft.com/office/drawing/2014/main" id="{AA66F979-7D64-43F9-9DFB-E10281D3737F}"/>
              </a:ext>
            </a:extLst>
          </p:cNvPr>
          <p:cNvSpPr>
            <a:spLocks/>
          </p:cNvSpPr>
          <p:nvPr/>
        </p:nvSpPr>
        <p:spPr bwMode="auto">
          <a:xfrm rot="1800000">
            <a:off x="8064500" y="4832350"/>
            <a:ext cx="146050" cy="442913"/>
          </a:xfrm>
          <a:custGeom>
            <a:avLst/>
            <a:gdLst>
              <a:gd name="T0" fmla="*/ 572 w 1195"/>
              <a:gd name="T1" fmla="*/ 0 h 2472"/>
              <a:gd name="T2" fmla="*/ 464 w 1195"/>
              <a:gd name="T3" fmla="*/ 186 h 2472"/>
              <a:gd name="T4" fmla="*/ 404 w 1195"/>
              <a:gd name="T5" fmla="*/ 288 h 2472"/>
              <a:gd name="T6" fmla="*/ 380 w 1195"/>
              <a:gd name="T7" fmla="*/ 324 h 2472"/>
              <a:gd name="T8" fmla="*/ 320 w 1195"/>
              <a:gd name="T9" fmla="*/ 438 h 2472"/>
              <a:gd name="T10" fmla="*/ 248 w 1195"/>
              <a:gd name="T11" fmla="*/ 576 h 2472"/>
              <a:gd name="T12" fmla="*/ 170 w 1195"/>
              <a:gd name="T13" fmla="*/ 774 h 2472"/>
              <a:gd name="T14" fmla="*/ 128 w 1195"/>
              <a:gd name="T15" fmla="*/ 882 h 2472"/>
              <a:gd name="T16" fmla="*/ 74 w 1195"/>
              <a:gd name="T17" fmla="*/ 1086 h 2472"/>
              <a:gd name="T18" fmla="*/ 38 w 1195"/>
              <a:gd name="T19" fmla="*/ 1296 h 2472"/>
              <a:gd name="T20" fmla="*/ 44 w 1195"/>
              <a:gd name="T21" fmla="*/ 1722 h 2472"/>
              <a:gd name="T22" fmla="*/ 98 w 1195"/>
              <a:gd name="T23" fmla="*/ 1884 h 2472"/>
              <a:gd name="T24" fmla="*/ 134 w 1195"/>
              <a:gd name="T25" fmla="*/ 1944 h 2472"/>
              <a:gd name="T26" fmla="*/ 152 w 1195"/>
              <a:gd name="T27" fmla="*/ 1986 h 2472"/>
              <a:gd name="T28" fmla="*/ 194 w 1195"/>
              <a:gd name="T29" fmla="*/ 2082 h 2472"/>
              <a:gd name="T30" fmla="*/ 236 w 1195"/>
              <a:gd name="T31" fmla="*/ 2136 h 2472"/>
              <a:gd name="T32" fmla="*/ 350 w 1195"/>
              <a:gd name="T33" fmla="*/ 2274 h 2472"/>
              <a:gd name="T34" fmla="*/ 416 w 1195"/>
              <a:gd name="T35" fmla="*/ 2340 h 2472"/>
              <a:gd name="T36" fmla="*/ 500 w 1195"/>
              <a:gd name="T37" fmla="*/ 2418 h 2472"/>
              <a:gd name="T38" fmla="*/ 554 w 1195"/>
              <a:gd name="T39" fmla="*/ 2460 h 2472"/>
              <a:gd name="T40" fmla="*/ 572 w 1195"/>
              <a:gd name="T41" fmla="*/ 2472 h 2472"/>
              <a:gd name="T42" fmla="*/ 638 w 1195"/>
              <a:gd name="T43" fmla="*/ 2454 h 2472"/>
              <a:gd name="T44" fmla="*/ 692 w 1195"/>
              <a:gd name="T45" fmla="*/ 2418 h 2472"/>
              <a:gd name="T46" fmla="*/ 710 w 1195"/>
              <a:gd name="T47" fmla="*/ 2406 h 2472"/>
              <a:gd name="T48" fmla="*/ 854 w 1195"/>
              <a:gd name="T49" fmla="*/ 2274 h 2472"/>
              <a:gd name="T50" fmla="*/ 884 w 1195"/>
              <a:gd name="T51" fmla="*/ 2232 h 2472"/>
              <a:gd name="T52" fmla="*/ 938 w 1195"/>
              <a:gd name="T53" fmla="*/ 2178 h 2472"/>
              <a:gd name="T54" fmla="*/ 992 w 1195"/>
              <a:gd name="T55" fmla="*/ 2130 h 2472"/>
              <a:gd name="T56" fmla="*/ 1076 w 1195"/>
              <a:gd name="T57" fmla="*/ 2022 h 2472"/>
              <a:gd name="T58" fmla="*/ 1094 w 1195"/>
              <a:gd name="T59" fmla="*/ 1998 h 2472"/>
              <a:gd name="T60" fmla="*/ 1112 w 1195"/>
              <a:gd name="T61" fmla="*/ 1974 h 2472"/>
              <a:gd name="T62" fmla="*/ 1148 w 1195"/>
              <a:gd name="T63" fmla="*/ 1902 h 2472"/>
              <a:gd name="T64" fmla="*/ 1178 w 1195"/>
              <a:gd name="T65" fmla="*/ 1752 h 2472"/>
              <a:gd name="T66" fmla="*/ 1166 w 1195"/>
              <a:gd name="T67" fmla="*/ 1230 h 2472"/>
              <a:gd name="T68" fmla="*/ 1130 w 1195"/>
              <a:gd name="T69" fmla="*/ 1086 h 2472"/>
              <a:gd name="T70" fmla="*/ 1010 w 1195"/>
              <a:gd name="T71" fmla="*/ 804 h 2472"/>
              <a:gd name="T72" fmla="*/ 986 w 1195"/>
              <a:gd name="T73" fmla="*/ 750 h 2472"/>
              <a:gd name="T74" fmla="*/ 872 w 1195"/>
              <a:gd name="T75" fmla="*/ 576 h 2472"/>
              <a:gd name="T76" fmla="*/ 830 w 1195"/>
              <a:gd name="T77" fmla="*/ 498 h 2472"/>
              <a:gd name="T78" fmla="*/ 800 w 1195"/>
              <a:gd name="T79" fmla="*/ 462 h 2472"/>
              <a:gd name="T80" fmla="*/ 764 w 1195"/>
              <a:gd name="T81" fmla="*/ 402 h 2472"/>
              <a:gd name="T82" fmla="*/ 704 w 1195"/>
              <a:gd name="T83" fmla="*/ 270 h 2472"/>
              <a:gd name="T84" fmla="*/ 686 w 1195"/>
              <a:gd name="T85" fmla="*/ 216 h 2472"/>
              <a:gd name="T86" fmla="*/ 626 w 1195"/>
              <a:gd name="T87" fmla="*/ 108 h 2472"/>
              <a:gd name="T88" fmla="*/ 572 w 1195"/>
              <a:gd name="T89" fmla="*/ 0 h 2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195" h="2472">
                <a:moveTo>
                  <a:pt x="572" y="0"/>
                </a:moveTo>
                <a:cubicBezTo>
                  <a:pt x="532" y="60"/>
                  <a:pt x="501" y="125"/>
                  <a:pt x="464" y="186"/>
                </a:cubicBezTo>
                <a:cubicBezTo>
                  <a:pt x="444" y="220"/>
                  <a:pt x="424" y="254"/>
                  <a:pt x="404" y="288"/>
                </a:cubicBezTo>
                <a:cubicBezTo>
                  <a:pt x="397" y="300"/>
                  <a:pt x="385" y="311"/>
                  <a:pt x="380" y="324"/>
                </a:cubicBezTo>
                <a:cubicBezTo>
                  <a:pt x="364" y="364"/>
                  <a:pt x="341" y="401"/>
                  <a:pt x="320" y="438"/>
                </a:cubicBezTo>
                <a:cubicBezTo>
                  <a:pt x="294" y="483"/>
                  <a:pt x="277" y="532"/>
                  <a:pt x="248" y="576"/>
                </a:cubicBezTo>
                <a:cubicBezTo>
                  <a:pt x="234" y="645"/>
                  <a:pt x="198" y="710"/>
                  <a:pt x="170" y="774"/>
                </a:cubicBezTo>
                <a:cubicBezTo>
                  <a:pt x="154" y="810"/>
                  <a:pt x="150" y="849"/>
                  <a:pt x="128" y="882"/>
                </a:cubicBezTo>
                <a:cubicBezTo>
                  <a:pt x="114" y="951"/>
                  <a:pt x="89" y="1017"/>
                  <a:pt x="74" y="1086"/>
                </a:cubicBezTo>
                <a:cubicBezTo>
                  <a:pt x="60" y="1148"/>
                  <a:pt x="56" y="1241"/>
                  <a:pt x="38" y="1296"/>
                </a:cubicBezTo>
                <a:cubicBezTo>
                  <a:pt x="23" y="1432"/>
                  <a:pt x="0" y="1591"/>
                  <a:pt x="44" y="1722"/>
                </a:cubicBezTo>
                <a:cubicBezTo>
                  <a:pt x="52" y="1775"/>
                  <a:pt x="68" y="1839"/>
                  <a:pt x="98" y="1884"/>
                </a:cubicBezTo>
                <a:cubicBezTo>
                  <a:pt x="105" y="1912"/>
                  <a:pt x="113" y="1923"/>
                  <a:pt x="134" y="1944"/>
                </a:cubicBezTo>
                <a:cubicBezTo>
                  <a:pt x="151" y="2013"/>
                  <a:pt x="127" y="1928"/>
                  <a:pt x="152" y="1986"/>
                </a:cubicBezTo>
                <a:cubicBezTo>
                  <a:pt x="167" y="2021"/>
                  <a:pt x="170" y="2050"/>
                  <a:pt x="194" y="2082"/>
                </a:cubicBezTo>
                <a:cubicBezTo>
                  <a:pt x="203" y="2109"/>
                  <a:pt x="212" y="2118"/>
                  <a:pt x="236" y="2136"/>
                </a:cubicBezTo>
                <a:cubicBezTo>
                  <a:pt x="250" y="2178"/>
                  <a:pt x="315" y="2247"/>
                  <a:pt x="350" y="2274"/>
                </a:cubicBezTo>
                <a:cubicBezTo>
                  <a:pt x="365" y="2304"/>
                  <a:pt x="391" y="2315"/>
                  <a:pt x="416" y="2340"/>
                </a:cubicBezTo>
                <a:cubicBezTo>
                  <a:pt x="442" y="2366"/>
                  <a:pt x="465" y="2406"/>
                  <a:pt x="500" y="2418"/>
                </a:cubicBezTo>
                <a:cubicBezTo>
                  <a:pt x="528" y="2446"/>
                  <a:pt x="511" y="2431"/>
                  <a:pt x="554" y="2460"/>
                </a:cubicBezTo>
                <a:cubicBezTo>
                  <a:pt x="560" y="2464"/>
                  <a:pt x="572" y="2472"/>
                  <a:pt x="572" y="2472"/>
                </a:cubicBezTo>
                <a:cubicBezTo>
                  <a:pt x="618" y="2457"/>
                  <a:pt x="596" y="2462"/>
                  <a:pt x="638" y="2454"/>
                </a:cubicBezTo>
                <a:cubicBezTo>
                  <a:pt x="656" y="2442"/>
                  <a:pt x="674" y="2430"/>
                  <a:pt x="692" y="2418"/>
                </a:cubicBezTo>
                <a:cubicBezTo>
                  <a:pt x="698" y="2414"/>
                  <a:pt x="710" y="2406"/>
                  <a:pt x="710" y="2406"/>
                </a:cubicBezTo>
                <a:cubicBezTo>
                  <a:pt x="745" y="2353"/>
                  <a:pt x="809" y="2319"/>
                  <a:pt x="854" y="2274"/>
                </a:cubicBezTo>
                <a:cubicBezTo>
                  <a:pt x="890" y="2238"/>
                  <a:pt x="857" y="2263"/>
                  <a:pt x="884" y="2232"/>
                </a:cubicBezTo>
                <a:cubicBezTo>
                  <a:pt x="884" y="2232"/>
                  <a:pt x="929" y="2187"/>
                  <a:pt x="938" y="2178"/>
                </a:cubicBezTo>
                <a:cubicBezTo>
                  <a:pt x="974" y="2142"/>
                  <a:pt x="942" y="2206"/>
                  <a:pt x="992" y="2130"/>
                </a:cubicBezTo>
                <a:cubicBezTo>
                  <a:pt x="1017" y="2092"/>
                  <a:pt x="1048" y="2059"/>
                  <a:pt x="1076" y="2022"/>
                </a:cubicBezTo>
                <a:cubicBezTo>
                  <a:pt x="1082" y="2014"/>
                  <a:pt x="1088" y="2006"/>
                  <a:pt x="1094" y="1998"/>
                </a:cubicBezTo>
                <a:cubicBezTo>
                  <a:pt x="1100" y="1990"/>
                  <a:pt x="1112" y="1974"/>
                  <a:pt x="1112" y="1974"/>
                </a:cubicBezTo>
                <a:cubicBezTo>
                  <a:pt x="1120" y="1949"/>
                  <a:pt x="1134" y="1924"/>
                  <a:pt x="1148" y="1902"/>
                </a:cubicBezTo>
                <a:cubicBezTo>
                  <a:pt x="1160" y="1852"/>
                  <a:pt x="1168" y="1802"/>
                  <a:pt x="1178" y="1752"/>
                </a:cubicBezTo>
                <a:cubicBezTo>
                  <a:pt x="1190" y="1579"/>
                  <a:pt x="1195" y="1401"/>
                  <a:pt x="1166" y="1230"/>
                </a:cubicBezTo>
                <a:cubicBezTo>
                  <a:pt x="1158" y="1185"/>
                  <a:pt x="1156" y="1125"/>
                  <a:pt x="1130" y="1086"/>
                </a:cubicBezTo>
                <a:cubicBezTo>
                  <a:pt x="1110" y="988"/>
                  <a:pt x="1066" y="888"/>
                  <a:pt x="1010" y="804"/>
                </a:cubicBezTo>
                <a:cubicBezTo>
                  <a:pt x="1000" y="789"/>
                  <a:pt x="995" y="766"/>
                  <a:pt x="986" y="750"/>
                </a:cubicBezTo>
                <a:cubicBezTo>
                  <a:pt x="954" y="692"/>
                  <a:pt x="919" y="623"/>
                  <a:pt x="872" y="576"/>
                </a:cubicBezTo>
                <a:cubicBezTo>
                  <a:pt x="864" y="551"/>
                  <a:pt x="846" y="520"/>
                  <a:pt x="830" y="498"/>
                </a:cubicBezTo>
                <a:cubicBezTo>
                  <a:pt x="808" y="467"/>
                  <a:pt x="816" y="494"/>
                  <a:pt x="800" y="462"/>
                </a:cubicBezTo>
                <a:cubicBezTo>
                  <a:pt x="788" y="438"/>
                  <a:pt x="784" y="422"/>
                  <a:pt x="764" y="402"/>
                </a:cubicBezTo>
                <a:cubicBezTo>
                  <a:pt x="752" y="354"/>
                  <a:pt x="724" y="314"/>
                  <a:pt x="704" y="270"/>
                </a:cubicBezTo>
                <a:cubicBezTo>
                  <a:pt x="696" y="253"/>
                  <a:pt x="697" y="232"/>
                  <a:pt x="686" y="216"/>
                </a:cubicBezTo>
                <a:cubicBezTo>
                  <a:pt x="663" y="182"/>
                  <a:pt x="646" y="144"/>
                  <a:pt x="626" y="108"/>
                </a:cubicBezTo>
                <a:cubicBezTo>
                  <a:pt x="607" y="74"/>
                  <a:pt x="572" y="40"/>
                  <a:pt x="572" y="0"/>
                </a:cubicBezTo>
                <a:close/>
              </a:path>
            </a:pathLst>
          </a:custGeom>
          <a:gradFill rotWithShape="0">
            <a:gsLst>
              <a:gs pos="0">
                <a:srgbClr val="FFE5FF"/>
              </a:gs>
              <a:gs pos="100000">
                <a:srgbClr val="EC009D"/>
              </a:gs>
            </a:gsLst>
            <a:path path="rect">
              <a:fillToRect r="100000" b="100000"/>
            </a:path>
          </a:gradFill>
          <a:ln>
            <a:noFill/>
          </a:ln>
          <a:effectLst>
            <a:outerShdw dist="80322" dir="1106097" algn="ctr" rotWithShape="0">
              <a:srgbClr val="50766C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019" name="Freeform 251">
            <a:extLst>
              <a:ext uri="{FF2B5EF4-FFF2-40B4-BE49-F238E27FC236}">
                <a16:creationId xmlns:a16="http://schemas.microsoft.com/office/drawing/2014/main" id="{3F5666E2-56D2-41A7-8298-D9DC46A74D0C}"/>
              </a:ext>
            </a:extLst>
          </p:cNvPr>
          <p:cNvSpPr>
            <a:spLocks/>
          </p:cNvSpPr>
          <p:nvPr/>
        </p:nvSpPr>
        <p:spPr bwMode="auto">
          <a:xfrm rot="5400000">
            <a:off x="8174831" y="6134894"/>
            <a:ext cx="141288" cy="304800"/>
          </a:xfrm>
          <a:custGeom>
            <a:avLst/>
            <a:gdLst>
              <a:gd name="T0" fmla="*/ 572 w 1195"/>
              <a:gd name="T1" fmla="*/ 0 h 2472"/>
              <a:gd name="T2" fmla="*/ 464 w 1195"/>
              <a:gd name="T3" fmla="*/ 186 h 2472"/>
              <a:gd name="T4" fmla="*/ 404 w 1195"/>
              <a:gd name="T5" fmla="*/ 288 h 2472"/>
              <a:gd name="T6" fmla="*/ 380 w 1195"/>
              <a:gd name="T7" fmla="*/ 324 h 2472"/>
              <a:gd name="T8" fmla="*/ 320 w 1195"/>
              <a:gd name="T9" fmla="*/ 438 h 2472"/>
              <a:gd name="T10" fmla="*/ 248 w 1195"/>
              <a:gd name="T11" fmla="*/ 576 h 2472"/>
              <a:gd name="T12" fmla="*/ 170 w 1195"/>
              <a:gd name="T13" fmla="*/ 774 h 2472"/>
              <a:gd name="T14" fmla="*/ 128 w 1195"/>
              <a:gd name="T15" fmla="*/ 882 h 2472"/>
              <a:gd name="T16" fmla="*/ 74 w 1195"/>
              <a:gd name="T17" fmla="*/ 1086 h 2472"/>
              <a:gd name="T18" fmla="*/ 38 w 1195"/>
              <a:gd name="T19" fmla="*/ 1296 h 2472"/>
              <a:gd name="T20" fmla="*/ 44 w 1195"/>
              <a:gd name="T21" fmla="*/ 1722 h 2472"/>
              <a:gd name="T22" fmla="*/ 98 w 1195"/>
              <a:gd name="T23" fmla="*/ 1884 h 2472"/>
              <a:gd name="T24" fmla="*/ 134 w 1195"/>
              <a:gd name="T25" fmla="*/ 1944 h 2472"/>
              <a:gd name="T26" fmla="*/ 152 w 1195"/>
              <a:gd name="T27" fmla="*/ 1986 h 2472"/>
              <a:gd name="T28" fmla="*/ 194 w 1195"/>
              <a:gd name="T29" fmla="*/ 2082 h 2472"/>
              <a:gd name="T30" fmla="*/ 236 w 1195"/>
              <a:gd name="T31" fmla="*/ 2136 h 2472"/>
              <a:gd name="T32" fmla="*/ 350 w 1195"/>
              <a:gd name="T33" fmla="*/ 2274 h 2472"/>
              <a:gd name="T34" fmla="*/ 416 w 1195"/>
              <a:gd name="T35" fmla="*/ 2340 h 2472"/>
              <a:gd name="T36" fmla="*/ 500 w 1195"/>
              <a:gd name="T37" fmla="*/ 2418 h 2472"/>
              <a:gd name="T38" fmla="*/ 554 w 1195"/>
              <a:gd name="T39" fmla="*/ 2460 h 2472"/>
              <a:gd name="T40" fmla="*/ 572 w 1195"/>
              <a:gd name="T41" fmla="*/ 2472 h 2472"/>
              <a:gd name="T42" fmla="*/ 638 w 1195"/>
              <a:gd name="T43" fmla="*/ 2454 h 2472"/>
              <a:gd name="T44" fmla="*/ 692 w 1195"/>
              <a:gd name="T45" fmla="*/ 2418 h 2472"/>
              <a:gd name="T46" fmla="*/ 710 w 1195"/>
              <a:gd name="T47" fmla="*/ 2406 h 2472"/>
              <a:gd name="T48" fmla="*/ 854 w 1195"/>
              <a:gd name="T49" fmla="*/ 2274 h 2472"/>
              <a:gd name="T50" fmla="*/ 884 w 1195"/>
              <a:gd name="T51" fmla="*/ 2232 h 2472"/>
              <a:gd name="T52" fmla="*/ 938 w 1195"/>
              <a:gd name="T53" fmla="*/ 2178 h 2472"/>
              <a:gd name="T54" fmla="*/ 992 w 1195"/>
              <a:gd name="T55" fmla="*/ 2130 h 2472"/>
              <a:gd name="T56" fmla="*/ 1076 w 1195"/>
              <a:gd name="T57" fmla="*/ 2022 h 2472"/>
              <a:gd name="T58" fmla="*/ 1094 w 1195"/>
              <a:gd name="T59" fmla="*/ 1998 h 2472"/>
              <a:gd name="T60" fmla="*/ 1112 w 1195"/>
              <a:gd name="T61" fmla="*/ 1974 h 2472"/>
              <a:gd name="T62" fmla="*/ 1148 w 1195"/>
              <a:gd name="T63" fmla="*/ 1902 h 2472"/>
              <a:gd name="T64" fmla="*/ 1178 w 1195"/>
              <a:gd name="T65" fmla="*/ 1752 h 2472"/>
              <a:gd name="T66" fmla="*/ 1166 w 1195"/>
              <a:gd name="T67" fmla="*/ 1230 h 2472"/>
              <a:gd name="T68" fmla="*/ 1130 w 1195"/>
              <a:gd name="T69" fmla="*/ 1086 h 2472"/>
              <a:gd name="T70" fmla="*/ 1010 w 1195"/>
              <a:gd name="T71" fmla="*/ 804 h 2472"/>
              <a:gd name="T72" fmla="*/ 986 w 1195"/>
              <a:gd name="T73" fmla="*/ 750 h 2472"/>
              <a:gd name="T74" fmla="*/ 872 w 1195"/>
              <a:gd name="T75" fmla="*/ 576 h 2472"/>
              <a:gd name="T76" fmla="*/ 830 w 1195"/>
              <a:gd name="T77" fmla="*/ 498 h 2472"/>
              <a:gd name="T78" fmla="*/ 800 w 1195"/>
              <a:gd name="T79" fmla="*/ 462 h 2472"/>
              <a:gd name="T80" fmla="*/ 764 w 1195"/>
              <a:gd name="T81" fmla="*/ 402 h 2472"/>
              <a:gd name="T82" fmla="*/ 704 w 1195"/>
              <a:gd name="T83" fmla="*/ 270 h 2472"/>
              <a:gd name="T84" fmla="*/ 686 w 1195"/>
              <a:gd name="T85" fmla="*/ 216 h 2472"/>
              <a:gd name="T86" fmla="*/ 626 w 1195"/>
              <a:gd name="T87" fmla="*/ 108 h 2472"/>
              <a:gd name="T88" fmla="*/ 572 w 1195"/>
              <a:gd name="T89" fmla="*/ 0 h 2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195" h="2472">
                <a:moveTo>
                  <a:pt x="572" y="0"/>
                </a:moveTo>
                <a:cubicBezTo>
                  <a:pt x="532" y="60"/>
                  <a:pt x="501" y="125"/>
                  <a:pt x="464" y="186"/>
                </a:cubicBezTo>
                <a:cubicBezTo>
                  <a:pt x="444" y="220"/>
                  <a:pt x="424" y="254"/>
                  <a:pt x="404" y="288"/>
                </a:cubicBezTo>
                <a:cubicBezTo>
                  <a:pt x="397" y="300"/>
                  <a:pt x="385" y="311"/>
                  <a:pt x="380" y="324"/>
                </a:cubicBezTo>
                <a:cubicBezTo>
                  <a:pt x="364" y="364"/>
                  <a:pt x="341" y="401"/>
                  <a:pt x="320" y="438"/>
                </a:cubicBezTo>
                <a:cubicBezTo>
                  <a:pt x="294" y="483"/>
                  <a:pt x="277" y="532"/>
                  <a:pt x="248" y="576"/>
                </a:cubicBezTo>
                <a:cubicBezTo>
                  <a:pt x="234" y="645"/>
                  <a:pt x="198" y="710"/>
                  <a:pt x="170" y="774"/>
                </a:cubicBezTo>
                <a:cubicBezTo>
                  <a:pt x="154" y="810"/>
                  <a:pt x="150" y="849"/>
                  <a:pt x="128" y="882"/>
                </a:cubicBezTo>
                <a:cubicBezTo>
                  <a:pt x="114" y="951"/>
                  <a:pt x="89" y="1017"/>
                  <a:pt x="74" y="1086"/>
                </a:cubicBezTo>
                <a:cubicBezTo>
                  <a:pt x="60" y="1148"/>
                  <a:pt x="56" y="1241"/>
                  <a:pt x="38" y="1296"/>
                </a:cubicBezTo>
                <a:cubicBezTo>
                  <a:pt x="23" y="1432"/>
                  <a:pt x="0" y="1591"/>
                  <a:pt x="44" y="1722"/>
                </a:cubicBezTo>
                <a:cubicBezTo>
                  <a:pt x="52" y="1775"/>
                  <a:pt x="68" y="1839"/>
                  <a:pt x="98" y="1884"/>
                </a:cubicBezTo>
                <a:cubicBezTo>
                  <a:pt x="105" y="1912"/>
                  <a:pt x="113" y="1923"/>
                  <a:pt x="134" y="1944"/>
                </a:cubicBezTo>
                <a:cubicBezTo>
                  <a:pt x="151" y="2013"/>
                  <a:pt x="127" y="1928"/>
                  <a:pt x="152" y="1986"/>
                </a:cubicBezTo>
                <a:cubicBezTo>
                  <a:pt x="167" y="2021"/>
                  <a:pt x="170" y="2050"/>
                  <a:pt x="194" y="2082"/>
                </a:cubicBezTo>
                <a:cubicBezTo>
                  <a:pt x="203" y="2109"/>
                  <a:pt x="212" y="2118"/>
                  <a:pt x="236" y="2136"/>
                </a:cubicBezTo>
                <a:cubicBezTo>
                  <a:pt x="250" y="2178"/>
                  <a:pt x="315" y="2247"/>
                  <a:pt x="350" y="2274"/>
                </a:cubicBezTo>
                <a:cubicBezTo>
                  <a:pt x="365" y="2304"/>
                  <a:pt x="391" y="2315"/>
                  <a:pt x="416" y="2340"/>
                </a:cubicBezTo>
                <a:cubicBezTo>
                  <a:pt x="442" y="2366"/>
                  <a:pt x="465" y="2406"/>
                  <a:pt x="500" y="2418"/>
                </a:cubicBezTo>
                <a:cubicBezTo>
                  <a:pt x="528" y="2446"/>
                  <a:pt x="511" y="2431"/>
                  <a:pt x="554" y="2460"/>
                </a:cubicBezTo>
                <a:cubicBezTo>
                  <a:pt x="560" y="2464"/>
                  <a:pt x="572" y="2472"/>
                  <a:pt x="572" y="2472"/>
                </a:cubicBezTo>
                <a:cubicBezTo>
                  <a:pt x="618" y="2457"/>
                  <a:pt x="596" y="2462"/>
                  <a:pt x="638" y="2454"/>
                </a:cubicBezTo>
                <a:cubicBezTo>
                  <a:pt x="656" y="2442"/>
                  <a:pt x="674" y="2430"/>
                  <a:pt x="692" y="2418"/>
                </a:cubicBezTo>
                <a:cubicBezTo>
                  <a:pt x="698" y="2414"/>
                  <a:pt x="710" y="2406"/>
                  <a:pt x="710" y="2406"/>
                </a:cubicBezTo>
                <a:cubicBezTo>
                  <a:pt x="745" y="2353"/>
                  <a:pt x="809" y="2319"/>
                  <a:pt x="854" y="2274"/>
                </a:cubicBezTo>
                <a:cubicBezTo>
                  <a:pt x="890" y="2238"/>
                  <a:pt x="857" y="2263"/>
                  <a:pt x="884" y="2232"/>
                </a:cubicBezTo>
                <a:cubicBezTo>
                  <a:pt x="884" y="2232"/>
                  <a:pt x="929" y="2187"/>
                  <a:pt x="938" y="2178"/>
                </a:cubicBezTo>
                <a:cubicBezTo>
                  <a:pt x="974" y="2142"/>
                  <a:pt x="942" y="2206"/>
                  <a:pt x="992" y="2130"/>
                </a:cubicBezTo>
                <a:cubicBezTo>
                  <a:pt x="1017" y="2092"/>
                  <a:pt x="1048" y="2059"/>
                  <a:pt x="1076" y="2022"/>
                </a:cubicBezTo>
                <a:cubicBezTo>
                  <a:pt x="1082" y="2014"/>
                  <a:pt x="1088" y="2006"/>
                  <a:pt x="1094" y="1998"/>
                </a:cubicBezTo>
                <a:cubicBezTo>
                  <a:pt x="1100" y="1990"/>
                  <a:pt x="1112" y="1974"/>
                  <a:pt x="1112" y="1974"/>
                </a:cubicBezTo>
                <a:cubicBezTo>
                  <a:pt x="1120" y="1949"/>
                  <a:pt x="1134" y="1924"/>
                  <a:pt x="1148" y="1902"/>
                </a:cubicBezTo>
                <a:cubicBezTo>
                  <a:pt x="1160" y="1852"/>
                  <a:pt x="1168" y="1802"/>
                  <a:pt x="1178" y="1752"/>
                </a:cubicBezTo>
                <a:cubicBezTo>
                  <a:pt x="1190" y="1579"/>
                  <a:pt x="1195" y="1401"/>
                  <a:pt x="1166" y="1230"/>
                </a:cubicBezTo>
                <a:cubicBezTo>
                  <a:pt x="1158" y="1185"/>
                  <a:pt x="1156" y="1125"/>
                  <a:pt x="1130" y="1086"/>
                </a:cubicBezTo>
                <a:cubicBezTo>
                  <a:pt x="1110" y="988"/>
                  <a:pt x="1066" y="888"/>
                  <a:pt x="1010" y="804"/>
                </a:cubicBezTo>
                <a:cubicBezTo>
                  <a:pt x="1000" y="789"/>
                  <a:pt x="995" y="766"/>
                  <a:pt x="986" y="750"/>
                </a:cubicBezTo>
                <a:cubicBezTo>
                  <a:pt x="954" y="692"/>
                  <a:pt x="919" y="623"/>
                  <a:pt x="872" y="576"/>
                </a:cubicBezTo>
                <a:cubicBezTo>
                  <a:pt x="864" y="551"/>
                  <a:pt x="846" y="520"/>
                  <a:pt x="830" y="498"/>
                </a:cubicBezTo>
                <a:cubicBezTo>
                  <a:pt x="808" y="467"/>
                  <a:pt x="816" y="494"/>
                  <a:pt x="800" y="462"/>
                </a:cubicBezTo>
                <a:cubicBezTo>
                  <a:pt x="788" y="438"/>
                  <a:pt x="784" y="422"/>
                  <a:pt x="764" y="402"/>
                </a:cubicBezTo>
                <a:cubicBezTo>
                  <a:pt x="752" y="354"/>
                  <a:pt x="724" y="314"/>
                  <a:pt x="704" y="270"/>
                </a:cubicBezTo>
                <a:cubicBezTo>
                  <a:pt x="696" y="253"/>
                  <a:pt x="697" y="232"/>
                  <a:pt x="686" y="216"/>
                </a:cubicBezTo>
                <a:cubicBezTo>
                  <a:pt x="663" y="182"/>
                  <a:pt x="646" y="144"/>
                  <a:pt x="626" y="108"/>
                </a:cubicBezTo>
                <a:cubicBezTo>
                  <a:pt x="607" y="74"/>
                  <a:pt x="572" y="40"/>
                  <a:pt x="572" y="0"/>
                </a:cubicBezTo>
                <a:close/>
              </a:path>
            </a:pathLst>
          </a:custGeom>
          <a:gradFill rotWithShape="0">
            <a:gsLst>
              <a:gs pos="0">
                <a:srgbClr val="FFE5FF"/>
              </a:gs>
              <a:gs pos="50000">
                <a:srgbClr val="EC009D"/>
              </a:gs>
              <a:gs pos="100000">
                <a:srgbClr val="FFE5FF"/>
              </a:gs>
            </a:gsLst>
            <a:lin ang="2700000" scaled="1"/>
          </a:gradFill>
          <a:ln>
            <a:noFill/>
          </a:ln>
          <a:effectLst>
            <a:outerShdw dist="80322" dir="1106097" algn="ctr" rotWithShape="0">
              <a:srgbClr val="50766C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020" name="Freeform 252">
            <a:extLst>
              <a:ext uri="{FF2B5EF4-FFF2-40B4-BE49-F238E27FC236}">
                <a16:creationId xmlns:a16="http://schemas.microsoft.com/office/drawing/2014/main" id="{8FE9E268-8FCB-4847-B5F8-80D73E291730}"/>
              </a:ext>
            </a:extLst>
          </p:cNvPr>
          <p:cNvSpPr>
            <a:spLocks/>
          </p:cNvSpPr>
          <p:nvPr/>
        </p:nvSpPr>
        <p:spPr bwMode="auto">
          <a:xfrm rot="17400000">
            <a:off x="8040687" y="3868738"/>
            <a:ext cx="180975" cy="533400"/>
          </a:xfrm>
          <a:custGeom>
            <a:avLst/>
            <a:gdLst>
              <a:gd name="T0" fmla="*/ 572 w 1195"/>
              <a:gd name="T1" fmla="*/ 0 h 2472"/>
              <a:gd name="T2" fmla="*/ 464 w 1195"/>
              <a:gd name="T3" fmla="*/ 186 h 2472"/>
              <a:gd name="T4" fmla="*/ 404 w 1195"/>
              <a:gd name="T5" fmla="*/ 288 h 2472"/>
              <a:gd name="T6" fmla="*/ 380 w 1195"/>
              <a:gd name="T7" fmla="*/ 324 h 2472"/>
              <a:gd name="T8" fmla="*/ 320 w 1195"/>
              <a:gd name="T9" fmla="*/ 438 h 2472"/>
              <a:gd name="T10" fmla="*/ 248 w 1195"/>
              <a:gd name="T11" fmla="*/ 576 h 2472"/>
              <a:gd name="T12" fmla="*/ 170 w 1195"/>
              <a:gd name="T13" fmla="*/ 774 h 2472"/>
              <a:gd name="T14" fmla="*/ 128 w 1195"/>
              <a:gd name="T15" fmla="*/ 882 h 2472"/>
              <a:gd name="T16" fmla="*/ 74 w 1195"/>
              <a:gd name="T17" fmla="*/ 1086 h 2472"/>
              <a:gd name="T18" fmla="*/ 38 w 1195"/>
              <a:gd name="T19" fmla="*/ 1296 h 2472"/>
              <a:gd name="T20" fmla="*/ 44 w 1195"/>
              <a:gd name="T21" fmla="*/ 1722 h 2472"/>
              <a:gd name="T22" fmla="*/ 98 w 1195"/>
              <a:gd name="T23" fmla="*/ 1884 h 2472"/>
              <a:gd name="T24" fmla="*/ 134 w 1195"/>
              <a:gd name="T25" fmla="*/ 1944 h 2472"/>
              <a:gd name="T26" fmla="*/ 152 w 1195"/>
              <a:gd name="T27" fmla="*/ 1986 h 2472"/>
              <a:gd name="T28" fmla="*/ 194 w 1195"/>
              <a:gd name="T29" fmla="*/ 2082 h 2472"/>
              <a:gd name="T30" fmla="*/ 236 w 1195"/>
              <a:gd name="T31" fmla="*/ 2136 h 2472"/>
              <a:gd name="T32" fmla="*/ 350 w 1195"/>
              <a:gd name="T33" fmla="*/ 2274 h 2472"/>
              <a:gd name="T34" fmla="*/ 416 w 1195"/>
              <a:gd name="T35" fmla="*/ 2340 h 2472"/>
              <a:gd name="T36" fmla="*/ 500 w 1195"/>
              <a:gd name="T37" fmla="*/ 2418 h 2472"/>
              <a:gd name="T38" fmla="*/ 554 w 1195"/>
              <a:gd name="T39" fmla="*/ 2460 h 2472"/>
              <a:gd name="T40" fmla="*/ 572 w 1195"/>
              <a:gd name="T41" fmla="*/ 2472 h 2472"/>
              <a:gd name="T42" fmla="*/ 638 w 1195"/>
              <a:gd name="T43" fmla="*/ 2454 h 2472"/>
              <a:gd name="T44" fmla="*/ 692 w 1195"/>
              <a:gd name="T45" fmla="*/ 2418 h 2472"/>
              <a:gd name="T46" fmla="*/ 710 w 1195"/>
              <a:gd name="T47" fmla="*/ 2406 h 2472"/>
              <a:gd name="T48" fmla="*/ 854 w 1195"/>
              <a:gd name="T49" fmla="*/ 2274 h 2472"/>
              <a:gd name="T50" fmla="*/ 884 w 1195"/>
              <a:gd name="T51" fmla="*/ 2232 h 2472"/>
              <a:gd name="T52" fmla="*/ 938 w 1195"/>
              <a:gd name="T53" fmla="*/ 2178 h 2472"/>
              <a:gd name="T54" fmla="*/ 992 w 1195"/>
              <a:gd name="T55" fmla="*/ 2130 h 2472"/>
              <a:gd name="T56" fmla="*/ 1076 w 1195"/>
              <a:gd name="T57" fmla="*/ 2022 h 2472"/>
              <a:gd name="T58" fmla="*/ 1094 w 1195"/>
              <a:gd name="T59" fmla="*/ 1998 h 2472"/>
              <a:gd name="T60" fmla="*/ 1112 w 1195"/>
              <a:gd name="T61" fmla="*/ 1974 h 2472"/>
              <a:gd name="T62" fmla="*/ 1148 w 1195"/>
              <a:gd name="T63" fmla="*/ 1902 h 2472"/>
              <a:gd name="T64" fmla="*/ 1178 w 1195"/>
              <a:gd name="T65" fmla="*/ 1752 h 2472"/>
              <a:gd name="T66" fmla="*/ 1166 w 1195"/>
              <a:gd name="T67" fmla="*/ 1230 h 2472"/>
              <a:gd name="T68" fmla="*/ 1130 w 1195"/>
              <a:gd name="T69" fmla="*/ 1086 h 2472"/>
              <a:gd name="T70" fmla="*/ 1010 w 1195"/>
              <a:gd name="T71" fmla="*/ 804 h 2472"/>
              <a:gd name="T72" fmla="*/ 986 w 1195"/>
              <a:gd name="T73" fmla="*/ 750 h 2472"/>
              <a:gd name="T74" fmla="*/ 872 w 1195"/>
              <a:gd name="T75" fmla="*/ 576 h 2472"/>
              <a:gd name="T76" fmla="*/ 830 w 1195"/>
              <a:gd name="T77" fmla="*/ 498 h 2472"/>
              <a:gd name="T78" fmla="*/ 800 w 1195"/>
              <a:gd name="T79" fmla="*/ 462 h 2472"/>
              <a:gd name="T80" fmla="*/ 764 w 1195"/>
              <a:gd name="T81" fmla="*/ 402 h 2472"/>
              <a:gd name="T82" fmla="*/ 704 w 1195"/>
              <a:gd name="T83" fmla="*/ 270 h 2472"/>
              <a:gd name="T84" fmla="*/ 686 w 1195"/>
              <a:gd name="T85" fmla="*/ 216 h 2472"/>
              <a:gd name="T86" fmla="*/ 626 w 1195"/>
              <a:gd name="T87" fmla="*/ 108 h 2472"/>
              <a:gd name="T88" fmla="*/ 572 w 1195"/>
              <a:gd name="T89" fmla="*/ 0 h 2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195" h="2472">
                <a:moveTo>
                  <a:pt x="572" y="0"/>
                </a:moveTo>
                <a:cubicBezTo>
                  <a:pt x="532" y="60"/>
                  <a:pt x="501" y="125"/>
                  <a:pt x="464" y="186"/>
                </a:cubicBezTo>
                <a:cubicBezTo>
                  <a:pt x="444" y="220"/>
                  <a:pt x="424" y="254"/>
                  <a:pt x="404" y="288"/>
                </a:cubicBezTo>
                <a:cubicBezTo>
                  <a:pt x="397" y="300"/>
                  <a:pt x="385" y="311"/>
                  <a:pt x="380" y="324"/>
                </a:cubicBezTo>
                <a:cubicBezTo>
                  <a:pt x="364" y="364"/>
                  <a:pt x="341" y="401"/>
                  <a:pt x="320" y="438"/>
                </a:cubicBezTo>
                <a:cubicBezTo>
                  <a:pt x="294" y="483"/>
                  <a:pt x="277" y="532"/>
                  <a:pt x="248" y="576"/>
                </a:cubicBezTo>
                <a:cubicBezTo>
                  <a:pt x="234" y="645"/>
                  <a:pt x="198" y="710"/>
                  <a:pt x="170" y="774"/>
                </a:cubicBezTo>
                <a:cubicBezTo>
                  <a:pt x="154" y="810"/>
                  <a:pt x="150" y="849"/>
                  <a:pt x="128" y="882"/>
                </a:cubicBezTo>
                <a:cubicBezTo>
                  <a:pt x="114" y="951"/>
                  <a:pt x="89" y="1017"/>
                  <a:pt x="74" y="1086"/>
                </a:cubicBezTo>
                <a:cubicBezTo>
                  <a:pt x="60" y="1148"/>
                  <a:pt x="56" y="1241"/>
                  <a:pt x="38" y="1296"/>
                </a:cubicBezTo>
                <a:cubicBezTo>
                  <a:pt x="23" y="1432"/>
                  <a:pt x="0" y="1591"/>
                  <a:pt x="44" y="1722"/>
                </a:cubicBezTo>
                <a:cubicBezTo>
                  <a:pt x="52" y="1775"/>
                  <a:pt x="68" y="1839"/>
                  <a:pt x="98" y="1884"/>
                </a:cubicBezTo>
                <a:cubicBezTo>
                  <a:pt x="105" y="1912"/>
                  <a:pt x="113" y="1923"/>
                  <a:pt x="134" y="1944"/>
                </a:cubicBezTo>
                <a:cubicBezTo>
                  <a:pt x="151" y="2013"/>
                  <a:pt x="127" y="1928"/>
                  <a:pt x="152" y="1986"/>
                </a:cubicBezTo>
                <a:cubicBezTo>
                  <a:pt x="167" y="2021"/>
                  <a:pt x="170" y="2050"/>
                  <a:pt x="194" y="2082"/>
                </a:cubicBezTo>
                <a:cubicBezTo>
                  <a:pt x="203" y="2109"/>
                  <a:pt x="212" y="2118"/>
                  <a:pt x="236" y="2136"/>
                </a:cubicBezTo>
                <a:cubicBezTo>
                  <a:pt x="250" y="2178"/>
                  <a:pt x="315" y="2247"/>
                  <a:pt x="350" y="2274"/>
                </a:cubicBezTo>
                <a:cubicBezTo>
                  <a:pt x="365" y="2304"/>
                  <a:pt x="391" y="2315"/>
                  <a:pt x="416" y="2340"/>
                </a:cubicBezTo>
                <a:cubicBezTo>
                  <a:pt x="442" y="2366"/>
                  <a:pt x="465" y="2406"/>
                  <a:pt x="500" y="2418"/>
                </a:cubicBezTo>
                <a:cubicBezTo>
                  <a:pt x="528" y="2446"/>
                  <a:pt x="511" y="2431"/>
                  <a:pt x="554" y="2460"/>
                </a:cubicBezTo>
                <a:cubicBezTo>
                  <a:pt x="560" y="2464"/>
                  <a:pt x="572" y="2472"/>
                  <a:pt x="572" y="2472"/>
                </a:cubicBezTo>
                <a:cubicBezTo>
                  <a:pt x="618" y="2457"/>
                  <a:pt x="596" y="2462"/>
                  <a:pt x="638" y="2454"/>
                </a:cubicBezTo>
                <a:cubicBezTo>
                  <a:pt x="656" y="2442"/>
                  <a:pt x="674" y="2430"/>
                  <a:pt x="692" y="2418"/>
                </a:cubicBezTo>
                <a:cubicBezTo>
                  <a:pt x="698" y="2414"/>
                  <a:pt x="710" y="2406"/>
                  <a:pt x="710" y="2406"/>
                </a:cubicBezTo>
                <a:cubicBezTo>
                  <a:pt x="745" y="2353"/>
                  <a:pt x="809" y="2319"/>
                  <a:pt x="854" y="2274"/>
                </a:cubicBezTo>
                <a:cubicBezTo>
                  <a:pt x="890" y="2238"/>
                  <a:pt x="857" y="2263"/>
                  <a:pt x="884" y="2232"/>
                </a:cubicBezTo>
                <a:cubicBezTo>
                  <a:pt x="884" y="2232"/>
                  <a:pt x="929" y="2187"/>
                  <a:pt x="938" y="2178"/>
                </a:cubicBezTo>
                <a:cubicBezTo>
                  <a:pt x="974" y="2142"/>
                  <a:pt x="942" y="2206"/>
                  <a:pt x="992" y="2130"/>
                </a:cubicBezTo>
                <a:cubicBezTo>
                  <a:pt x="1017" y="2092"/>
                  <a:pt x="1048" y="2059"/>
                  <a:pt x="1076" y="2022"/>
                </a:cubicBezTo>
                <a:cubicBezTo>
                  <a:pt x="1082" y="2014"/>
                  <a:pt x="1088" y="2006"/>
                  <a:pt x="1094" y="1998"/>
                </a:cubicBezTo>
                <a:cubicBezTo>
                  <a:pt x="1100" y="1990"/>
                  <a:pt x="1112" y="1974"/>
                  <a:pt x="1112" y="1974"/>
                </a:cubicBezTo>
                <a:cubicBezTo>
                  <a:pt x="1120" y="1949"/>
                  <a:pt x="1134" y="1924"/>
                  <a:pt x="1148" y="1902"/>
                </a:cubicBezTo>
                <a:cubicBezTo>
                  <a:pt x="1160" y="1852"/>
                  <a:pt x="1168" y="1802"/>
                  <a:pt x="1178" y="1752"/>
                </a:cubicBezTo>
                <a:cubicBezTo>
                  <a:pt x="1190" y="1579"/>
                  <a:pt x="1195" y="1401"/>
                  <a:pt x="1166" y="1230"/>
                </a:cubicBezTo>
                <a:cubicBezTo>
                  <a:pt x="1158" y="1185"/>
                  <a:pt x="1156" y="1125"/>
                  <a:pt x="1130" y="1086"/>
                </a:cubicBezTo>
                <a:cubicBezTo>
                  <a:pt x="1110" y="988"/>
                  <a:pt x="1066" y="888"/>
                  <a:pt x="1010" y="804"/>
                </a:cubicBezTo>
                <a:cubicBezTo>
                  <a:pt x="1000" y="789"/>
                  <a:pt x="995" y="766"/>
                  <a:pt x="986" y="750"/>
                </a:cubicBezTo>
                <a:cubicBezTo>
                  <a:pt x="954" y="692"/>
                  <a:pt x="919" y="623"/>
                  <a:pt x="872" y="576"/>
                </a:cubicBezTo>
                <a:cubicBezTo>
                  <a:pt x="864" y="551"/>
                  <a:pt x="846" y="520"/>
                  <a:pt x="830" y="498"/>
                </a:cubicBezTo>
                <a:cubicBezTo>
                  <a:pt x="808" y="467"/>
                  <a:pt x="816" y="494"/>
                  <a:pt x="800" y="462"/>
                </a:cubicBezTo>
                <a:cubicBezTo>
                  <a:pt x="788" y="438"/>
                  <a:pt x="784" y="422"/>
                  <a:pt x="764" y="402"/>
                </a:cubicBezTo>
                <a:cubicBezTo>
                  <a:pt x="752" y="354"/>
                  <a:pt x="724" y="314"/>
                  <a:pt x="704" y="270"/>
                </a:cubicBezTo>
                <a:cubicBezTo>
                  <a:pt x="696" y="253"/>
                  <a:pt x="697" y="232"/>
                  <a:pt x="686" y="216"/>
                </a:cubicBezTo>
                <a:cubicBezTo>
                  <a:pt x="663" y="182"/>
                  <a:pt x="646" y="144"/>
                  <a:pt x="626" y="108"/>
                </a:cubicBezTo>
                <a:cubicBezTo>
                  <a:pt x="607" y="74"/>
                  <a:pt x="572" y="40"/>
                  <a:pt x="572" y="0"/>
                </a:cubicBezTo>
                <a:close/>
              </a:path>
            </a:pathLst>
          </a:custGeom>
          <a:gradFill rotWithShape="0">
            <a:gsLst>
              <a:gs pos="0">
                <a:srgbClr val="FFE5FF"/>
              </a:gs>
              <a:gs pos="100000">
                <a:srgbClr val="EC009D"/>
              </a:gs>
            </a:gsLst>
            <a:path path="rect">
              <a:fillToRect r="100000" b="100000"/>
            </a:path>
          </a:gradFill>
          <a:ln>
            <a:noFill/>
          </a:ln>
          <a:effectLst>
            <a:outerShdw dist="80322" dir="1106097" algn="ctr" rotWithShape="0">
              <a:srgbClr val="50766C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021" name="Freeform 253">
            <a:extLst>
              <a:ext uri="{FF2B5EF4-FFF2-40B4-BE49-F238E27FC236}">
                <a16:creationId xmlns:a16="http://schemas.microsoft.com/office/drawing/2014/main" id="{6A5DF1FA-1F5D-4294-9590-F0A289C20952}"/>
              </a:ext>
            </a:extLst>
          </p:cNvPr>
          <p:cNvSpPr>
            <a:spLocks/>
          </p:cNvSpPr>
          <p:nvPr/>
        </p:nvSpPr>
        <p:spPr bwMode="auto">
          <a:xfrm rot="5400000">
            <a:off x="8073231" y="2758282"/>
            <a:ext cx="141287" cy="304800"/>
          </a:xfrm>
          <a:custGeom>
            <a:avLst/>
            <a:gdLst>
              <a:gd name="T0" fmla="*/ 572 w 1195"/>
              <a:gd name="T1" fmla="*/ 0 h 2472"/>
              <a:gd name="T2" fmla="*/ 464 w 1195"/>
              <a:gd name="T3" fmla="*/ 186 h 2472"/>
              <a:gd name="T4" fmla="*/ 404 w 1195"/>
              <a:gd name="T5" fmla="*/ 288 h 2472"/>
              <a:gd name="T6" fmla="*/ 380 w 1195"/>
              <a:gd name="T7" fmla="*/ 324 h 2472"/>
              <a:gd name="T8" fmla="*/ 320 w 1195"/>
              <a:gd name="T9" fmla="*/ 438 h 2472"/>
              <a:gd name="T10" fmla="*/ 248 w 1195"/>
              <a:gd name="T11" fmla="*/ 576 h 2472"/>
              <a:gd name="T12" fmla="*/ 170 w 1195"/>
              <a:gd name="T13" fmla="*/ 774 h 2472"/>
              <a:gd name="T14" fmla="*/ 128 w 1195"/>
              <a:gd name="T15" fmla="*/ 882 h 2472"/>
              <a:gd name="T16" fmla="*/ 74 w 1195"/>
              <a:gd name="T17" fmla="*/ 1086 h 2472"/>
              <a:gd name="T18" fmla="*/ 38 w 1195"/>
              <a:gd name="T19" fmla="*/ 1296 h 2472"/>
              <a:gd name="T20" fmla="*/ 44 w 1195"/>
              <a:gd name="T21" fmla="*/ 1722 h 2472"/>
              <a:gd name="T22" fmla="*/ 98 w 1195"/>
              <a:gd name="T23" fmla="*/ 1884 h 2472"/>
              <a:gd name="T24" fmla="*/ 134 w 1195"/>
              <a:gd name="T25" fmla="*/ 1944 h 2472"/>
              <a:gd name="T26" fmla="*/ 152 w 1195"/>
              <a:gd name="T27" fmla="*/ 1986 h 2472"/>
              <a:gd name="T28" fmla="*/ 194 w 1195"/>
              <a:gd name="T29" fmla="*/ 2082 h 2472"/>
              <a:gd name="T30" fmla="*/ 236 w 1195"/>
              <a:gd name="T31" fmla="*/ 2136 h 2472"/>
              <a:gd name="T32" fmla="*/ 350 w 1195"/>
              <a:gd name="T33" fmla="*/ 2274 h 2472"/>
              <a:gd name="T34" fmla="*/ 416 w 1195"/>
              <a:gd name="T35" fmla="*/ 2340 h 2472"/>
              <a:gd name="T36" fmla="*/ 500 w 1195"/>
              <a:gd name="T37" fmla="*/ 2418 h 2472"/>
              <a:gd name="T38" fmla="*/ 554 w 1195"/>
              <a:gd name="T39" fmla="*/ 2460 h 2472"/>
              <a:gd name="T40" fmla="*/ 572 w 1195"/>
              <a:gd name="T41" fmla="*/ 2472 h 2472"/>
              <a:gd name="T42" fmla="*/ 638 w 1195"/>
              <a:gd name="T43" fmla="*/ 2454 h 2472"/>
              <a:gd name="T44" fmla="*/ 692 w 1195"/>
              <a:gd name="T45" fmla="*/ 2418 h 2472"/>
              <a:gd name="T46" fmla="*/ 710 w 1195"/>
              <a:gd name="T47" fmla="*/ 2406 h 2472"/>
              <a:gd name="T48" fmla="*/ 854 w 1195"/>
              <a:gd name="T49" fmla="*/ 2274 h 2472"/>
              <a:gd name="T50" fmla="*/ 884 w 1195"/>
              <a:gd name="T51" fmla="*/ 2232 h 2472"/>
              <a:gd name="T52" fmla="*/ 938 w 1195"/>
              <a:gd name="T53" fmla="*/ 2178 h 2472"/>
              <a:gd name="T54" fmla="*/ 992 w 1195"/>
              <a:gd name="T55" fmla="*/ 2130 h 2472"/>
              <a:gd name="T56" fmla="*/ 1076 w 1195"/>
              <a:gd name="T57" fmla="*/ 2022 h 2472"/>
              <a:gd name="T58" fmla="*/ 1094 w 1195"/>
              <a:gd name="T59" fmla="*/ 1998 h 2472"/>
              <a:gd name="T60" fmla="*/ 1112 w 1195"/>
              <a:gd name="T61" fmla="*/ 1974 h 2472"/>
              <a:gd name="T62" fmla="*/ 1148 w 1195"/>
              <a:gd name="T63" fmla="*/ 1902 h 2472"/>
              <a:gd name="T64" fmla="*/ 1178 w 1195"/>
              <a:gd name="T65" fmla="*/ 1752 h 2472"/>
              <a:gd name="T66" fmla="*/ 1166 w 1195"/>
              <a:gd name="T67" fmla="*/ 1230 h 2472"/>
              <a:gd name="T68" fmla="*/ 1130 w 1195"/>
              <a:gd name="T69" fmla="*/ 1086 h 2472"/>
              <a:gd name="T70" fmla="*/ 1010 w 1195"/>
              <a:gd name="T71" fmla="*/ 804 h 2472"/>
              <a:gd name="T72" fmla="*/ 986 w 1195"/>
              <a:gd name="T73" fmla="*/ 750 h 2472"/>
              <a:gd name="T74" fmla="*/ 872 w 1195"/>
              <a:gd name="T75" fmla="*/ 576 h 2472"/>
              <a:gd name="T76" fmla="*/ 830 w 1195"/>
              <a:gd name="T77" fmla="*/ 498 h 2472"/>
              <a:gd name="T78" fmla="*/ 800 w 1195"/>
              <a:gd name="T79" fmla="*/ 462 h 2472"/>
              <a:gd name="T80" fmla="*/ 764 w 1195"/>
              <a:gd name="T81" fmla="*/ 402 h 2472"/>
              <a:gd name="T82" fmla="*/ 704 w 1195"/>
              <a:gd name="T83" fmla="*/ 270 h 2472"/>
              <a:gd name="T84" fmla="*/ 686 w 1195"/>
              <a:gd name="T85" fmla="*/ 216 h 2472"/>
              <a:gd name="T86" fmla="*/ 626 w 1195"/>
              <a:gd name="T87" fmla="*/ 108 h 2472"/>
              <a:gd name="T88" fmla="*/ 572 w 1195"/>
              <a:gd name="T89" fmla="*/ 0 h 2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195" h="2472">
                <a:moveTo>
                  <a:pt x="572" y="0"/>
                </a:moveTo>
                <a:cubicBezTo>
                  <a:pt x="532" y="60"/>
                  <a:pt x="501" y="125"/>
                  <a:pt x="464" y="186"/>
                </a:cubicBezTo>
                <a:cubicBezTo>
                  <a:pt x="444" y="220"/>
                  <a:pt x="424" y="254"/>
                  <a:pt x="404" y="288"/>
                </a:cubicBezTo>
                <a:cubicBezTo>
                  <a:pt x="397" y="300"/>
                  <a:pt x="385" y="311"/>
                  <a:pt x="380" y="324"/>
                </a:cubicBezTo>
                <a:cubicBezTo>
                  <a:pt x="364" y="364"/>
                  <a:pt x="341" y="401"/>
                  <a:pt x="320" y="438"/>
                </a:cubicBezTo>
                <a:cubicBezTo>
                  <a:pt x="294" y="483"/>
                  <a:pt x="277" y="532"/>
                  <a:pt x="248" y="576"/>
                </a:cubicBezTo>
                <a:cubicBezTo>
                  <a:pt x="234" y="645"/>
                  <a:pt x="198" y="710"/>
                  <a:pt x="170" y="774"/>
                </a:cubicBezTo>
                <a:cubicBezTo>
                  <a:pt x="154" y="810"/>
                  <a:pt x="150" y="849"/>
                  <a:pt x="128" y="882"/>
                </a:cubicBezTo>
                <a:cubicBezTo>
                  <a:pt x="114" y="951"/>
                  <a:pt x="89" y="1017"/>
                  <a:pt x="74" y="1086"/>
                </a:cubicBezTo>
                <a:cubicBezTo>
                  <a:pt x="60" y="1148"/>
                  <a:pt x="56" y="1241"/>
                  <a:pt x="38" y="1296"/>
                </a:cubicBezTo>
                <a:cubicBezTo>
                  <a:pt x="23" y="1432"/>
                  <a:pt x="0" y="1591"/>
                  <a:pt x="44" y="1722"/>
                </a:cubicBezTo>
                <a:cubicBezTo>
                  <a:pt x="52" y="1775"/>
                  <a:pt x="68" y="1839"/>
                  <a:pt x="98" y="1884"/>
                </a:cubicBezTo>
                <a:cubicBezTo>
                  <a:pt x="105" y="1912"/>
                  <a:pt x="113" y="1923"/>
                  <a:pt x="134" y="1944"/>
                </a:cubicBezTo>
                <a:cubicBezTo>
                  <a:pt x="151" y="2013"/>
                  <a:pt x="127" y="1928"/>
                  <a:pt x="152" y="1986"/>
                </a:cubicBezTo>
                <a:cubicBezTo>
                  <a:pt x="167" y="2021"/>
                  <a:pt x="170" y="2050"/>
                  <a:pt x="194" y="2082"/>
                </a:cubicBezTo>
                <a:cubicBezTo>
                  <a:pt x="203" y="2109"/>
                  <a:pt x="212" y="2118"/>
                  <a:pt x="236" y="2136"/>
                </a:cubicBezTo>
                <a:cubicBezTo>
                  <a:pt x="250" y="2178"/>
                  <a:pt x="315" y="2247"/>
                  <a:pt x="350" y="2274"/>
                </a:cubicBezTo>
                <a:cubicBezTo>
                  <a:pt x="365" y="2304"/>
                  <a:pt x="391" y="2315"/>
                  <a:pt x="416" y="2340"/>
                </a:cubicBezTo>
                <a:cubicBezTo>
                  <a:pt x="442" y="2366"/>
                  <a:pt x="465" y="2406"/>
                  <a:pt x="500" y="2418"/>
                </a:cubicBezTo>
                <a:cubicBezTo>
                  <a:pt x="528" y="2446"/>
                  <a:pt x="511" y="2431"/>
                  <a:pt x="554" y="2460"/>
                </a:cubicBezTo>
                <a:cubicBezTo>
                  <a:pt x="560" y="2464"/>
                  <a:pt x="572" y="2472"/>
                  <a:pt x="572" y="2472"/>
                </a:cubicBezTo>
                <a:cubicBezTo>
                  <a:pt x="618" y="2457"/>
                  <a:pt x="596" y="2462"/>
                  <a:pt x="638" y="2454"/>
                </a:cubicBezTo>
                <a:cubicBezTo>
                  <a:pt x="656" y="2442"/>
                  <a:pt x="674" y="2430"/>
                  <a:pt x="692" y="2418"/>
                </a:cubicBezTo>
                <a:cubicBezTo>
                  <a:pt x="698" y="2414"/>
                  <a:pt x="710" y="2406"/>
                  <a:pt x="710" y="2406"/>
                </a:cubicBezTo>
                <a:cubicBezTo>
                  <a:pt x="745" y="2353"/>
                  <a:pt x="809" y="2319"/>
                  <a:pt x="854" y="2274"/>
                </a:cubicBezTo>
                <a:cubicBezTo>
                  <a:pt x="890" y="2238"/>
                  <a:pt x="857" y="2263"/>
                  <a:pt x="884" y="2232"/>
                </a:cubicBezTo>
                <a:cubicBezTo>
                  <a:pt x="884" y="2232"/>
                  <a:pt x="929" y="2187"/>
                  <a:pt x="938" y="2178"/>
                </a:cubicBezTo>
                <a:cubicBezTo>
                  <a:pt x="974" y="2142"/>
                  <a:pt x="942" y="2206"/>
                  <a:pt x="992" y="2130"/>
                </a:cubicBezTo>
                <a:cubicBezTo>
                  <a:pt x="1017" y="2092"/>
                  <a:pt x="1048" y="2059"/>
                  <a:pt x="1076" y="2022"/>
                </a:cubicBezTo>
                <a:cubicBezTo>
                  <a:pt x="1082" y="2014"/>
                  <a:pt x="1088" y="2006"/>
                  <a:pt x="1094" y="1998"/>
                </a:cubicBezTo>
                <a:cubicBezTo>
                  <a:pt x="1100" y="1990"/>
                  <a:pt x="1112" y="1974"/>
                  <a:pt x="1112" y="1974"/>
                </a:cubicBezTo>
                <a:cubicBezTo>
                  <a:pt x="1120" y="1949"/>
                  <a:pt x="1134" y="1924"/>
                  <a:pt x="1148" y="1902"/>
                </a:cubicBezTo>
                <a:cubicBezTo>
                  <a:pt x="1160" y="1852"/>
                  <a:pt x="1168" y="1802"/>
                  <a:pt x="1178" y="1752"/>
                </a:cubicBezTo>
                <a:cubicBezTo>
                  <a:pt x="1190" y="1579"/>
                  <a:pt x="1195" y="1401"/>
                  <a:pt x="1166" y="1230"/>
                </a:cubicBezTo>
                <a:cubicBezTo>
                  <a:pt x="1158" y="1185"/>
                  <a:pt x="1156" y="1125"/>
                  <a:pt x="1130" y="1086"/>
                </a:cubicBezTo>
                <a:cubicBezTo>
                  <a:pt x="1110" y="988"/>
                  <a:pt x="1066" y="888"/>
                  <a:pt x="1010" y="804"/>
                </a:cubicBezTo>
                <a:cubicBezTo>
                  <a:pt x="1000" y="789"/>
                  <a:pt x="995" y="766"/>
                  <a:pt x="986" y="750"/>
                </a:cubicBezTo>
                <a:cubicBezTo>
                  <a:pt x="954" y="692"/>
                  <a:pt x="919" y="623"/>
                  <a:pt x="872" y="576"/>
                </a:cubicBezTo>
                <a:cubicBezTo>
                  <a:pt x="864" y="551"/>
                  <a:pt x="846" y="520"/>
                  <a:pt x="830" y="498"/>
                </a:cubicBezTo>
                <a:cubicBezTo>
                  <a:pt x="808" y="467"/>
                  <a:pt x="816" y="494"/>
                  <a:pt x="800" y="462"/>
                </a:cubicBezTo>
                <a:cubicBezTo>
                  <a:pt x="788" y="438"/>
                  <a:pt x="784" y="422"/>
                  <a:pt x="764" y="402"/>
                </a:cubicBezTo>
                <a:cubicBezTo>
                  <a:pt x="752" y="354"/>
                  <a:pt x="724" y="314"/>
                  <a:pt x="704" y="270"/>
                </a:cubicBezTo>
                <a:cubicBezTo>
                  <a:pt x="696" y="253"/>
                  <a:pt x="697" y="232"/>
                  <a:pt x="686" y="216"/>
                </a:cubicBezTo>
                <a:cubicBezTo>
                  <a:pt x="663" y="182"/>
                  <a:pt x="646" y="144"/>
                  <a:pt x="626" y="108"/>
                </a:cubicBezTo>
                <a:cubicBezTo>
                  <a:pt x="607" y="74"/>
                  <a:pt x="572" y="40"/>
                  <a:pt x="572" y="0"/>
                </a:cubicBezTo>
                <a:close/>
              </a:path>
            </a:pathLst>
          </a:custGeom>
          <a:gradFill rotWithShape="0">
            <a:gsLst>
              <a:gs pos="0">
                <a:srgbClr val="FFE5FF"/>
              </a:gs>
              <a:gs pos="100000">
                <a:srgbClr val="EC009D"/>
              </a:gs>
            </a:gsLst>
            <a:path path="rect">
              <a:fillToRect r="100000" b="100000"/>
            </a:path>
          </a:gradFill>
          <a:ln>
            <a:noFill/>
          </a:ln>
          <a:effectLst>
            <a:outerShdw dist="35921" dir="2700000" algn="ctr" rotWithShape="0">
              <a:srgbClr val="50766C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023" name="Rectangle 255">
            <a:extLst>
              <a:ext uri="{FF2B5EF4-FFF2-40B4-BE49-F238E27FC236}">
                <a16:creationId xmlns:a16="http://schemas.microsoft.com/office/drawing/2014/main" id="{64330C5D-05C0-4741-A5D0-A04F417678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gray">
          <a:xfrm>
            <a:off x="1835150" y="511175"/>
            <a:ext cx="5973763" cy="504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US" altLang="zh-C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zh-C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zh-C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altLang="zh-CN" sz="32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0" name="TextBox 219"/>
          <p:cNvSpPr txBox="1"/>
          <p:nvPr/>
        </p:nvSpPr>
        <p:spPr>
          <a:xfrm>
            <a:off x="2055813" y="1492203"/>
            <a:ext cx="6324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AutoNum type="arabicPeriod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715418" y="2381160"/>
            <a:ext cx="5353050" cy="2274520"/>
            <a:chOff x="2715418" y="2381160"/>
            <a:chExt cx="5353050" cy="2274520"/>
          </a:xfrm>
        </p:grpSpPr>
        <p:sp>
          <p:nvSpPr>
            <p:cNvPr id="221" name="Rounded Rectangle 220"/>
            <p:cNvSpPr/>
            <p:nvPr/>
          </p:nvSpPr>
          <p:spPr>
            <a:xfrm>
              <a:off x="2715418" y="3721185"/>
              <a:ext cx="1009650" cy="898072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 ĐẦU</a:t>
              </a:r>
            </a:p>
          </p:txBody>
        </p:sp>
        <p:sp>
          <p:nvSpPr>
            <p:cNvPr id="222" name="Isosceles Triangle 221"/>
            <p:cNvSpPr/>
            <p:nvPr/>
          </p:nvSpPr>
          <p:spPr>
            <a:xfrm>
              <a:off x="4382293" y="3376607"/>
              <a:ext cx="1600200" cy="1279073"/>
            </a:xfrm>
            <a:prstGeom prst="triangle">
              <a:avLst/>
            </a:prstGeom>
            <a:solidFill>
              <a:srgbClr val="FFC000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3" name="TextBox 222"/>
            <p:cNvSpPr txBox="1"/>
            <p:nvPr/>
          </p:nvSpPr>
          <p:spPr>
            <a:xfrm>
              <a:off x="4706144" y="4161894"/>
              <a:ext cx="10858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</a:p>
          </p:txBody>
        </p:sp>
        <p:sp>
          <p:nvSpPr>
            <p:cNvPr id="224" name="Rounded Rectangle 223"/>
            <p:cNvSpPr/>
            <p:nvPr/>
          </p:nvSpPr>
          <p:spPr>
            <a:xfrm>
              <a:off x="4639469" y="2381160"/>
              <a:ext cx="1085850" cy="665109"/>
            </a:xfrm>
            <a:prstGeom prst="roundRect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VẦN</a:t>
              </a:r>
            </a:p>
          </p:txBody>
        </p:sp>
        <p:sp>
          <p:nvSpPr>
            <p:cNvPr id="225" name="Rounded Rectangle 224"/>
            <p:cNvSpPr/>
            <p:nvPr/>
          </p:nvSpPr>
          <p:spPr>
            <a:xfrm>
              <a:off x="6849268" y="3797385"/>
              <a:ext cx="1219200" cy="849086"/>
            </a:xfrm>
            <a:prstGeom prst="roundRect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</a:p>
          </p:txBody>
        </p:sp>
        <p:cxnSp>
          <p:nvCxnSpPr>
            <p:cNvPr id="226" name="Straight Arrow Connector 225"/>
            <p:cNvCxnSpPr>
              <a:stCxn id="222" idx="0"/>
            </p:cNvCxnSpPr>
            <p:nvPr/>
          </p:nvCxnSpPr>
          <p:spPr>
            <a:xfrm flipV="1">
              <a:off x="5182393" y="3082693"/>
              <a:ext cx="0" cy="293914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27" name="Straight Arrow Connector 226"/>
            <p:cNvCxnSpPr>
              <a:endCxn id="225" idx="1"/>
            </p:cNvCxnSpPr>
            <p:nvPr/>
          </p:nvCxnSpPr>
          <p:spPr>
            <a:xfrm flipV="1">
              <a:off x="5982493" y="4221928"/>
              <a:ext cx="866775" cy="25448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28" name="Straight Arrow Connector 227"/>
            <p:cNvCxnSpPr>
              <a:endCxn id="221" idx="3"/>
            </p:cNvCxnSpPr>
            <p:nvPr/>
          </p:nvCxnSpPr>
          <p:spPr>
            <a:xfrm flipH="1" flipV="1">
              <a:off x="3725068" y="4170221"/>
              <a:ext cx="657226" cy="30619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30" name="TextBox 229"/>
          <p:cNvSpPr txBox="1"/>
          <p:nvPr/>
        </p:nvSpPr>
        <p:spPr>
          <a:xfrm>
            <a:off x="2291695" y="516763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982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33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23" grpId="0" animBg="1"/>
      <p:bldP spid="220" grpId="0"/>
      <p:bldP spid="2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73E764-292A-41E2-A82D-AF4AF4737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95600" y="1752600"/>
            <a:ext cx="487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5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54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069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1200" y="76200"/>
            <a:ext cx="7162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(Tr.7).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3670059"/>
              </p:ext>
            </p:extLst>
          </p:nvPr>
        </p:nvGraphicFramePr>
        <p:xfrm>
          <a:off x="2667000" y="4300701"/>
          <a:ext cx="6096000" cy="1158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55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24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</a:rPr>
                        <a:t> 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</a:rPr>
                        <a:t>Tiếng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</a:rPr>
                        <a:t>Âm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</a:rPr>
                        <a:t>đầu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</a:rPr>
                        <a:t> 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</a:rPr>
                        <a:t>Vần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</a:rPr>
                        <a:t>Thanh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   </a:t>
                      </a:r>
                      <a:r>
                        <a:rPr lang="en-US" sz="3200" b="1" dirty="0" err="1"/>
                        <a:t>Nhiễu</a:t>
                      </a:r>
                      <a:endParaRPr lang="en-US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 </a:t>
                      </a:r>
                      <a:r>
                        <a:rPr lang="en-US" sz="3200" b="1" baseline="0" dirty="0"/>
                        <a:t>  </a:t>
                      </a:r>
                      <a:r>
                        <a:rPr lang="en-US" sz="3200" b="1" baseline="0" dirty="0" err="1"/>
                        <a:t>nh</a:t>
                      </a:r>
                      <a:endParaRPr lang="en-US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   </a:t>
                      </a:r>
                      <a:r>
                        <a:rPr lang="en-US" sz="3200" b="1" dirty="0" err="1"/>
                        <a:t>iêu</a:t>
                      </a:r>
                      <a:endParaRPr lang="en-US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ngã</a:t>
                      </a:r>
                      <a:endParaRPr lang="en-US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043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4855549"/>
              </p:ext>
            </p:extLst>
          </p:nvPr>
        </p:nvGraphicFramePr>
        <p:xfrm>
          <a:off x="0" y="0"/>
          <a:ext cx="920115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4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0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0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35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Tiếng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Âm</a:t>
                      </a:r>
                      <a:r>
                        <a:rPr lang="en-US" sz="24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bg1"/>
                          </a:solidFill>
                        </a:rPr>
                        <a:t>đầu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Vần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Thanh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Nhiễu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điều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phủ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giá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gương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Người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trong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một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nước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phải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nhau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BEC3BCB-0D5E-4E29-8BFD-21C7DA6CC909}"/>
              </a:ext>
            </a:extLst>
          </p:cNvPr>
          <p:cNvSpPr txBox="1"/>
          <p:nvPr/>
        </p:nvSpPr>
        <p:spPr>
          <a:xfrm>
            <a:off x="2514600" y="554385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nh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7376F7-17C8-4153-A222-698A1120FF67}"/>
              </a:ext>
            </a:extLst>
          </p:cNvPr>
          <p:cNvSpPr txBox="1"/>
          <p:nvPr/>
        </p:nvSpPr>
        <p:spPr>
          <a:xfrm>
            <a:off x="2541270" y="50292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ph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AB6D8C-8533-4055-9831-BC3FC48C51A2}"/>
              </a:ext>
            </a:extLst>
          </p:cNvPr>
          <p:cNvSpPr txBox="1"/>
          <p:nvPr/>
        </p:nvSpPr>
        <p:spPr>
          <a:xfrm>
            <a:off x="2514600" y="19050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4B1371-849E-463F-884A-8A5EA3ABF77F}"/>
              </a:ext>
            </a:extLst>
          </p:cNvPr>
          <p:cNvSpPr txBox="1"/>
          <p:nvPr/>
        </p:nvSpPr>
        <p:spPr>
          <a:xfrm>
            <a:off x="2552700" y="22860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gi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B05207-4011-4F52-9F36-609E58928EC4}"/>
              </a:ext>
            </a:extLst>
          </p:cNvPr>
          <p:cNvSpPr txBox="1"/>
          <p:nvPr/>
        </p:nvSpPr>
        <p:spPr>
          <a:xfrm>
            <a:off x="2533650" y="26670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69F3E2-FE30-4721-BCE0-A57DC4370F86}"/>
              </a:ext>
            </a:extLst>
          </p:cNvPr>
          <p:cNvSpPr txBox="1"/>
          <p:nvPr/>
        </p:nvSpPr>
        <p:spPr>
          <a:xfrm>
            <a:off x="2533650" y="32004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D13834-19D6-468A-AF58-3A2941320074}"/>
              </a:ext>
            </a:extLst>
          </p:cNvPr>
          <p:cNvSpPr txBox="1"/>
          <p:nvPr/>
        </p:nvSpPr>
        <p:spPr>
          <a:xfrm>
            <a:off x="2533650" y="36576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tr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CA6A0B-7810-40A1-95EF-29D5820A399E}"/>
              </a:ext>
            </a:extLst>
          </p:cNvPr>
          <p:cNvSpPr txBox="1"/>
          <p:nvPr/>
        </p:nvSpPr>
        <p:spPr>
          <a:xfrm>
            <a:off x="2560320" y="41148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6A37F5-2421-4C68-827E-1CB01F79406E}"/>
              </a:ext>
            </a:extLst>
          </p:cNvPr>
          <p:cNvSpPr txBox="1"/>
          <p:nvPr/>
        </p:nvSpPr>
        <p:spPr>
          <a:xfrm>
            <a:off x="2537460" y="45720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3C3099-ECB8-4390-BE28-BB71ED1A569E}"/>
              </a:ext>
            </a:extLst>
          </p:cNvPr>
          <p:cNvSpPr txBox="1"/>
          <p:nvPr/>
        </p:nvSpPr>
        <p:spPr>
          <a:xfrm>
            <a:off x="2533650" y="13716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ph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7DF729-544E-41D7-B9BE-3F05CF579576}"/>
              </a:ext>
            </a:extLst>
          </p:cNvPr>
          <p:cNvSpPr txBox="1"/>
          <p:nvPr/>
        </p:nvSpPr>
        <p:spPr>
          <a:xfrm>
            <a:off x="2529840" y="54864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th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8F717D-87E7-42B2-9F3D-DE6571E8133D}"/>
              </a:ext>
            </a:extLst>
          </p:cNvPr>
          <p:cNvSpPr txBox="1"/>
          <p:nvPr/>
        </p:nvSpPr>
        <p:spPr>
          <a:xfrm>
            <a:off x="2537460" y="59436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nh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847DA0-949C-43B6-BD12-02BA53BC72BA}"/>
              </a:ext>
            </a:extLst>
          </p:cNvPr>
          <p:cNvSpPr txBox="1"/>
          <p:nvPr/>
        </p:nvSpPr>
        <p:spPr>
          <a:xfrm>
            <a:off x="2548890" y="64008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7DAFF10-3766-4958-A75C-217A0F0C023A}"/>
              </a:ext>
            </a:extLst>
          </p:cNvPr>
          <p:cNvSpPr txBox="1"/>
          <p:nvPr/>
        </p:nvSpPr>
        <p:spPr>
          <a:xfrm>
            <a:off x="5234940" y="514559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iêu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FE1A1FB-2A3F-4ADF-87C3-A4BC127518F1}"/>
              </a:ext>
            </a:extLst>
          </p:cNvPr>
          <p:cNvSpPr txBox="1"/>
          <p:nvPr/>
        </p:nvSpPr>
        <p:spPr>
          <a:xfrm>
            <a:off x="5040630" y="5088583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</a:rPr>
              <a:t>ai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826B5A-9504-4F51-844A-388080AAF07B}"/>
              </a:ext>
            </a:extLst>
          </p:cNvPr>
          <p:cNvSpPr txBox="1"/>
          <p:nvPr/>
        </p:nvSpPr>
        <p:spPr>
          <a:xfrm>
            <a:off x="5273040" y="2345889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FFC98B3-C074-4C11-9D5B-A22B2D3AA2F6}"/>
              </a:ext>
            </a:extLst>
          </p:cNvPr>
          <p:cNvSpPr txBox="1"/>
          <p:nvPr/>
        </p:nvSpPr>
        <p:spPr>
          <a:xfrm>
            <a:off x="5029200" y="2764989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ương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B2295C5-3F10-4890-9E00-F7C71FA5BD35}"/>
              </a:ext>
            </a:extLst>
          </p:cNvPr>
          <p:cNvSpPr txBox="1"/>
          <p:nvPr/>
        </p:nvSpPr>
        <p:spPr>
          <a:xfrm>
            <a:off x="5008245" y="3713887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ong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F8FED2-3056-4FA6-B0EA-0DA8741F4AC2}"/>
              </a:ext>
            </a:extLst>
          </p:cNvPr>
          <p:cNvSpPr txBox="1"/>
          <p:nvPr/>
        </p:nvSpPr>
        <p:spPr>
          <a:xfrm>
            <a:off x="5280660" y="41148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ôt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5D846A8-7A15-402F-8D01-F1FE43F3E224}"/>
              </a:ext>
            </a:extLst>
          </p:cNvPr>
          <p:cNvSpPr txBox="1"/>
          <p:nvPr/>
        </p:nvSpPr>
        <p:spPr>
          <a:xfrm>
            <a:off x="5029200" y="4572000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ươc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B27B73C-8D46-48E7-8C79-E39ED695979C}"/>
              </a:ext>
            </a:extLst>
          </p:cNvPr>
          <p:cNvSpPr txBox="1"/>
          <p:nvPr/>
        </p:nvSpPr>
        <p:spPr>
          <a:xfrm>
            <a:off x="4953000" y="1371600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B97C032-D8EA-4C08-BE0D-769AD29EED1D}"/>
              </a:ext>
            </a:extLst>
          </p:cNvPr>
          <p:cNvSpPr txBox="1"/>
          <p:nvPr/>
        </p:nvSpPr>
        <p:spPr>
          <a:xfrm>
            <a:off x="5040630" y="5486400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ương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DC0F918-D00E-4D97-BBA6-F8DCA5F8536D}"/>
              </a:ext>
            </a:extLst>
          </p:cNvPr>
          <p:cNvSpPr txBox="1"/>
          <p:nvPr/>
        </p:nvSpPr>
        <p:spPr>
          <a:xfrm>
            <a:off x="5257800" y="59436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</a:rPr>
              <a:t>au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A6DA6F1-32DD-4A14-B0CE-E7BEF590F3C7}"/>
              </a:ext>
            </a:extLst>
          </p:cNvPr>
          <p:cNvSpPr txBox="1"/>
          <p:nvPr/>
        </p:nvSpPr>
        <p:spPr>
          <a:xfrm>
            <a:off x="5105400" y="6400800"/>
            <a:ext cx="842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ung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2B1AE5E-E7B3-48D0-841C-8723F7208256}"/>
              </a:ext>
            </a:extLst>
          </p:cNvPr>
          <p:cNvSpPr txBox="1"/>
          <p:nvPr/>
        </p:nvSpPr>
        <p:spPr>
          <a:xfrm>
            <a:off x="5219700" y="9144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iêu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44E821D-1A63-4706-99A7-399B4124E41D}"/>
              </a:ext>
            </a:extLst>
          </p:cNvPr>
          <p:cNvSpPr txBox="1"/>
          <p:nvPr/>
        </p:nvSpPr>
        <p:spPr>
          <a:xfrm>
            <a:off x="5234940" y="18288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ây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63F2586-5C42-4F34-878A-DC36BEB49743}"/>
              </a:ext>
            </a:extLst>
          </p:cNvPr>
          <p:cNvSpPr txBox="1"/>
          <p:nvPr/>
        </p:nvSpPr>
        <p:spPr>
          <a:xfrm>
            <a:off x="5025390" y="3295345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ươi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439F4FD-C09B-437F-9EEA-6EEDF7C80C1E}"/>
              </a:ext>
            </a:extLst>
          </p:cNvPr>
          <p:cNvSpPr txBox="1"/>
          <p:nvPr/>
        </p:nvSpPr>
        <p:spPr>
          <a:xfrm>
            <a:off x="7277100" y="533400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ngã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70AD590-C7D8-48D2-BAC6-984162ADC6B6}"/>
              </a:ext>
            </a:extLst>
          </p:cNvPr>
          <p:cNvSpPr txBox="1"/>
          <p:nvPr/>
        </p:nvSpPr>
        <p:spPr>
          <a:xfrm>
            <a:off x="7277100" y="914400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huyền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8032A55-838D-4EEF-8220-CEA8DEB91A0A}"/>
              </a:ext>
            </a:extLst>
          </p:cNvPr>
          <p:cNvSpPr txBox="1"/>
          <p:nvPr/>
        </p:nvSpPr>
        <p:spPr>
          <a:xfrm>
            <a:off x="7429500" y="1828800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sắc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47CCD6BF-AB83-45EC-98FF-8DF1BB18E714}"/>
              </a:ext>
            </a:extLst>
          </p:cNvPr>
          <p:cNvSpPr txBox="1"/>
          <p:nvPr/>
        </p:nvSpPr>
        <p:spPr>
          <a:xfrm>
            <a:off x="7277100" y="1443335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hỏi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34BEDD4F-F002-4474-8160-166632C89DF3}"/>
              </a:ext>
            </a:extLst>
          </p:cNvPr>
          <p:cNvSpPr txBox="1"/>
          <p:nvPr/>
        </p:nvSpPr>
        <p:spPr>
          <a:xfrm>
            <a:off x="7429500" y="2382131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sắc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157F9D2-94AA-4E70-8F96-ED5DAAF4387A}"/>
              </a:ext>
            </a:extLst>
          </p:cNvPr>
          <p:cNvSpPr txBox="1"/>
          <p:nvPr/>
        </p:nvSpPr>
        <p:spPr>
          <a:xfrm>
            <a:off x="7292340" y="2781414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ngang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EFD11D25-8930-4026-9FA6-AC33BA7C6996}"/>
              </a:ext>
            </a:extLst>
          </p:cNvPr>
          <p:cNvSpPr txBox="1"/>
          <p:nvPr/>
        </p:nvSpPr>
        <p:spPr>
          <a:xfrm>
            <a:off x="7307580" y="3233870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huyền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E9C31558-E478-4CC7-98B6-96F6425F1297}"/>
              </a:ext>
            </a:extLst>
          </p:cNvPr>
          <p:cNvSpPr txBox="1"/>
          <p:nvPr/>
        </p:nvSpPr>
        <p:spPr>
          <a:xfrm>
            <a:off x="7292340" y="5545334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ngang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78ED4D73-A6DA-4516-80FB-F06C7453AF7A}"/>
              </a:ext>
            </a:extLst>
          </p:cNvPr>
          <p:cNvSpPr txBox="1"/>
          <p:nvPr/>
        </p:nvSpPr>
        <p:spPr>
          <a:xfrm>
            <a:off x="7317105" y="5126176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hỏi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CDA74B8C-E956-4D24-A479-52E35AF99BC5}"/>
              </a:ext>
            </a:extLst>
          </p:cNvPr>
          <p:cNvSpPr txBox="1"/>
          <p:nvPr/>
        </p:nvSpPr>
        <p:spPr>
          <a:xfrm>
            <a:off x="7317105" y="3657600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ngang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63A4CC72-C4BD-4EFF-99CB-B5F9E162B00C}"/>
              </a:ext>
            </a:extLst>
          </p:cNvPr>
          <p:cNvSpPr txBox="1"/>
          <p:nvPr/>
        </p:nvSpPr>
        <p:spPr>
          <a:xfrm>
            <a:off x="7273290" y="6472535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huyền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DFA95472-4AE9-4EE8-98E3-91EF12C6EFE4}"/>
              </a:ext>
            </a:extLst>
          </p:cNvPr>
          <p:cNvSpPr txBox="1"/>
          <p:nvPr/>
        </p:nvSpPr>
        <p:spPr>
          <a:xfrm>
            <a:off x="7429500" y="4191000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nặng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01C235C-07C2-43B9-A87D-23ECF0529A08}"/>
              </a:ext>
            </a:extLst>
          </p:cNvPr>
          <p:cNvSpPr txBox="1"/>
          <p:nvPr/>
        </p:nvSpPr>
        <p:spPr>
          <a:xfrm>
            <a:off x="7448550" y="4661163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sắc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5367DA00-3105-43BF-8890-82F0CE0520FB}"/>
              </a:ext>
            </a:extLst>
          </p:cNvPr>
          <p:cNvSpPr txBox="1"/>
          <p:nvPr/>
        </p:nvSpPr>
        <p:spPr>
          <a:xfrm>
            <a:off x="7266016" y="6019800"/>
            <a:ext cx="1245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ngang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8D759B3-5B18-49E2-B4E6-4F79C87F074E}"/>
              </a:ext>
            </a:extLst>
          </p:cNvPr>
          <p:cNvSpPr txBox="1"/>
          <p:nvPr/>
        </p:nvSpPr>
        <p:spPr>
          <a:xfrm>
            <a:off x="2514600" y="1028618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261352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9" grpId="0"/>
      <p:bldP spid="11" grpId="0"/>
      <p:bldP spid="13" grpId="0"/>
      <p:bldP spid="15" grpId="0"/>
      <p:bldP spid="17" grpId="0"/>
      <p:bldP spid="19" grpId="0"/>
      <p:bldP spid="21" grpId="0"/>
      <p:bldP spid="23" grpId="0"/>
      <p:bldP spid="25" grpId="0"/>
      <p:bldP spid="27" grpId="0"/>
      <p:bldP spid="29" grpId="0"/>
      <p:bldP spid="31" grpId="0"/>
      <p:bldP spid="33" grpId="0"/>
      <p:bldP spid="35" grpId="0"/>
      <p:bldP spid="37" grpId="0"/>
      <p:bldP spid="39" grpId="0"/>
      <p:bldP spid="41" grpId="0"/>
      <p:bldP spid="43" grpId="0"/>
      <p:bldP spid="45" grpId="0"/>
      <p:bldP spid="47" grpId="0"/>
      <p:bldP spid="49" grpId="0"/>
      <p:bldP spid="73" grpId="0"/>
      <p:bldP spid="75" grpId="0"/>
      <p:bldP spid="77" grpId="0"/>
      <p:bldP spid="79" grpId="0"/>
      <p:bldP spid="101" grpId="0"/>
      <p:bldP spid="103" grpId="0"/>
      <p:bldP spid="107" grpId="0"/>
      <p:bldP spid="109" grpId="0"/>
      <p:bldP spid="111" grpId="0"/>
      <p:bldP spid="113" grpId="0"/>
      <p:bldP spid="115" grpId="0"/>
      <p:bldP spid="117" grpId="0"/>
      <p:bldP spid="119" grpId="0"/>
      <p:bldP spid="121" grpId="0"/>
      <p:bldP spid="123" grpId="0"/>
      <p:bldP spid="125" grpId="0"/>
      <p:bldP spid="127" grpId="0"/>
      <p:bldP spid="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2749358"/>
              </p:ext>
            </p:extLst>
          </p:nvPr>
        </p:nvGraphicFramePr>
        <p:xfrm>
          <a:off x="0" y="0"/>
          <a:ext cx="920115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4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0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0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35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Tiếng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Âm</a:t>
                      </a:r>
                      <a:r>
                        <a:rPr lang="en-US" sz="24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bg1"/>
                          </a:solidFill>
                        </a:rPr>
                        <a:t>đầu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Vần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Thanh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Khôn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ngoan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đối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đáp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người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ngoài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Gà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một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mẹ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chớ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hoài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đá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nhau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BEC3BCB-0D5E-4E29-8BFD-21C7DA6CC909}"/>
              </a:ext>
            </a:extLst>
          </p:cNvPr>
          <p:cNvSpPr txBox="1"/>
          <p:nvPr/>
        </p:nvSpPr>
        <p:spPr>
          <a:xfrm>
            <a:off x="2514600" y="554385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Kh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7376F7-17C8-4153-A222-698A1120FF67}"/>
              </a:ext>
            </a:extLst>
          </p:cNvPr>
          <p:cNvSpPr txBox="1"/>
          <p:nvPr/>
        </p:nvSpPr>
        <p:spPr>
          <a:xfrm>
            <a:off x="2541270" y="50292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ch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AB6D8C-8533-4055-9831-BC3FC48C51A2}"/>
              </a:ext>
            </a:extLst>
          </p:cNvPr>
          <p:cNvSpPr txBox="1"/>
          <p:nvPr/>
        </p:nvSpPr>
        <p:spPr>
          <a:xfrm>
            <a:off x="2514600" y="18288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đ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4B1371-849E-463F-884A-8A5EA3ABF77F}"/>
              </a:ext>
            </a:extLst>
          </p:cNvPr>
          <p:cNvSpPr txBox="1"/>
          <p:nvPr/>
        </p:nvSpPr>
        <p:spPr>
          <a:xfrm>
            <a:off x="2552700" y="22860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ng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B05207-4011-4F52-9F36-609E58928EC4}"/>
              </a:ext>
            </a:extLst>
          </p:cNvPr>
          <p:cNvSpPr txBox="1"/>
          <p:nvPr/>
        </p:nvSpPr>
        <p:spPr>
          <a:xfrm>
            <a:off x="2533650" y="2738735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ng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69F3E2-FE30-4721-BCE0-A57DC4370F86}"/>
              </a:ext>
            </a:extLst>
          </p:cNvPr>
          <p:cNvSpPr txBox="1"/>
          <p:nvPr/>
        </p:nvSpPr>
        <p:spPr>
          <a:xfrm>
            <a:off x="2533650" y="32004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D13834-19D6-468A-AF58-3A2941320074}"/>
              </a:ext>
            </a:extLst>
          </p:cNvPr>
          <p:cNvSpPr txBox="1"/>
          <p:nvPr/>
        </p:nvSpPr>
        <p:spPr>
          <a:xfrm>
            <a:off x="2533650" y="36576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CA6A0B-7810-40A1-95EF-29D5820A399E}"/>
              </a:ext>
            </a:extLst>
          </p:cNvPr>
          <p:cNvSpPr txBox="1"/>
          <p:nvPr/>
        </p:nvSpPr>
        <p:spPr>
          <a:xfrm>
            <a:off x="2560320" y="41148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6A37F5-2421-4C68-827E-1CB01F79406E}"/>
              </a:ext>
            </a:extLst>
          </p:cNvPr>
          <p:cNvSpPr txBox="1"/>
          <p:nvPr/>
        </p:nvSpPr>
        <p:spPr>
          <a:xfrm>
            <a:off x="2537460" y="45720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3C3099-ECB8-4390-BE28-BB71ED1A569E}"/>
              </a:ext>
            </a:extLst>
          </p:cNvPr>
          <p:cNvSpPr txBox="1"/>
          <p:nvPr/>
        </p:nvSpPr>
        <p:spPr>
          <a:xfrm>
            <a:off x="2533650" y="13716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đ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7DF729-544E-41D7-B9BE-3F05CF579576}"/>
              </a:ext>
            </a:extLst>
          </p:cNvPr>
          <p:cNvSpPr txBox="1"/>
          <p:nvPr/>
        </p:nvSpPr>
        <p:spPr>
          <a:xfrm>
            <a:off x="2529840" y="54864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8F717D-87E7-42B2-9F3D-DE6571E8133D}"/>
              </a:ext>
            </a:extLst>
          </p:cNvPr>
          <p:cNvSpPr txBox="1"/>
          <p:nvPr/>
        </p:nvSpPr>
        <p:spPr>
          <a:xfrm>
            <a:off x="2537460" y="59436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đ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847DA0-949C-43B6-BD12-02BA53BC72BA}"/>
              </a:ext>
            </a:extLst>
          </p:cNvPr>
          <p:cNvSpPr txBox="1"/>
          <p:nvPr/>
        </p:nvSpPr>
        <p:spPr>
          <a:xfrm>
            <a:off x="2548890" y="64008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nh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7DAFF10-3766-4958-A75C-217A0F0C023A}"/>
              </a:ext>
            </a:extLst>
          </p:cNvPr>
          <p:cNvSpPr txBox="1"/>
          <p:nvPr/>
        </p:nvSpPr>
        <p:spPr>
          <a:xfrm>
            <a:off x="5234940" y="514559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ôn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FE1A1FB-2A3F-4ADF-87C3-A4BC127518F1}"/>
              </a:ext>
            </a:extLst>
          </p:cNvPr>
          <p:cNvSpPr txBox="1"/>
          <p:nvPr/>
        </p:nvSpPr>
        <p:spPr>
          <a:xfrm>
            <a:off x="5040630" y="5029200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</a:rPr>
              <a:t>ơ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826B5A-9504-4F51-844A-388080AAF07B}"/>
              </a:ext>
            </a:extLst>
          </p:cNvPr>
          <p:cNvSpPr txBox="1"/>
          <p:nvPr/>
        </p:nvSpPr>
        <p:spPr>
          <a:xfrm>
            <a:off x="5008245" y="2286000"/>
            <a:ext cx="836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ươi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FFC98B3-C074-4C11-9D5B-A22B2D3AA2F6}"/>
              </a:ext>
            </a:extLst>
          </p:cNvPr>
          <p:cNvSpPr txBox="1"/>
          <p:nvPr/>
        </p:nvSpPr>
        <p:spPr>
          <a:xfrm>
            <a:off x="5029200" y="2764989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oai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B2295C5-3F10-4890-9E00-F7C71FA5BD35}"/>
              </a:ext>
            </a:extLst>
          </p:cNvPr>
          <p:cNvSpPr txBox="1"/>
          <p:nvPr/>
        </p:nvSpPr>
        <p:spPr>
          <a:xfrm>
            <a:off x="5008245" y="3713887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ung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F8FED2-3056-4FA6-B0EA-0DA8741F4AC2}"/>
              </a:ext>
            </a:extLst>
          </p:cNvPr>
          <p:cNvSpPr txBox="1"/>
          <p:nvPr/>
        </p:nvSpPr>
        <p:spPr>
          <a:xfrm>
            <a:off x="5280660" y="41148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ôt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5D846A8-7A15-402F-8D01-F1FE43F3E224}"/>
              </a:ext>
            </a:extLst>
          </p:cNvPr>
          <p:cNvSpPr txBox="1"/>
          <p:nvPr/>
        </p:nvSpPr>
        <p:spPr>
          <a:xfrm>
            <a:off x="5029200" y="4572000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B27B73C-8D46-48E7-8C79-E39ED695979C}"/>
              </a:ext>
            </a:extLst>
          </p:cNvPr>
          <p:cNvSpPr txBox="1"/>
          <p:nvPr/>
        </p:nvSpPr>
        <p:spPr>
          <a:xfrm>
            <a:off x="4953000" y="1371600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ôi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B97C032-D8EA-4C08-BE0D-769AD29EED1D}"/>
              </a:ext>
            </a:extLst>
          </p:cNvPr>
          <p:cNvSpPr txBox="1"/>
          <p:nvPr/>
        </p:nvSpPr>
        <p:spPr>
          <a:xfrm>
            <a:off x="5040630" y="5486400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oai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DC0F918-D00E-4D97-BBA6-F8DCA5F8536D}"/>
              </a:ext>
            </a:extLst>
          </p:cNvPr>
          <p:cNvSpPr txBox="1"/>
          <p:nvPr/>
        </p:nvSpPr>
        <p:spPr>
          <a:xfrm>
            <a:off x="5257800" y="59436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A6DA6F1-32DD-4A14-B0CE-E7BEF590F3C7}"/>
              </a:ext>
            </a:extLst>
          </p:cNvPr>
          <p:cNvSpPr txBox="1"/>
          <p:nvPr/>
        </p:nvSpPr>
        <p:spPr>
          <a:xfrm>
            <a:off x="5105400" y="6400800"/>
            <a:ext cx="842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</a:rPr>
              <a:t>au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2B1AE5E-E7B3-48D0-841C-8723F7208256}"/>
              </a:ext>
            </a:extLst>
          </p:cNvPr>
          <p:cNvSpPr txBox="1"/>
          <p:nvPr/>
        </p:nvSpPr>
        <p:spPr>
          <a:xfrm>
            <a:off x="5105400" y="914400"/>
            <a:ext cx="76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oan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44E821D-1A63-4706-99A7-399B4124E41D}"/>
              </a:ext>
            </a:extLst>
          </p:cNvPr>
          <p:cNvSpPr txBox="1"/>
          <p:nvPr/>
        </p:nvSpPr>
        <p:spPr>
          <a:xfrm>
            <a:off x="5234940" y="18288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ap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63F2586-5C42-4F34-878A-DC36BEB49743}"/>
              </a:ext>
            </a:extLst>
          </p:cNvPr>
          <p:cNvSpPr txBox="1"/>
          <p:nvPr/>
        </p:nvSpPr>
        <p:spPr>
          <a:xfrm>
            <a:off x="5025390" y="3200400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439F4FD-C09B-437F-9EEA-6EEDF7C80C1E}"/>
              </a:ext>
            </a:extLst>
          </p:cNvPr>
          <p:cNvSpPr txBox="1"/>
          <p:nvPr/>
        </p:nvSpPr>
        <p:spPr>
          <a:xfrm>
            <a:off x="7277100" y="533400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ngang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70AD590-C7D8-48D2-BAC6-984162ADC6B6}"/>
              </a:ext>
            </a:extLst>
          </p:cNvPr>
          <p:cNvSpPr txBox="1"/>
          <p:nvPr/>
        </p:nvSpPr>
        <p:spPr>
          <a:xfrm>
            <a:off x="7277100" y="914400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ngang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8032A55-838D-4EEF-8220-CEA8DEB91A0A}"/>
              </a:ext>
            </a:extLst>
          </p:cNvPr>
          <p:cNvSpPr txBox="1"/>
          <p:nvPr/>
        </p:nvSpPr>
        <p:spPr>
          <a:xfrm>
            <a:off x="7429500" y="1828800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sắc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47CCD6BF-AB83-45EC-98FF-8DF1BB18E714}"/>
              </a:ext>
            </a:extLst>
          </p:cNvPr>
          <p:cNvSpPr txBox="1"/>
          <p:nvPr/>
        </p:nvSpPr>
        <p:spPr>
          <a:xfrm>
            <a:off x="7277100" y="1371600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sắc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34BEDD4F-F002-4474-8160-166632C89DF3}"/>
              </a:ext>
            </a:extLst>
          </p:cNvPr>
          <p:cNvSpPr txBox="1"/>
          <p:nvPr/>
        </p:nvSpPr>
        <p:spPr>
          <a:xfrm>
            <a:off x="7429499" y="2286000"/>
            <a:ext cx="1144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huyền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157F9D2-94AA-4E70-8F96-ED5DAAF4387A}"/>
              </a:ext>
            </a:extLst>
          </p:cNvPr>
          <p:cNvSpPr txBox="1"/>
          <p:nvPr/>
        </p:nvSpPr>
        <p:spPr>
          <a:xfrm>
            <a:off x="7292340" y="2781414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huyền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EFD11D25-8930-4026-9FA6-AC33BA7C6996}"/>
              </a:ext>
            </a:extLst>
          </p:cNvPr>
          <p:cNvSpPr txBox="1"/>
          <p:nvPr/>
        </p:nvSpPr>
        <p:spPr>
          <a:xfrm>
            <a:off x="7307580" y="3233870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huyền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E9C31558-E478-4CC7-98B6-96F6425F1297}"/>
              </a:ext>
            </a:extLst>
          </p:cNvPr>
          <p:cNvSpPr txBox="1"/>
          <p:nvPr/>
        </p:nvSpPr>
        <p:spPr>
          <a:xfrm>
            <a:off x="7292340" y="5545334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huyền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78ED4D73-A6DA-4516-80FB-F06C7453AF7A}"/>
              </a:ext>
            </a:extLst>
          </p:cNvPr>
          <p:cNvSpPr txBox="1"/>
          <p:nvPr/>
        </p:nvSpPr>
        <p:spPr>
          <a:xfrm>
            <a:off x="7317105" y="5029200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Sắc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CDA74B8C-E956-4D24-A479-52E35AF99BC5}"/>
              </a:ext>
            </a:extLst>
          </p:cNvPr>
          <p:cNvSpPr txBox="1"/>
          <p:nvPr/>
        </p:nvSpPr>
        <p:spPr>
          <a:xfrm>
            <a:off x="7317105" y="3657600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huyền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63A4CC72-C4BD-4EFF-99CB-B5F9E162B00C}"/>
              </a:ext>
            </a:extLst>
          </p:cNvPr>
          <p:cNvSpPr txBox="1"/>
          <p:nvPr/>
        </p:nvSpPr>
        <p:spPr>
          <a:xfrm>
            <a:off x="7273290" y="6400800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nhau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DFA95472-4AE9-4EE8-98E3-91EF12C6EFE4}"/>
              </a:ext>
            </a:extLst>
          </p:cNvPr>
          <p:cNvSpPr txBox="1"/>
          <p:nvPr/>
        </p:nvSpPr>
        <p:spPr>
          <a:xfrm>
            <a:off x="7429500" y="4114800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nặng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01C235C-07C2-43B9-A87D-23ECF0529A08}"/>
              </a:ext>
            </a:extLst>
          </p:cNvPr>
          <p:cNvSpPr txBox="1"/>
          <p:nvPr/>
        </p:nvSpPr>
        <p:spPr>
          <a:xfrm>
            <a:off x="7448550" y="4572000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nặng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5367DA00-3105-43BF-8890-82F0CE0520FB}"/>
              </a:ext>
            </a:extLst>
          </p:cNvPr>
          <p:cNvSpPr txBox="1"/>
          <p:nvPr/>
        </p:nvSpPr>
        <p:spPr>
          <a:xfrm>
            <a:off x="7266016" y="5943600"/>
            <a:ext cx="1245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sắc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8D759B3-5B18-49E2-B4E6-4F79C87F074E}"/>
              </a:ext>
            </a:extLst>
          </p:cNvPr>
          <p:cNvSpPr txBox="1"/>
          <p:nvPr/>
        </p:nvSpPr>
        <p:spPr>
          <a:xfrm>
            <a:off x="2514600" y="9906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ng</a:t>
            </a:r>
            <a:endParaRPr lang="en-US" sz="2400" b="1" dirty="0">
              <a:solidFill>
                <a:srgbClr val="7030A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696200" y="5260032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976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9" grpId="0"/>
      <p:bldP spid="11" grpId="0"/>
      <p:bldP spid="13" grpId="0"/>
      <p:bldP spid="15" grpId="0"/>
      <p:bldP spid="17" grpId="0"/>
      <p:bldP spid="19" grpId="0"/>
      <p:bldP spid="21" grpId="0"/>
      <p:bldP spid="23" grpId="0"/>
      <p:bldP spid="25" grpId="0"/>
      <p:bldP spid="27" grpId="0"/>
      <p:bldP spid="29" grpId="0"/>
      <p:bldP spid="31" grpId="0"/>
      <p:bldP spid="33" grpId="0"/>
      <p:bldP spid="35" grpId="0"/>
      <p:bldP spid="37" grpId="0"/>
      <p:bldP spid="39" grpId="0"/>
      <p:bldP spid="41" grpId="0"/>
      <p:bldP spid="43" grpId="0"/>
      <p:bldP spid="45" grpId="0"/>
      <p:bldP spid="47" grpId="0"/>
      <p:bldP spid="49" grpId="0"/>
      <p:bldP spid="73" grpId="0"/>
      <p:bldP spid="75" grpId="0"/>
      <p:bldP spid="77" grpId="0"/>
      <p:bldP spid="79" grpId="0"/>
      <p:bldP spid="101" grpId="0"/>
      <p:bldP spid="103" grpId="0"/>
      <p:bldP spid="107" grpId="0"/>
      <p:bldP spid="109" grpId="0"/>
      <p:bldP spid="111" grpId="0"/>
      <p:bldP spid="113" grpId="0"/>
      <p:bldP spid="115" grpId="0"/>
      <p:bldP spid="117" grpId="0"/>
      <p:bldP spid="119" grpId="0"/>
      <p:bldP spid="121" grpId="0"/>
      <p:bldP spid="123" grpId="0"/>
      <p:bldP spid="125" grpId="0"/>
      <p:bldP spid="127" grpId="0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4546410" y="4647127"/>
            <a:ext cx="24443" cy="134946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49908" y="0"/>
            <a:ext cx="9241522" cy="3789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Rectangle 23"/>
          <p:cNvSpPr/>
          <p:nvPr/>
        </p:nvSpPr>
        <p:spPr>
          <a:xfrm>
            <a:off x="1835696" y="1448780"/>
            <a:ext cx="5786457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6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6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92580" y="5316768"/>
            <a:ext cx="457200" cy="4572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22" y="3709811"/>
            <a:ext cx="7261868" cy="2064157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056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88889E-6 -4.81481E-6 L -3.88889E-6 -0.07222 " pathEditMode="relative" rAng="0" ptsTypes="AA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72 0.00926 C -0.02413 0.00487 -0.00729 0.00232 0.01111 0.00232 C 0.02952 0.00232 0.04601 0.00487 0.05747 0.00926 C 0.04601 0.01366 0.02952 0.0169 0.01111 0.0169 C -0.00729 0.0169 -0.02413 0.01366 -0.03472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1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4546410" y="4647127"/>
            <a:ext cx="24443" cy="134946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7693" y="0"/>
            <a:ext cx="9195180" cy="3789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495" y="4197029"/>
            <a:ext cx="6032006" cy="1714574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56576" y="4645462"/>
            <a:ext cx="457200" cy="4572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77471" y="1068067"/>
            <a:ext cx="8386763" cy="2900363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3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3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83574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548" y="0"/>
            <a:ext cx="9195180" cy="3789877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4546410" y="4647127"/>
            <a:ext cx="24443" cy="134946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12" y="4027118"/>
            <a:ext cx="6564036" cy="1865801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99730" y="-683969"/>
            <a:ext cx="457200" cy="4572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8175054" y="4873897"/>
            <a:ext cx="993818" cy="1050974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71005" y="4960019"/>
            <a:ext cx="955862" cy="1108692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400050" y="1371600"/>
            <a:ext cx="8443700" cy="2543176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100" b="1" dirty="0">
                <a:solidFill>
                  <a:srgbClr val="FFFFFF"/>
                </a:solidFill>
              </a:rPr>
              <a:t> </a:t>
            </a:r>
            <a:endParaRPr lang="en-US" sz="21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3326642" y="857250"/>
            <a:ext cx="1657350" cy="5143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706272" y="3135446"/>
            <a:ext cx="7850874" cy="696854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Sao,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ao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30737" y="1624039"/>
            <a:ext cx="6855788" cy="154657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  <a:endParaRPr lang="en-US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1" y="943303"/>
            <a:ext cx="75604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1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04134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85185E-6 L 0.09722 -0.0060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61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85185E-6 L -0.09723 -0.0060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1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4446" y="-24836"/>
            <a:ext cx="9195180" cy="3789877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4546410" y="4647127"/>
            <a:ext cx="24443" cy="134946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12" y="4059070"/>
            <a:ext cx="6564036" cy="1865801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99730" y="-683969"/>
            <a:ext cx="457200" cy="4572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8175054" y="4873897"/>
            <a:ext cx="993818" cy="1050974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71005" y="4960019"/>
            <a:ext cx="955862" cy="1108692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400050" y="1371600"/>
            <a:ext cx="8443700" cy="2543176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100" b="1" dirty="0">
                <a:solidFill>
                  <a:srgbClr val="FFFFFF"/>
                </a:solidFill>
              </a:rPr>
              <a:t> </a:t>
            </a:r>
            <a:endParaRPr lang="en-US" sz="21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3326642" y="857250"/>
            <a:ext cx="1657350" cy="5143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706272" y="3135446"/>
            <a:ext cx="7850874" cy="696854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cóc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óc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65565" y="1624039"/>
            <a:ext cx="7186133" cy="154657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óc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1" y="943303"/>
            <a:ext cx="75604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1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90838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-152400"/>
            <a:ext cx="8382000" cy="1295400"/>
          </a:xfrm>
        </p:spPr>
        <p:txBody>
          <a:bodyPr/>
          <a:lstStyle/>
          <a:p>
            <a:r>
              <a:rPr lang="en-US" sz="3600" err="1">
                <a:solidFill>
                  <a:schemeClr val="tx1"/>
                </a:solidFill>
              </a:rPr>
              <a:t>Thứ</a:t>
            </a:r>
            <a:r>
              <a:rPr lang="en-US" sz="3600">
                <a:solidFill>
                  <a:schemeClr val="tx1"/>
                </a:solidFill>
              </a:rPr>
              <a:t> </a:t>
            </a:r>
            <a:r>
              <a:rPr lang="en-US" sz="3600"/>
              <a:t> ba  </a:t>
            </a:r>
            <a:r>
              <a:rPr lang="en-US" sz="3600">
                <a:solidFill>
                  <a:schemeClr val="tx1"/>
                </a:solidFill>
              </a:rPr>
              <a:t>ngày </a:t>
            </a:r>
            <a:r>
              <a:rPr lang="en-US" sz="3600"/>
              <a:t>  7 </a:t>
            </a:r>
            <a:r>
              <a:rPr lang="en-US" sz="360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tháng</a:t>
            </a:r>
            <a:r>
              <a:rPr lang="en-US" sz="3600" dirty="0">
                <a:solidFill>
                  <a:schemeClr val="tx1"/>
                </a:solidFill>
              </a:rPr>
              <a:t> 9  </a:t>
            </a:r>
            <a:r>
              <a:rPr lang="en-US" sz="3600" dirty="0" err="1">
                <a:solidFill>
                  <a:schemeClr val="tx1"/>
                </a:solidFill>
              </a:rPr>
              <a:t>năm</a:t>
            </a:r>
            <a:r>
              <a:rPr lang="en-US" sz="3600" dirty="0">
                <a:solidFill>
                  <a:schemeClr val="tx1"/>
                </a:solidFill>
              </a:rPr>
              <a:t> 2021</a:t>
            </a:r>
            <a:endParaRPr lang="vi-VN" sz="36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295400"/>
            <a:ext cx="7848600" cy="2438400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  <a:defRPr/>
            </a:pPr>
            <a:r>
              <a:rPr lang="en-US" sz="3600" b="1" dirty="0" err="1">
                <a:solidFill>
                  <a:schemeClr val="tx1"/>
                </a:solidFill>
              </a:rPr>
              <a:t>Luyện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từ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và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câu</a:t>
            </a:r>
            <a:endParaRPr lang="en-US" sz="36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Cấu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tạo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tiếng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2338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6674" y="0"/>
            <a:ext cx="9195180" cy="3789877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4546410" y="4647127"/>
            <a:ext cx="24443" cy="134946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12" y="4059070"/>
            <a:ext cx="6564036" cy="1865801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99730" y="-683969"/>
            <a:ext cx="457200" cy="4572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8175054" y="4873897"/>
            <a:ext cx="993818" cy="1050974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71005" y="4960019"/>
            <a:ext cx="955862" cy="1108692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400050" y="1371600"/>
            <a:ext cx="8443700" cy="2543176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100" b="1" dirty="0">
                <a:solidFill>
                  <a:srgbClr val="FFFFFF"/>
                </a:solidFill>
              </a:rPr>
              <a:t> </a:t>
            </a:r>
            <a:endParaRPr lang="en-US" sz="21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3326642" y="857250"/>
            <a:ext cx="1657350" cy="5143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706272" y="3135446"/>
            <a:ext cx="7850874" cy="696854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ô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tô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3282" y="1624039"/>
            <a:ext cx="7930697" cy="154657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1" y="943303"/>
            <a:ext cx="75604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1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88410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6674" y="0"/>
            <a:ext cx="9195180" cy="3789877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4546410" y="4647127"/>
            <a:ext cx="24443" cy="134946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12" y="4059070"/>
            <a:ext cx="6564036" cy="1865801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99730" y="-683969"/>
            <a:ext cx="457200" cy="4572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8175054" y="4873897"/>
            <a:ext cx="993818" cy="1050974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71005" y="4960019"/>
            <a:ext cx="955862" cy="1108692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400050" y="1371600"/>
            <a:ext cx="8443700" cy="2543176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100" b="1" dirty="0">
                <a:solidFill>
                  <a:srgbClr val="FFFFFF"/>
                </a:solidFill>
              </a:rPr>
              <a:t> </a:t>
            </a:r>
            <a:endParaRPr lang="en-US" sz="21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3326642" y="857250"/>
            <a:ext cx="1657350" cy="5143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706272" y="3135446"/>
            <a:ext cx="7850874" cy="696854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trâu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8247" y="1624039"/>
            <a:ext cx="8180766" cy="154657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r>
              <a:rPr lang="en-US" sz="3200" dirty="0"/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râu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1" y="943303"/>
            <a:ext cx="75604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1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55591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b-f30-zpg.zdn.vn/5969845647167497549/a1595afdfa8a06d45f9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8" y="0"/>
            <a:ext cx="91461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65810" y="2971800"/>
            <a:ext cx="56779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KẾT NỐI</a:t>
            </a:r>
            <a:endParaRPr lang="en-US" sz="30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endParaRPr lang="en-US" sz="3000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3000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LTVC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endParaRPr lang="en-US" sz="3000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85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6D710A-2E49-4203-9F42-4ECD52D43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1430" y="-1295400"/>
            <a:ext cx="9785430" cy="97854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EE9A15A-A859-4EC9-9954-7DC38B54D867}"/>
              </a:ext>
            </a:extLst>
          </p:cNvPr>
          <p:cNvSpPr/>
          <p:nvPr/>
        </p:nvSpPr>
        <p:spPr>
          <a:xfrm>
            <a:off x="304800" y="1981200"/>
            <a:ext cx="6505307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</a:t>
            </a:r>
          </a:p>
          <a:p>
            <a:pPr algn="ctr"/>
            <a:r>
              <a:rPr lang="en-US" sz="6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TỐT</a:t>
            </a:r>
            <a:endParaRPr lang="en-US" sz="66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626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14" name="Group 458">
            <a:extLst>
              <a:ext uri="{FF2B5EF4-FFF2-40B4-BE49-F238E27FC236}">
                <a16:creationId xmlns:a16="http://schemas.microsoft.com/office/drawing/2014/main" id="{12D4CE25-9B0A-4568-A97E-E0097F12DC9B}"/>
              </a:ext>
            </a:extLst>
          </p:cNvPr>
          <p:cNvGrpSpPr>
            <a:grpSpLocks/>
          </p:cNvGrpSpPr>
          <p:nvPr/>
        </p:nvGrpSpPr>
        <p:grpSpPr bwMode="auto">
          <a:xfrm>
            <a:off x="2051050" y="1630363"/>
            <a:ext cx="541338" cy="560387"/>
            <a:chOff x="1338" y="1139"/>
            <a:chExt cx="263" cy="263"/>
          </a:xfrm>
        </p:grpSpPr>
        <p:sp>
          <p:nvSpPr>
            <p:cNvPr id="19460" name="Oval 4">
              <a:extLst>
                <a:ext uri="{FF2B5EF4-FFF2-40B4-BE49-F238E27FC236}">
                  <a16:creationId xmlns:a16="http://schemas.microsoft.com/office/drawing/2014/main" id="{E31353E1-76D2-4FCC-8CAB-6C11CCE4B0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8" y="1139"/>
              <a:ext cx="263" cy="263"/>
            </a:xfrm>
            <a:prstGeom prst="ellipse">
              <a:avLst/>
            </a:prstGeom>
            <a:gradFill rotWithShape="1">
              <a:gsLst>
                <a:gs pos="0">
                  <a:srgbClr val="33CCFF"/>
                </a:gs>
                <a:gs pos="100000">
                  <a:srgbClr val="33CC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 w="15875" algn="ctr">
              <a:solidFill>
                <a:srgbClr val="96969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270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9461" name="Oval 5">
              <a:extLst>
                <a:ext uri="{FF2B5EF4-FFF2-40B4-BE49-F238E27FC236}">
                  <a16:creationId xmlns:a16="http://schemas.microsoft.com/office/drawing/2014/main" id="{B70E7971-50F9-453E-8B98-4967A58468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6" y="1156"/>
              <a:ext cx="248" cy="22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270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9462" name="Oval 6">
              <a:extLst>
                <a:ext uri="{FF2B5EF4-FFF2-40B4-BE49-F238E27FC236}">
                  <a16:creationId xmlns:a16="http://schemas.microsoft.com/office/drawing/2014/main" id="{B27CE728-03D2-44A9-92C3-5D6B40AF38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0" y="1174"/>
              <a:ext cx="218" cy="1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270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altLang="zh-CN" sz="2800" b="1" dirty="0"/>
                <a:t>?</a:t>
              </a:r>
            </a:p>
          </p:txBody>
        </p:sp>
      </p:grpSp>
      <p:sp>
        <p:nvSpPr>
          <p:cNvPr id="19912" name="Line 456">
            <a:extLst>
              <a:ext uri="{FF2B5EF4-FFF2-40B4-BE49-F238E27FC236}">
                <a16:creationId xmlns:a16="http://schemas.microsoft.com/office/drawing/2014/main" id="{2C634A6B-529C-4008-80BC-DCB1C0551D36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5875" y="2025650"/>
            <a:ext cx="4572000" cy="0"/>
          </a:xfrm>
          <a:prstGeom prst="line">
            <a:avLst/>
          </a:prstGeom>
          <a:noFill/>
          <a:ln w="28575" cap="rnd">
            <a:solidFill>
              <a:srgbClr val="3892AE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915" name="Rectangle 459">
            <a:extLst>
              <a:ext uri="{FF2B5EF4-FFF2-40B4-BE49-F238E27FC236}">
                <a16:creationId xmlns:a16="http://schemas.microsoft.com/office/drawing/2014/main" id="{8FF422D9-0483-4D62-9296-9250DB6A68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gray">
          <a:xfrm>
            <a:off x="2713670" y="1504474"/>
            <a:ext cx="4846662" cy="504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zh-CN" sz="2800" b="1" dirty="0" err="1">
                <a:solidFill>
                  <a:srgbClr val="336699"/>
                </a:solidFill>
              </a:rPr>
              <a:t>Tiếng</a:t>
            </a:r>
            <a:r>
              <a:rPr lang="en-US" altLang="zh-CN" sz="2800" b="1" dirty="0">
                <a:solidFill>
                  <a:srgbClr val="336699"/>
                </a:solidFill>
              </a:rPr>
              <a:t> </a:t>
            </a:r>
            <a:r>
              <a:rPr lang="en-US" altLang="zh-CN" sz="2800" b="1" dirty="0" err="1">
                <a:solidFill>
                  <a:srgbClr val="336699"/>
                </a:solidFill>
              </a:rPr>
              <a:t>trong</a:t>
            </a:r>
            <a:r>
              <a:rPr lang="en-US" altLang="zh-CN" sz="2800" b="1" dirty="0">
                <a:solidFill>
                  <a:srgbClr val="336699"/>
                </a:solidFill>
              </a:rPr>
              <a:t> </a:t>
            </a:r>
            <a:r>
              <a:rPr lang="en-US" altLang="zh-CN" sz="2800" b="1" dirty="0" err="1">
                <a:solidFill>
                  <a:srgbClr val="336699"/>
                </a:solidFill>
              </a:rPr>
              <a:t>ngôn</a:t>
            </a:r>
            <a:r>
              <a:rPr lang="en-US" altLang="zh-CN" sz="2800" b="1" dirty="0">
                <a:solidFill>
                  <a:srgbClr val="336699"/>
                </a:solidFill>
              </a:rPr>
              <a:t> </a:t>
            </a:r>
            <a:r>
              <a:rPr lang="en-US" altLang="zh-CN" sz="2800" b="1" dirty="0" err="1">
                <a:solidFill>
                  <a:srgbClr val="336699"/>
                </a:solidFill>
              </a:rPr>
              <a:t>ngữ</a:t>
            </a:r>
            <a:r>
              <a:rPr lang="en-US" altLang="zh-CN" sz="2800" b="1" dirty="0">
                <a:solidFill>
                  <a:srgbClr val="336699"/>
                </a:solidFill>
              </a:rPr>
              <a:t> </a:t>
            </a:r>
            <a:r>
              <a:rPr lang="en-US" altLang="zh-CN" sz="2800" b="1" dirty="0" err="1">
                <a:solidFill>
                  <a:srgbClr val="336699"/>
                </a:solidFill>
              </a:rPr>
              <a:t>là</a:t>
            </a:r>
            <a:r>
              <a:rPr lang="en-US" altLang="zh-CN" sz="2800" b="1" dirty="0">
                <a:solidFill>
                  <a:srgbClr val="336699"/>
                </a:solidFill>
              </a:rPr>
              <a:t> </a:t>
            </a:r>
            <a:r>
              <a:rPr lang="en-US" altLang="zh-CN" sz="2800" b="1" dirty="0" err="1">
                <a:solidFill>
                  <a:srgbClr val="336699"/>
                </a:solidFill>
              </a:rPr>
              <a:t>gì</a:t>
            </a:r>
            <a:r>
              <a:rPr lang="en-US" altLang="zh-CN" sz="2800" b="1" dirty="0">
                <a:solidFill>
                  <a:srgbClr val="336699"/>
                </a:solidFill>
              </a:rPr>
              <a:t>?</a:t>
            </a:r>
          </a:p>
        </p:txBody>
      </p:sp>
      <p:sp>
        <p:nvSpPr>
          <p:cNvPr id="19932" name="Line 476">
            <a:extLst>
              <a:ext uri="{FF2B5EF4-FFF2-40B4-BE49-F238E27FC236}">
                <a16:creationId xmlns:a16="http://schemas.microsoft.com/office/drawing/2014/main" id="{D26EF05E-6AE9-453E-8B46-561BEFF4B8CD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5875" y="4833938"/>
            <a:ext cx="4572000" cy="0"/>
          </a:xfrm>
          <a:prstGeom prst="line">
            <a:avLst/>
          </a:prstGeom>
          <a:noFill/>
          <a:ln w="28575" cap="rnd">
            <a:solidFill>
              <a:srgbClr val="00CC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933" name="Rectangle 477">
            <a:extLst>
              <a:ext uri="{FF2B5EF4-FFF2-40B4-BE49-F238E27FC236}">
                <a16:creationId xmlns:a16="http://schemas.microsoft.com/office/drawing/2014/main" id="{E360ED80-EC64-4406-9D35-76278D306895}"/>
              </a:ext>
            </a:extLst>
          </p:cNvPr>
          <p:cNvSpPr>
            <a:spLocks noChangeArrowheads="1"/>
          </p:cNvSpPr>
          <p:nvPr/>
        </p:nvSpPr>
        <p:spPr bwMode="gray">
          <a:xfrm>
            <a:off x="2663825" y="3298824"/>
            <a:ext cx="4429125" cy="147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Tiếng là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 phát âm nhỏ nhất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ngôn ngữ 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ngôn ngữ nói.</a:t>
            </a:r>
            <a:endParaRPr lang="en-US" altLang="zh-CN" sz="18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152" name="Group 696">
            <a:extLst>
              <a:ext uri="{FF2B5EF4-FFF2-40B4-BE49-F238E27FC236}">
                <a16:creationId xmlns:a16="http://schemas.microsoft.com/office/drawing/2014/main" id="{8AD00C64-AC86-4548-9B69-46D13A1E2551}"/>
              </a:ext>
            </a:extLst>
          </p:cNvPr>
          <p:cNvGrpSpPr>
            <a:grpSpLocks/>
          </p:cNvGrpSpPr>
          <p:nvPr/>
        </p:nvGrpSpPr>
        <p:grpSpPr bwMode="auto">
          <a:xfrm>
            <a:off x="6357657" y="3538505"/>
            <a:ext cx="2794000" cy="3097726"/>
            <a:chOff x="3955" y="2828"/>
            <a:chExt cx="1760" cy="1487"/>
          </a:xfrm>
        </p:grpSpPr>
        <p:sp>
          <p:nvSpPr>
            <p:cNvPr id="19935" name="Oval 479">
              <a:extLst>
                <a:ext uri="{FF2B5EF4-FFF2-40B4-BE49-F238E27FC236}">
                  <a16:creationId xmlns:a16="http://schemas.microsoft.com/office/drawing/2014/main" id="{45FFCE74-8A47-40DB-96C6-71280D555DC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955" y="3916"/>
              <a:ext cx="1760" cy="399"/>
            </a:xfrm>
            <a:prstGeom prst="ellipse">
              <a:avLst/>
            </a:prstGeom>
            <a:gradFill rotWithShape="1">
              <a:gsLst>
                <a:gs pos="0">
                  <a:srgbClr val="005E5C">
                    <a:alpha val="60001"/>
                  </a:srgbClr>
                </a:gs>
                <a:gs pos="100000">
                  <a:srgbClr val="005E5C">
                    <a:gamma/>
                    <a:shade val="57647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9936" name="Oval 480">
              <a:extLst>
                <a:ext uri="{FF2B5EF4-FFF2-40B4-BE49-F238E27FC236}">
                  <a16:creationId xmlns:a16="http://schemas.microsoft.com/office/drawing/2014/main" id="{46F73B9D-E6B0-4214-8D49-3DBC5381B1C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29" y="2828"/>
              <a:ext cx="282" cy="263"/>
            </a:xfrm>
            <a:prstGeom prst="ellipse">
              <a:avLst/>
            </a:prstGeom>
            <a:gradFill rotWithShape="1">
              <a:gsLst>
                <a:gs pos="0">
                  <a:srgbClr val="33CCFF"/>
                </a:gs>
                <a:gs pos="100000">
                  <a:srgbClr val="33CC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 w="15875" algn="ctr">
              <a:solidFill>
                <a:srgbClr val="96969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9937" name="Oval 481">
              <a:extLst>
                <a:ext uri="{FF2B5EF4-FFF2-40B4-BE49-F238E27FC236}">
                  <a16:creationId xmlns:a16="http://schemas.microsoft.com/office/drawing/2014/main" id="{374B352B-0BD4-480A-8225-AA45C190E91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37" y="2845"/>
              <a:ext cx="266" cy="22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9938" name="Oval 482">
              <a:extLst>
                <a:ext uri="{FF2B5EF4-FFF2-40B4-BE49-F238E27FC236}">
                  <a16:creationId xmlns:a16="http://schemas.microsoft.com/office/drawing/2014/main" id="{217B460F-8A20-43E9-B57F-E899C95328B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54" y="2863"/>
              <a:ext cx="234" cy="1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19939" name="AutoShape 483">
              <a:extLst>
                <a:ext uri="{FF2B5EF4-FFF2-40B4-BE49-F238E27FC236}">
                  <a16:creationId xmlns:a16="http://schemas.microsoft.com/office/drawing/2014/main" id="{A3CDBF91-7CCE-42A0-A136-FC04DFC059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880000" flipH="1">
              <a:off x="5304" y="2892"/>
              <a:ext cx="132" cy="121"/>
            </a:xfrm>
            <a:prstGeom prst="star5">
              <a:avLst/>
            </a:prstGeom>
            <a:gradFill rotWithShape="1">
              <a:gsLst>
                <a:gs pos="0">
                  <a:srgbClr val="33CCFF"/>
                </a:gs>
                <a:gs pos="100000">
                  <a:srgbClr val="33CCFF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33CC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9940" name="Oval 484">
              <a:extLst>
                <a:ext uri="{FF2B5EF4-FFF2-40B4-BE49-F238E27FC236}">
                  <a16:creationId xmlns:a16="http://schemas.microsoft.com/office/drawing/2014/main" id="{C229958C-8ABA-45A6-9E37-380C2927141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69" y="3979"/>
              <a:ext cx="213" cy="6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5764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9941" name="Freeform 485">
              <a:extLst>
                <a:ext uri="{FF2B5EF4-FFF2-40B4-BE49-F238E27FC236}">
                  <a16:creationId xmlns:a16="http://schemas.microsoft.com/office/drawing/2014/main" id="{2DCF048E-353E-45FE-BA2D-E308AF1628C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375" y="3091"/>
              <a:ext cx="58" cy="843"/>
            </a:xfrm>
            <a:custGeom>
              <a:avLst/>
              <a:gdLst>
                <a:gd name="T0" fmla="*/ 105 w 151"/>
                <a:gd name="T1" fmla="*/ 0 h 2291"/>
                <a:gd name="T2" fmla="*/ 60 w 151"/>
                <a:gd name="T3" fmla="*/ 295 h 2291"/>
                <a:gd name="T4" fmla="*/ 15 w 151"/>
                <a:gd name="T5" fmla="*/ 930 h 2291"/>
                <a:gd name="T6" fmla="*/ 151 w 151"/>
                <a:gd name="T7" fmla="*/ 2291 h 2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" h="2291">
                  <a:moveTo>
                    <a:pt x="105" y="0"/>
                  </a:moveTo>
                  <a:cubicBezTo>
                    <a:pt x="90" y="70"/>
                    <a:pt x="75" y="140"/>
                    <a:pt x="60" y="295"/>
                  </a:cubicBezTo>
                  <a:cubicBezTo>
                    <a:pt x="45" y="450"/>
                    <a:pt x="0" y="597"/>
                    <a:pt x="15" y="930"/>
                  </a:cubicBezTo>
                  <a:cubicBezTo>
                    <a:pt x="30" y="1263"/>
                    <a:pt x="121" y="2068"/>
                    <a:pt x="151" y="2291"/>
                  </a:cubicBezTo>
                </a:path>
              </a:pathLst>
            </a:custGeom>
            <a:noFill/>
            <a:ln w="34925" cap="flat" cmpd="sng">
              <a:solidFill>
                <a:srgbClr val="4D4D4D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19955" name="Group 499">
              <a:extLst>
                <a:ext uri="{FF2B5EF4-FFF2-40B4-BE49-F238E27FC236}">
                  <a16:creationId xmlns:a16="http://schemas.microsoft.com/office/drawing/2014/main" id="{DE0EACF3-26A6-4E91-A675-A9F3727ED52A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5336" y="3925"/>
              <a:ext cx="78" cy="82"/>
              <a:chOff x="2767" y="2795"/>
              <a:chExt cx="158" cy="181"/>
            </a:xfrm>
          </p:grpSpPr>
          <p:sp>
            <p:nvSpPr>
              <p:cNvPr id="19956" name="Freeform 500">
                <a:extLst>
                  <a:ext uri="{FF2B5EF4-FFF2-40B4-BE49-F238E27FC236}">
                    <a16:creationId xmlns:a16="http://schemas.microsoft.com/office/drawing/2014/main" id="{723C98C8-ECD6-4CE4-BAE8-C06DB77BCD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7" y="2795"/>
                <a:ext cx="158" cy="91"/>
              </a:xfrm>
              <a:custGeom>
                <a:avLst/>
                <a:gdLst>
                  <a:gd name="T0" fmla="*/ 250 w 839"/>
                  <a:gd name="T1" fmla="*/ 9 h 485"/>
                  <a:gd name="T2" fmla="*/ 545 w 839"/>
                  <a:gd name="T3" fmla="*/ 0 h 485"/>
                  <a:gd name="T4" fmla="*/ 839 w 839"/>
                  <a:gd name="T5" fmla="*/ 485 h 485"/>
                  <a:gd name="T6" fmla="*/ 0 w 839"/>
                  <a:gd name="T7" fmla="*/ 485 h 485"/>
                  <a:gd name="T8" fmla="*/ 250 w 839"/>
                  <a:gd name="T9" fmla="*/ 9 h 4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9" h="485">
                    <a:moveTo>
                      <a:pt x="250" y="9"/>
                    </a:moveTo>
                    <a:lnTo>
                      <a:pt x="545" y="0"/>
                    </a:lnTo>
                    <a:lnTo>
                      <a:pt x="839" y="485"/>
                    </a:lnTo>
                    <a:lnTo>
                      <a:pt x="0" y="485"/>
                    </a:lnTo>
                    <a:lnTo>
                      <a:pt x="250" y="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tint val="7372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cap="flat" cmpd="sng">
                    <a:solidFill>
                      <a:srgbClr val="969696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957" name="Rectangle 501">
                <a:extLst>
                  <a:ext uri="{FF2B5EF4-FFF2-40B4-BE49-F238E27FC236}">
                    <a16:creationId xmlns:a16="http://schemas.microsoft.com/office/drawing/2014/main" id="{42DE660E-BE8D-400D-B8B9-98403AADBA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7" y="2886"/>
                <a:ext cx="158" cy="90"/>
              </a:xfrm>
              <a:prstGeom prst="rect">
                <a:avLst/>
              </a:prstGeom>
              <a:solidFill>
                <a:srgbClr val="29292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9958" name="Group 502">
              <a:extLst>
                <a:ext uri="{FF2B5EF4-FFF2-40B4-BE49-F238E27FC236}">
                  <a16:creationId xmlns:a16="http://schemas.microsoft.com/office/drawing/2014/main" id="{18ADD0AF-FCB0-400D-A309-331D641C0EAD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4926" y="3009"/>
              <a:ext cx="332" cy="1176"/>
              <a:chOff x="3039" y="513"/>
              <a:chExt cx="775" cy="2940"/>
            </a:xfrm>
          </p:grpSpPr>
          <p:sp>
            <p:nvSpPr>
              <p:cNvPr id="19959" name="AutoShape 503">
                <a:extLst>
                  <a:ext uri="{FF2B5EF4-FFF2-40B4-BE49-F238E27FC236}">
                    <a16:creationId xmlns:a16="http://schemas.microsoft.com/office/drawing/2014/main" id="{C62DB375-E623-430B-B658-AD83A01EE7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2" y="3136"/>
                <a:ext cx="545" cy="317"/>
              </a:xfrm>
              <a:custGeom>
                <a:avLst/>
                <a:gdLst>
                  <a:gd name="T0" fmla="*/ 10860 w 21600"/>
                  <a:gd name="T1" fmla="*/ 2187 h 21600"/>
                  <a:gd name="T2" fmla="*/ 2928 w 21600"/>
                  <a:gd name="T3" fmla="*/ 10800 h 21600"/>
                  <a:gd name="T4" fmla="*/ 10860 w 21600"/>
                  <a:gd name="T5" fmla="*/ 21600 h 21600"/>
                  <a:gd name="T6" fmla="*/ 18672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7 w 21600"/>
                  <a:gd name="T13" fmla="*/ 2277 h 21600"/>
                  <a:gd name="T14" fmla="*/ 16557 w 21600"/>
                  <a:gd name="T15" fmla="*/ 1367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960" name="Oval 504">
                <a:extLst>
                  <a:ext uri="{FF2B5EF4-FFF2-40B4-BE49-F238E27FC236}">
                    <a16:creationId xmlns:a16="http://schemas.microsoft.com/office/drawing/2014/main" id="{C179E12A-69AA-4AE7-BC0B-8276B3BCF1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8" y="3180"/>
                <a:ext cx="272" cy="159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57647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961" name="AutoShape 505">
                <a:extLst>
                  <a:ext uri="{FF2B5EF4-FFF2-40B4-BE49-F238E27FC236}">
                    <a16:creationId xmlns:a16="http://schemas.microsoft.com/office/drawing/2014/main" id="{7F9A36FF-6F38-4D7F-8DAA-A84FE48D10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442635" flipH="1">
                <a:off x="3332" y="3181"/>
                <a:ext cx="70" cy="182"/>
              </a:xfrm>
              <a:custGeom>
                <a:avLst/>
                <a:gdLst>
                  <a:gd name="G0" fmla="+- 3593 0 0"/>
                  <a:gd name="G1" fmla="+- 21600 0 3593"/>
                  <a:gd name="G2" fmla="*/ 3593 1 2"/>
                  <a:gd name="G3" fmla="+- 21600 0 G2"/>
                  <a:gd name="G4" fmla="+/ 3593 21600 2"/>
                  <a:gd name="G5" fmla="+/ G1 0 2"/>
                  <a:gd name="G6" fmla="*/ 21600 21600 3593"/>
                  <a:gd name="G7" fmla="*/ G6 1 2"/>
                  <a:gd name="G8" fmla="+- 21600 0 G7"/>
                  <a:gd name="G9" fmla="*/ 21600 1 2"/>
                  <a:gd name="G10" fmla="+- 3593 0 G9"/>
                  <a:gd name="G11" fmla="?: G10 G8 0"/>
                  <a:gd name="G12" fmla="?: G10 G7 21600"/>
                  <a:gd name="T0" fmla="*/ 19803 w 21600"/>
                  <a:gd name="T1" fmla="*/ 10800 h 21600"/>
                  <a:gd name="T2" fmla="*/ 10800 w 21600"/>
                  <a:gd name="T3" fmla="*/ 21600 h 21600"/>
                  <a:gd name="T4" fmla="*/ 1797 w 21600"/>
                  <a:gd name="T5" fmla="*/ 10800 h 21600"/>
                  <a:gd name="T6" fmla="*/ 10800 w 21600"/>
                  <a:gd name="T7" fmla="*/ 0 h 21600"/>
                  <a:gd name="T8" fmla="*/ 3597 w 21600"/>
                  <a:gd name="T9" fmla="*/ 3597 h 21600"/>
                  <a:gd name="T10" fmla="*/ 18003 w 21600"/>
                  <a:gd name="T11" fmla="*/ 1800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593" y="21600"/>
                    </a:lnTo>
                    <a:lnTo>
                      <a:pt x="18007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EE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962" name="AutoShape 506">
                <a:extLst>
                  <a:ext uri="{FF2B5EF4-FFF2-40B4-BE49-F238E27FC236}">
                    <a16:creationId xmlns:a16="http://schemas.microsoft.com/office/drawing/2014/main" id="{EB4EA422-F040-4959-87AA-08191E39F8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9" y="2976"/>
                <a:ext cx="75" cy="250"/>
              </a:xfrm>
              <a:custGeom>
                <a:avLst/>
                <a:gdLst>
                  <a:gd name="G0" fmla="+- 3494 0 0"/>
                  <a:gd name="G1" fmla="+- 21600 0 3494"/>
                  <a:gd name="G2" fmla="*/ 3494 1 2"/>
                  <a:gd name="G3" fmla="+- 21600 0 G2"/>
                  <a:gd name="G4" fmla="+/ 3494 21600 2"/>
                  <a:gd name="G5" fmla="+/ G1 0 2"/>
                  <a:gd name="G6" fmla="*/ 21600 21600 3494"/>
                  <a:gd name="G7" fmla="*/ G6 1 2"/>
                  <a:gd name="G8" fmla="+- 21600 0 G7"/>
                  <a:gd name="G9" fmla="*/ 21600 1 2"/>
                  <a:gd name="G10" fmla="+- 3494 0 G9"/>
                  <a:gd name="G11" fmla="?: G10 G8 0"/>
                  <a:gd name="G12" fmla="?: G10 G7 21600"/>
                  <a:gd name="T0" fmla="*/ 19853 w 21600"/>
                  <a:gd name="T1" fmla="*/ 10800 h 21600"/>
                  <a:gd name="T2" fmla="*/ 10800 w 21600"/>
                  <a:gd name="T3" fmla="*/ 21600 h 21600"/>
                  <a:gd name="T4" fmla="*/ 1747 w 21600"/>
                  <a:gd name="T5" fmla="*/ 10800 h 21600"/>
                  <a:gd name="T6" fmla="*/ 10800 w 21600"/>
                  <a:gd name="T7" fmla="*/ 0 h 21600"/>
                  <a:gd name="T8" fmla="*/ 3547 w 21600"/>
                  <a:gd name="T9" fmla="*/ 3547 h 21600"/>
                  <a:gd name="T10" fmla="*/ 18053 w 21600"/>
                  <a:gd name="T11" fmla="*/ 1805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94" y="21600"/>
                    </a:lnTo>
                    <a:lnTo>
                      <a:pt x="1810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DEBD"/>
                  </a:gs>
                  <a:gs pos="100000">
                    <a:srgbClr val="FFDEBD">
                      <a:gamma/>
                      <a:tint val="42353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963" name="Oval 507">
                <a:extLst>
                  <a:ext uri="{FF2B5EF4-FFF2-40B4-BE49-F238E27FC236}">
                    <a16:creationId xmlns:a16="http://schemas.microsoft.com/office/drawing/2014/main" id="{130C774A-25D9-4B79-ABC4-191FCD9500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0" y="3181"/>
                <a:ext cx="64" cy="68"/>
              </a:xfrm>
              <a:prstGeom prst="ellipse">
                <a:avLst/>
              </a:prstGeom>
              <a:gradFill rotWithShape="1">
                <a:gsLst>
                  <a:gs pos="0">
                    <a:srgbClr val="FFECD9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964" name="AutoShape 508">
                <a:extLst>
                  <a:ext uri="{FF2B5EF4-FFF2-40B4-BE49-F238E27FC236}">
                    <a16:creationId xmlns:a16="http://schemas.microsoft.com/office/drawing/2014/main" id="{138DF6DC-4615-47C6-B574-704C1B18BF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3157365">
                <a:off x="3445" y="3181"/>
                <a:ext cx="70" cy="213"/>
              </a:xfrm>
              <a:custGeom>
                <a:avLst/>
                <a:gdLst>
                  <a:gd name="G0" fmla="+- 3593 0 0"/>
                  <a:gd name="G1" fmla="+- 21600 0 3593"/>
                  <a:gd name="G2" fmla="*/ 3593 1 2"/>
                  <a:gd name="G3" fmla="+- 21600 0 G2"/>
                  <a:gd name="G4" fmla="+/ 3593 21600 2"/>
                  <a:gd name="G5" fmla="+/ G1 0 2"/>
                  <a:gd name="G6" fmla="*/ 21600 21600 3593"/>
                  <a:gd name="G7" fmla="*/ G6 1 2"/>
                  <a:gd name="G8" fmla="+- 21600 0 G7"/>
                  <a:gd name="G9" fmla="*/ 21600 1 2"/>
                  <a:gd name="G10" fmla="+- 3593 0 G9"/>
                  <a:gd name="G11" fmla="?: G10 G8 0"/>
                  <a:gd name="G12" fmla="?: G10 G7 21600"/>
                  <a:gd name="T0" fmla="*/ 19803 w 21600"/>
                  <a:gd name="T1" fmla="*/ 10800 h 21600"/>
                  <a:gd name="T2" fmla="*/ 10800 w 21600"/>
                  <a:gd name="T3" fmla="*/ 21600 h 21600"/>
                  <a:gd name="T4" fmla="*/ 1797 w 21600"/>
                  <a:gd name="T5" fmla="*/ 10800 h 21600"/>
                  <a:gd name="T6" fmla="*/ 10800 w 21600"/>
                  <a:gd name="T7" fmla="*/ 0 h 21600"/>
                  <a:gd name="T8" fmla="*/ 3597 w 21600"/>
                  <a:gd name="T9" fmla="*/ 3597 h 21600"/>
                  <a:gd name="T10" fmla="*/ 18003 w 21600"/>
                  <a:gd name="T11" fmla="*/ 1800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593" y="21600"/>
                    </a:lnTo>
                    <a:lnTo>
                      <a:pt x="18007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EE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endParaRPr lang="zh-CN" altLang="zh-CN"/>
              </a:p>
            </p:txBody>
          </p:sp>
          <p:sp>
            <p:nvSpPr>
              <p:cNvPr id="19965" name="AutoShape 509">
                <a:extLst>
                  <a:ext uri="{FF2B5EF4-FFF2-40B4-BE49-F238E27FC236}">
                    <a16:creationId xmlns:a16="http://schemas.microsoft.com/office/drawing/2014/main" id="{893A502F-EE16-4718-910E-A812803F2E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495" y="2972"/>
                <a:ext cx="83" cy="250"/>
              </a:xfrm>
              <a:custGeom>
                <a:avLst/>
                <a:gdLst>
                  <a:gd name="G0" fmla="+- 3494 0 0"/>
                  <a:gd name="G1" fmla="+- 21600 0 3494"/>
                  <a:gd name="G2" fmla="*/ 3494 1 2"/>
                  <a:gd name="G3" fmla="+- 21600 0 G2"/>
                  <a:gd name="G4" fmla="+/ 3494 21600 2"/>
                  <a:gd name="G5" fmla="+/ G1 0 2"/>
                  <a:gd name="G6" fmla="*/ 21600 21600 3494"/>
                  <a:gd name="G7" fmla="*/ G6 1 2"/>
                  <a:gd name="G8" fmla="+- 21600 0 G7"/>
                  <a:gd name="G9" fmla="*/ 21600 1 2"/>
                  <a:gd name="G10" fmla="+- 3494 0 G9"/>
                  <a:gd name="G11" fmla="?: G10 G8 0"/>
                  <a:gd name="G12" fmla="?: G10 G7 21600"/>
                  <a:gd name="T0" fmla="*/ 19853 w 21600"/>
                  <a:gd name="T1" fmla="*/ 10800 h 21600"/>
                  <a:gd name="T2" fmla="*/ 10800 w 21600"/>
                  <a:gd name="T3" fmla="*/ 21600 h 21600"/>
                  <a:gd name="T4" fmla="*/ 1747 w 21600"/>
                  <a:gd name="T5" fmla="*/ 10800 h 21600"/>
                  <a:gd name="T6" fmla="*/ 10800 w 21600"/>
                  <a:gd name="T7" fmla="*/ 0 h 21600"/>
                  <a:gd name="T8" fmla="*/ 3547 w 21600"/>
                  <a:gd name="T9" fmla="*/ 3547 h 21600"/>
                  <a:gd name="T10" fmla="*/ 18053 w 21600"/>
                  <a:gd name="T11" fmla="*/ 1805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94" y="21600"/>
                    </a:lnTo>
                    <a:lnTo>
                      <a:pt x="1810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DEBD"/>
                  </a:gs>
                  <a:gs pos="100000">
                    <a:srgbClr val="FFDEBD">
                      <a:gamma/>
                      <a:tint val="42353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966" name="Oval 510">
                <a:extLst>
                  <a:ext uri="{FF2B5EF4-FFF2-40B4-BE49-F238E27FC236}">
                    <a16:creationId xmlns:a16="http://schemas.microsoft.com/office/drawing/2014/main" id="{47BD8843-409C-4799-A587-D14935012D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515" y="3181"/>
                <a:ext cx="64" cy="68"/>
              </a:xfrm>
              <a:prstGeom prst="ellipse">
                <a:avLst/>
              </a:prstGeom>
              <a:gradFill rotWithShape="1">
                <a:gsLst>
                  <a:gs pos="0">
                    <a:srgbClr val="FFECD9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967" name="Oval 511">
                <a:extLst>
                  <a:ext uri="{FF2B5EF4-FFF2-40B4-BE49-F238E27FC236}">
                    <a16:creationId xmlns:a16="http://schemas.microsoft.com/office/drawing/2014/main" id="{8CEE2BBA-462D-4B92-9ADD-6EAF03F0F2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9" y="3294"/>
                <a:ext cx="68" cy="91"/>
              </a:xfrm>
              <a:prstGeom prst="ellipse">
                <a:avLst/>
              </a:prstGeom>
              <a:gradFill rotWithShape="1">
                <a:gsLst>
                  <a:gs pos="0">
                    <a:srgbClr val="FFE4C9"/>
                  </a:gs>
                  <a:gs pos="100000">
                    <a:srgbClr val="FFE4C9">
                      <a:gamma/>
                      <a:invGamma/>
                      <a:alpha val="85001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968" name="Oval 512">
                <a:extLst>
                  <a:ext uri="{FF2B5EF4-FFF2-40B4-BE49-F238E27FC236}">
                    <a16:creationId xmlns:a16="http://schemas.microsoft.com/office/drawing/2014/main" id="{4A38E585-076F-4F4A-92E4-60C48E728A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6" y="3294"/>
                <a:ext cx="91" cy="6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9969" name="Group 513">
                <a:extLst>
                  <a:ext uri="{FF2B5EF4-FFF2-40B4-BE49-F238E27FC236}">
                    <a16:creationId xmlns:a16="http://schemas.microsoft.com/office/drawing/2014/main" id="{4D12A7D2-30A5-4EDD-81A9-681F44916D1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39" y="513"/>
                <a:ext cx="775" cy="2505"/>
                <a:chOff x="3039" y="513"/>
                <a:chExt cx="775" cy="2505"/>
              </a:xfrm>
            </p:grpSpPr>
            <p:grpSp>
              <p:nvGrpSpPr>
                <p:cNvPr id="19970" name="Group 514">
                  <a:extLst>
                    <a:ext uri="{FF2B5EF4-FFF2-40B4-BE49-F238E27FC236}">
                      <a16:creationId xmlns:a16="http://schemas.microsoft.com/office/drawing/2014/main" id="{0F063522-7F9E-49A4-8AEE-492CCB8C7D6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039" y="513"/>
                  <a:ext cx="775" cy="2505"/>
                  <a:chOff x="3039" y="513"/>
                  <a:chExt cx="775" cy="2505"/>
                </a:xfrm>
              </p:grpSpPr>
              <p:sp>
                <p:nvSpPr>
                  <p:cNvPr id="19971" name="Oval 515">
                    <a:extLst>
                      <a:ext uri="{FF2B5EF4-FFF2-40B4-BE49-F238E27FC236}">
                        <a16:creationId xmlns:a16="http://schemas.microsoft.com/office/drawing/2014/main" id="{0F6DD05F-97C4-4956-AEF5-FD7FF3E2561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70" y="685"/>
                    <a:ext cx="672" cy="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972" name="AutoShape 516">
                    <a:extLst>
                      <a:ext uri="{FF2B5EF4-FFF2-40B4-BE49-F238E27FC236}">
                        <a16:creationId xmlns:a16="http://schemas.microsoft.com/office/drawing/2014/main" id="{6801E97C-BF01-487C-BEA5-8958908FC65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75" y="723"/>
                    <a:ext cx="443" cy="951"/>
                  </a:xfrm>
                  <a:custGeom>
                    <a:avLst/>
                    <a:gdLst>
                      <a:gd name="G0" fmla="+- 2065 0 0"/>
                      <a:gd name="G1" fmla="+- 21600 0 2065"/>
                      <a:gd name="G2" fmla="*/ 2065 1 2"/>
                      <a:gd name="G3" fmla="+- 21600 0 G2"/>
                      <a:gd name="G4" fmla="+/ 2065 21600 2"/>
                      <a:gd name="G5" fmla="+/ G1 0 2"/>
                      <a:gd name="G6" fmla="*/ 21600 21600 2065"/>
                      <a:gd name="G7" fmla="*/ G6 1 2"/>
                      <a:gd name="G8" fmla="+- 21600 0 G7"/>
                      <a:gd name="G9" fmla="*/ 21600 1 2"/>
                      <a:gd name="G10" fmla="+- 2065 0 G9"/>
                      <a:gd name="G11" fmla="?: G10 G8 0"/>
                      <a:gd name="G12" fmla="?: G10 G7 21600"/>
                      <a:gd name="T0" fmla="*/ 20567 w 21600"/>
                      <a:gd name="T1" fmla="*/ 10800 h 21600"/>
                      <a:gd name="T2" fmla="*/ 10800 w 21600"/>
                      <a:gd name="T3" fmla="*/ 21600 h 21600"/>
                      <a:gd name="T4" fmla="*/ 1033 w 21600"/>
                      <a:gd name="T5" fmla="*/ 10800 h 21600"/>
                      <a:gd name="T6" fmla="*/ 10800 w 21600"/>
                      <a:gd name="T7" fmla="*/ 0 h 21600"/>
                      <a:gd name="T8" fmla="*/ 2833 w 21600"/>
                      <a:gd name="T9" fmla="*/ 2833 h 21600"/>
                      <a:gd name="T10" fmla="*/ 18767 w 21600"/>
                      <a:gd name="T11" fmla="*/ 1876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2065" y="21600"/>
                        </a:lnTo>
                        <a:lnTo>
                          <a:pt x="19535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332125"/>
                      </a:gs>
                      <a:gs pos="50000">
                        <a:schemeClr val="tx2"/>
                      </a:gs>
                      <a:gs pos="100000">
                        <a:srgbClr val="332125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973" name="Freeform 517">
                    <a:extLst>
                      <a:ext uri="{FF2B5EF4-FFF2-40B4-BE49-F238E27FC236}">
                        <a16:creationId xmlns:a16="http://schemas.microsoft.com/office/drawing/2014/main" id="{F46BADB0-968E-4BDF-9CAA-1510AB84200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9" y="1443"/>
                    <a:ext cx="754" cy="1575"/>
                  </a:xfrm>
                  <a:custGeom>
                    <a:avLst/>
                    <a:gdLst>
                      <a:gd name="T0" fmla="*/ 265 w 1020"/>
                      <a:gd name="T1" fmla="*/ 117 h 1505"/>
                      <a:gd name="T2" fmla="*/ 491 w 1020"/>
                      <a:gd name="T3" fmla="*/ 140 h 1505"/>
                      <a:gd name="T4" fmla="*/ 718 w 1020"/>
                      <a:gd name="T5" fmla="*/ 117 h 1505"/>
                      <a:gd name="T6" fmla="*/ 764 w 1020"/>
                      <a:gd name="T7" fmla="*/ 140 h 1505"/>
                      <a:gd name="T8" fmla="*/ 945 w 1020"/>
                      <a:gd name="T9" fmla="*/ 957 h 1505"/>
                      <a:gd name="T10" fmla="*/ 990 w 1020"/>
                      <a:gd name="T11" fmla="*/ 1251 h 1505"/>
                      <a:gd name="T12" fmla="*/ 1013 w 1020"/>
                      <a:gd name="T13" fmla="*/ 1410 h 1505"/>
                      <a:gd name="T14" fmla="*/ 945 w 1020"/>
                      <a:gd name="T15" fmla="*/ 1456 h 1505"/>
                      <a:gd name="T16" fmla="*/ 650 w 1020"/>
                      <a:gd name="T17" fmla="*/ 1501 h 1505"/>
                      <a:gd name="T18" fmla="*/ 287 w 1020"/>
                      <a:gd name="T19" fmla="*/ 1478 h 1505"/>
                      <a:gd name="T20" fmla="*/ 38 w 1020"/>
                      <a:gd name="T21" fmla="*/ 1456 h 1505"/>
                      <a:gd name="T22" fmla="*/ 60 w 1020"/>
                      <a:gd name="T23" fmla="*/ 1297 h 1505"/>
                      <a:gd name="T24" fmla="*/ 128 w 1020"/>
                      <a:gd name="T25" fmla="*/ 1070 h 1505"/>
                      <a:gd name="T26" fmla="*/ 151 w 1020"/>
                      <a:gd name="T27" fmla="*/ 707 h 1505"/>
                      <a:gd name="T28" fmla="*/ 197 w 1020"/>
                      <a:gd name="T29" fmla="*/ 390 h 1505"/>
                      <a:gd name="T30" fmla="*/ 265 w 1020"/>
                      <a:gd name="T31" fmla="*/ 117 h 15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020" h="1505">
                        <a:moveTo>
                          <a:pt x="265" y="117"/>
                        </a:moveTo>
                        <a:cubicBezTo>
                          <a:pt x="314" y="75"/>
                          <a:pt x="416" y="140"/>
                          <a:pt x="491" y="140"/>
                        </a:cubicBezTo>
                        <a:cubicBezTo>
                          <a:pt x="566" y="140"/>
                          <a:pt x="673" y="117"/>
                          <a:pt x="718" y="117"/>
                        </a:cubicBezTo>
                        <a:cubicBezTo>
                          <a:pt x="763" y="117"/>
                          <a:pt x="726" y="0"/>
                          <a:pt x="764" y="140"/>
                        </a:cubicBezTo>
                        <a:cubicBezTo>
                          <a:pt x="802" y="280"/>
                          <a:pt x="907" y="772"/>
                          <a:pt x="945" y="957"/>
                        </a:cubicBezTo>
                        <a:cubicBezTo>
                          <a:pt x="983" y="1142"/>
                          <a:pt x="979" y="1176"/>
                          <a:pt x="990" y="1251"/>
                        </a:cubicBezTo>
                        <a:cubicBezTo>
                          <a:pt x="1001" y="1326"/>
                          <a:pt x="1020" y="1376"/>
                          <a:pt x="1013" y="1410"/>
                        </a:cubicBezTo>
                        <a:cubicBezTo>
                          <a:pt x="1006" y="1444"/>
                          <a:pt x="1005" y="1441"/>
                          <a:pt x="945" y="1456"/>
                        </a:cubicBezTo>
                        <a:cubicBezTo>
                          <a:pt x="885" y="1471"/>
                          <a:pt x="760" y="1497"/>
                          <a:pt x="650" y="1501"/>
                        </a:cubicBezTo>
                        <a:cubicBezTo>
                          <a:pt x="540" y="1505"/>
                          <a:pt x="389" y="1485"/>
                          <a:pt x="287" y="1478"/>
                        </a:cubicBezTo>
                        <a:cubicBezTo>
                          <a:pt x="185" y="1471"/>
                          <a:pt x="76" y="1486"/>
                          <a:pt x="38" y="1456"/>
                        </a:cubicBezTo>
                        <a:cubicBezTo>
                          <a:pt x="0" y="1426"/>
                          <a:pt x="45" y="1361"/>
                          <a:pt x="60" y="1297"/>
                        </a:cubicBezTo>
                        <a:cubicBezTo>
                          <a:pt x="75" y="1233"/>
                          <a:pt x="113" y="1168"/>
                          <a:pt x="128" y="1070"/>
                        </a:cubicBezTo>
                        <a:cubicBezTo>
                          <a:pt x="143" y="972"/>
                          <a:pt x="140" y="820"/>
                          <a:pt x="151" y="707"/>
                        </a:cubicBezTo>
                        <a:cubicBezTo>
                          <a:pt x="162" y="594"/>
                          <a:pt x="178" y="488"/>
                          <a:pt x="197" y="390"/>
                        </a:cubicBezTo>
                        <a:cubicBezTo>
                          <a:pt x="216" y="292"/>
                          <a:pt x="216" y="159"/>
                          <a:pt x="265" y="117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339966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974" name="Oval 518">
                    <a:extLst>
                      <a:ext uri="{FF2B5EF4-FFF2-40B4-BE49-F238E27FC236}">
                        <a16:creationId xmlns:a16="http://schemas.microsoft.com/office/drawing/2014/main" id="{9CF8A93B-7EA8-48EA-8072-254EB7848A4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304" y="2770"/>
                    <a:ext cx="510" cy="12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006600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975" name="Rectangle 519">
                    <a:extLst>
                      <a:ext uri="{FF2B5EF4-FFF2-40B4-BE49-F238E27FC236}">
                        <a16:creationId xmlns:a16="http://schemas.microsoft.com/office/drawing/2014/main" id="{46F66C68-FA83-4711-B8D7-BDC4A395A94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22" y="1586"/>
                    <a:ext cx="388" cy="47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tx1">
                          <a:alpha val="41000"/>
                        </a:schemeClr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976" name="Oval 520">
                    <a:extLst>
                      <a:ext uri="{FF2B5EF4-FFF2-40B4-BE49-F238E27FC236}">
                        <a16:creationId xmlns:a16="http://schemas.microsoft.com/office/drawing/2014/main" id="{76BEF4CD-E60E-462B-9437-014B1C36CA0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20" y="940"/>
                    <a:ext cx="334" cy="67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977" name="AutoShape 521">
                    <a:extLst>
                      <a:ext uri="{FF2B5EF4-FFF2-40B4-BE49-F238E27FC236}">
                        <a16:creationId xmlns:a16="http://schemas.microsoft.com/office/drawing/2014/main" id="{DCB70416-E332-466B-A75B-5E87455EECE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3373" y="1018"/>
                    <a:ext cx="51" cy="102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DEBD"/>
                      </a:gs>
                      <a:gs pos="100000">
                        <a:srgbClr val="FFDEBD">
                          <a:gamma/>
                          <a:tint val="42353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978" name="Oval 522">
                    <a:extLst>
                      <a:ext uri="{FF2B5EF4-FFF2-40B4-BE49-F238E27FC236}">
                        <a16:creationId xmlns:a16="http://schemas.microsoft.com/office/drawing/2014/main" id="{3A3EC180-4D12-430E-A02F-CAA379B4990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37142">
                    <a:off x="3061" y="708"/>
                    <a:ext cx="691" cy="1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979" name="Oval 523">
                    <a:extLst>
                      <a:ext uri="{FF2B5EF4-FFF2-40B4-BE49-F238E27FC236}">
                        <a16:creationId xmlns:a16="http://schemas.microsoft.com/office/drawing/2014/main" id="{1EF18527-A439-47E3-96BB-07A27CC2586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45" y="595"/>
                    <a:ext cx="315" cy="44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DEBD"/>
                      </a:gs>
                      <a:gs pos="100000">
                        <a:srgbClr val="FFDEBD">
                          <a:gamma/>
                          <a:tint val="42353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980" name="Freeform 524">
                    <a:extLst>
                      <a:ext uri="{FF2B5EF4-FFF2-40B4-BE49-F238E27FC236}">
                        <a16:creationId xmlns:a16="http://schemas.microsoft.com/office/drawing/2014/main" id="{F897EC17-CC0C-4114-ABED-9C8B3160B48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46" y="513"/>
                    <a:ext cx="472" cy="309"/>
                  </a:xfrm>
                  <a:custGeom>
                    <a:avLst/>
                    <a:gdLst>
                      <a:gd name="T0" fmla="*/ 64 w 918"/>
                      <a:gd name="T1" fmla="*/ 454 h 628"/>
                      <a:gd name="T2" fmla="*/ 64 w 918"/>
                      <a:gd name="T3" fmla="*/ 386 h 628"/>
                      <a:gd name="T4" fmla="*/ 109 w 918"/>
                      <a:gd name="T5" fmla="*/ 227 h 628"/>
                      <a:gd name="T6" fmla="*/ 222 w 918"/>
                      <a:gd name="T7" fmla="*/ 91 h 628"/>
                      <a:gd name="T8" fmla="*/ 449 w 918"/>
                      <a:gd name="T9" fmla="*/ 23 h 628"/>
                      <a:gd name="T10" fmla="*/ 608 w 918"/>
                      <a:gd name="T11" fmla="*/ 23 h 628"/>
                      <a:gd name="T12" fmla="*/ 812 w 918"/>
                      <a:gd name="T13" fmla="*/ 159 h 628"/>
                      <a:gd name="T14" fmla="*/ 903 w 918"/>
                      <a:gd name="T15" fmla="*/ 318 h 628"/>
                      <a:gd name="T16" fmla="*/ 903 w 918"/>
                      <a:gd name="T17" fmla="*/ 499 h 628"/>
                      <a:gd name="T18" fmla="*/ 812 w 918"/>
                      <a:gd name="T19" fmla="*/ 545 h 628"/>
                      <a:gd name="T20" fmla="*/ 449 w 918"/>
                      <a:gd name="T21" fmla="*/ 613 h 628"/>
                      <a:gd name="T22" fmla="*/ 64 w 918"/>
                      <a:gd name="T23" fmla="*/ 454 h 6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918" h="628">
                        <a:moveTo>
                          <a:pt x="64" y="454"/>
                        </a:moveTo>
                        <a:cubicBezTo>
                          <a:pt x="0" y="416"/>
                          <a:pt x="57" y="424"/>
                          <a:pt x="64" y="386"/>
                        </a:cubicBezTo>
                        <a:cubicBezTo>
                          <a:pt x="71" y="348"/>
                          <a:pt x="83" y="276"/>
                          <a:pt x="109" y="227"/>
                        </a:cubicBezTo>
                        <a:cubicBezTo>
                          <a:pt x="135" y="178"/>
                          <a:pt x="165" y="125"/>
                          <a:pt x="222" y="91"/>
                        </a:cubicBezTo>
                        <a:cubicBezTo>
                          <a:pt x="279" y="57"/>
                          <a:pt x="385" y="34"/>
                          <a:pt x="449" y="23"/>
                        </a:cubicBezTo>
                        <a:cubicBezTo>
                          <a:pt x="513" y="12"/>
                          <a:pt x="547" y="0"/>
                          <a:pt x="608" y="23"/>
                        </a:cubicBezTo>
                        <a:cubicBezTo>
                          <a:pt x="669" y="46"/>
                          <a:pt x="763" y="110"/>
                          <a:pt x="812" y="159"/>
                        </a:cubicBezTo>
                        <a:cubicBezTo>
                          <a:pt x="861" y="208"/>
                          <a:pt x="888" y="261"/>
                          <a:pt x="903" y="318"/>
                        </a:cubicBezTo>
                        <a:cubicBezTo>
                          <a:pt x="918" y="375"/>
                          <a:pt x="918" y="461"/>
                          <a:pt x="903" y="499"/>
                        </a:cubicBezTo>
                        <a:cubicBezTo>
                          <a:pt x="888" y="537"/>
                          <a:pt x="888" y="526"/>
                          <a:pt x="812" y="545"/>
                        </a:cubicBezTo>
                        <a:cubicBezTo>
                          <a:pt x="736" y="564"/>
                          <a:pt x="577" y="628"/>
                          <a:pt x="449" y="613"/>
                        </a:cubicBezTo>
                        <a:cubicBezTo>
                          <a:pt x="321" y="598"/>
                          <a:pt x="128" y="492"/>
                          <a:pt x="64" y="454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981" name="Oval 525">
                    <a:extLst>
                      <a:ext uri="{FF2B5EF4-FFF2-40B4-BE49-F238E27FC236}">
                        <a16:creationId xmlns:a16="http://schemas.microsoft.com/office/drawing/2014/main" id="{9C6F0722-48DA-419D-B415-BAFFF0DDB90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361513">
                    <a:off x="3159" y="594"/>
                    <a:ext cx="219" cy="15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9982" name="Group 526">
                    <a:extLst>
                      <a:ext uri="{FF2B5EF4-FFF2-40B4-BE49-F238E27FC236}">
                        <a16:creationId xmlns:a16="http://schemas.microsoft.com/office/drawing/2014/main" id="{C3763E4E-CB75-4AB2-90C7-19F566E83A4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647058">
                    <a:off x="3313" y="517"/>
                    <a:ext cx="154" cy="77"/>
                    <a:chOff x="3220" y="3112"/>
                    <a:chExt cx="270" cy="128"/>
                  </a:xfrm>
                </p:grpSpPr>
                <p:sp>
                  <p:nvSpPr>
                    <p:cNvPr id="19983" name="Freeform 527">
                      <a:extLst>
                        <a:ext uri="{FF2B5EF4-FFF2-40B4-BE49-F238E27FC236}">
                          <a16:creationId xmlns:a16="http://schemas.microsoft.com/office/drawing/2014/main" id="{7D5416FF-CEF7-45D9-8E51-7387B6DD00C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20921404" flipH="1">
                      <a:off x="3220" y="3135"/>
                      <a:ext cx="270" cy="105"/>
                    </a:xfrm>
                    <a:custGeom>
                      <a:avLst/>
                      <a:gdLst>
                        <a:gd name="T0" fmla="*/ 4 w 260"/>
                        <a:gd name="T1" fmla="*/ 45 h 124"/>
                        <a:gd name="T2" fmla="*/ 72 w 260"/>
                        <a:gd name="T3" fmla="*/ 113 h 124"/>
                        <a:gd name="T4" fmla="*/ 185 w 260"/>
                        <a:gd name="T5" fmla="*/ 113 h 124"/>
                        <a:gd name="T6" fmla="*/ 253 w 260"/>
                        <a:gd name="T7" fmla="*/ 68 h 124"/>
                        <a:gd name="T8" fmla="*/ 230 w 260"/>
                        <a:gd name="T9" fmla="*/ 22 h 124"/>
                        <a:gd name="T10" fmla="*/ 94 w 260"/>
                        <a:gd name="T11" fmla="*/ 0 h 124"/>
                        <a:gd name="T12" fmla="*/ 4 w 260"/>
                        <a:gd name="T13" fmla="*/ 45 h 1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260" h="124">
                          <a:moveTo>
                            <a:pt x="4" y="45"/>
                          </a:moveTo>
                          <a:cubicBezTo>
                            <a:pt x="0" y="64"/>
                            <a:pt x="42" y="102"/>
                            <a:pt x="72" y="113"/>
                          </a:cubicBezTo>
                          <a:cubicBezTo>
                            <a:pt x="102" y="124"/>
                            <a:pt x="155" y="120"/>
                            <a:pt x="185" y="113"/>
                          </a:cubicBezTo>
                          <a:cubicBezTo>
                            <a:pt x="215" y="106"/>
                            <a:pt x="246" y="83"/>
                            <a:pt x="253" y="68"/>
                          </a:cubicBezTo>
                          <a:cubicBezTo>
                            <a:pt x="260" y="53"/>
                            <a:pt x="257" y="33"/>
                            <a:pt x="230" y="22"/>
                          </a:cubicBezTo>
                          <a:cubicBezTo>
                            <a:pt x="203" y="11"/>
                            <a:pt x="132" y="0"/>
                            <a:pt x="94" y="0"/>
                          </a:cubicBezTo>
                          <a:cubicBezTo>
                            <a:pt x="56" y="0"/>
                            <a:pt x="8" y="26"/>
                            <a:pt x="4" y="45"/>
                          </a:cubicBezTo>
                          <a:close/>
                        </a:path>
                      </a:pathLst>
                    </a:custGeom>
                    <a:solidFill>
                      <a:srgbClr val="D0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9984" name="Freeform 528">
                      <a:extLst>
                        <a:ext uri="{FF2B5EF4-FFF2-40B4-BE49-F238E27FC236}">
                          <a16:creationId xmlns:a16="http://schemas.microsoft.com/office/drawing/2014/main" id="{9A296154-3E04-48E2-A4B8-89EF7A0723C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20921404" flipH="1">
                      <a:off x="3220" y="3112"/>
                      <a:ext cx="270" cy="105"/>
                    </a:xfrm>
                    <a:custGeom>
                      <a:avLst/>
                      <a:gdLst>
                        <a:gd name="T0" fmla="*/ 4 w 260"/>
                        <a:gd name="T1" fmla="*/ 45 h 124"/>
                        <a:gd name="T2" fmla="*/ 72 w 260"/>
                        <a:gd name="T3" fmla="*/ 113 h 124"/>
                        <a:gd name="T4" fmla="*/ 185 w 260"/>
                        <a:gd name="T5" fmla="*/ 113 h 124"/>
                        <a:gd name="T6" fmla="*/ 253 w 260"/>
                        <a:gd name="T7" fmla="*/ 68 h 124"/>
                        <a:gd name="T8" fmla="*/ 230 w 260"/>
                        <a:gd name="T9" fmla="*/ 22 h 124"/>
                        <a:gd name="T10" fmla="*/ 94 w 260"/>
                        <a:gd name="T11" fmla="*/ 0 h 124"/>
                        <a:gd name="T12" fmla="*/ 4 w 260"/>
                        <a:gd name="T13" fmla="*/ 45 h 1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260" h="124">
                          <a:moveTo>
                            <a:pt x="4" y="45"/>
                          </a:moveTo>
                          <a:cubicBezTo>
                            <a:pt x="0" y="64"/>
                            <a:pt x="42" y="102"/>
                            <a:pt x="72" y="113"/>
                          </a:cubicBezTo>
                          <a:cubicBezTo>
                            <a:pt x="102" y="124"/>
                            <a:pt x="155" y="120"/>
                            <a:pt x="185" y="113"/>
                          </a:cubicBezTo>
                          <a:cubicBezTo>
                            <a:pt x="215" y="106"/>
                            <a:pt x="246" y="83"/>
                            <a:pt x="253" y="68"/>
                          </a:cubicBezTo>
                          <a:cubicBezTo>
                            <a:pt x="260" y="53"/>
                            <a:pt x="257" y="33"/>
                            <a:pt x="230" y="22"/>
                          </a:cubicBezTo>
                          <a:cubicBezTo>
                            <a:pt x="203" y="11"/>
                            <a:pt x="132" y="0"/>
                            <a:pt x="94" y="0"/>
                          </a:cubicBezTo>
                          <a:cubicBezTo>
                            <a:pt x="56" y="0"/>
                            <a:pt x="8" y="26"/>
                            <a:pt x="4" y="45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AC0000">
                            <a:gamma/>
                            <a:shade val="81961"/>
                            <a:invGamma/>
                          </a:srgbClr>
                        </a:gs>
                        <a:gs pos="100000">
                          <a:srgbClr val="AC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9985" name="Freeform 529">
                    <a:extLst>
                      <a:ext uri="{FF2B5EF4-FFF2-40B4-BE49-F238E27FC236}">
                        <a16:creationId xmlns:a16="http://schemas.microsoft.com/office/drawing/2014/main" id="{BCFF0F7A-D3AA-4570-A571-C22BBF73087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72" y="711"/>
                    <a:ext cx="454" cy="66"/>
                  </a:xfrm>
                  <a:custGeom>
                    <a:avLst/>
                    <a:gdLst>
                      <a:gd name="T0" fmla="*/ 0 w 801"/>
                      <a:gd name="T1" fmla="*/ 0 h 117"/>
                      <a:gd name="T2" fmla="*/ 227 w 801"/>
                      <a:gd name="T3" fmla="*/ 91 h 117"/>
                      <a:gd name="T4" fmla="*/ 476 w 801"/>
                      <a:gd name="T5" fmla="*/ 113 h 117"/>
                      <a:gd name="T6" fmla="*/ 748 w 801"/>
                      <a:gd name="T7" fmla="*/ 68 h 117"/>
                      <a:gd name="T8" fmla="*/ 794 w 801"/>
                      <a:gd name="T9" fmla="*/ 23 h 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01" h="117">
                        <a:moveTo>
                          <a:pt x="0" y="0"/>
                        </a:moveTo>
                        <a:cubicBezTo>
                          <a:pt x="74" y="36"/>
                          <a:pt x="148" y="72"/>
                          <a:pt x="227" y="91"/>
                        </a:cubicBezTo>
                        <a:cubicBezTo>
                          <a:pt x="306" y="110"/>
                          <a:pt x="389" y="117"/>
                          <a:pt x="476" y="113"/>
                        </a:cubicBezTo>
                        <a:cubicBezTo>
                          <a:pt x="563" y="109"/>
                          <a:pt x="695" y="83"/>
                          <a:pt x="748" y="68"/>
                        </a:cubicBezTo>
                        <a:cubicBezTo>
                          <a:pt x="801" y="53"/>
                          <a:pt x="749" y="23"/>
                          <a:pt x="794" y="23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986" name="AutoShape 530">
                    <a:extLst>
                      <a:ext uri="{FF2B5EF4-FFF2-40B4-BE49-F238E27FC236}">
                        <a16:creationId xmlns:a16="http://schemas.microsoft.com/office/drawing/2014/main" id="{CFB2DFA3-E6EC-47A0-9B35-F72473147F5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44" y="727"/>
                    <a:ext cx="39" cy="50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EAEAEA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987" name="Oval 531">
                    <a:extLst>
                      <a:ext uri="{FF2B5EF4-FFF2-40B4-BE49-F238E27FC236}">
                        <a16:creationId xmlns:a16="http://schemas.microsoft.com/office/drawing/2014/main" id="{3991DBCF-8F58-498C-ADB5-4D97C3A0D12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826419">
                    <a:off x="3364" y="760"/>
                    <a:ext cx="220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988" name="Oval 532">
                    <a:extLst>
                      <a:ext uri="{FF2B5EF4-FFF2-40B4-BE49-F238E27FC236}">
                        <a16:creationId xmlns:a16="http://schemas.microsoft.com/office/drawing/2014/main" id="{90347220-99D4-416D-B265-9E7F948D19D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401897">
                    <a:off x="3085" y="731"/>
                    <a:ext cx="137" cy="4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989" name="Oval 533">
                    <a:extLst>
                      <a:ext uri="{FF2B5EF4-FFF2-40B4-BE49-F238E27FC236}">
                        <a16:creationId xmlns:a16="http://schemas.microsoft.com/office/drawing/2014/main" id="{E46CDF24-C23C-45FE-B493-EFAD4F40F15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657660">
                    <a:off x="3570" y="754"/>
                    <a:ext cx="168" cy="5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990" name="Freeform 534">
                    <a:extLst>
                      <a:ext uri="{FF2B5EF4-FFF2-40B4-BE49-F238E27FC236}">
                        <a16:creationId xmlns:a16="http://schemas.microsoft.com/office/drawing/2014/main" id="{0E830BDA-CAFD-4CC5-AEF4-82AB591A9C9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07" y="725"/>
                    <a:ext cx="635" cy="142"/>
                  </a:xfrm>
                  <a:custGeom>
                    <a:avLst/>
                    <a:gdLst>
                      <a:gd name="T0" fmla="*/ 159 w 1122"/>
                      <a:gd name="T1" fmla="*/ 4 h 238"/>
                      <a:gd name="T2" fmla="*/ 0 w 1122"/>
                      <a:gd name="T3" fmla="*/ 49 h 238"/>
                      <a:gd name="T4" fmla="*/ 159 w 1122"/>
                      <a:gd name="T5" fmla="*/ 49 h 238"/>
                      <a:gd name="T6" fmla="*/ 363 w 1122"/>
                      <a:gd name="T7" fmla="*/ 163 h 238"/>
                      <a:gd name="T8" fmla="*/ 522 w 1122"/>
                      <a:gd name="T9" fmla="*/ 231 h 238"/>
                      <a:gd name="T10" fmla="*/ 703 w 1122"/>
                      <a:gd name="T11" fmla="*/ 208 h 238"/>
                      <a:gd name="T12" fmla="*/ 862 w 1122"/>
                      <a:gd name="T13" fmla="*/ 140 h 238"/>
                      <a:gd name="T14" fmla="*/ 953 w 1122"/>
                      <a:gd name="T15" fmla="*/ 95 h 238"/>
                      <a:gd name="T16" fmla="*/ 1021 w 1122"/>
                      <a:gd name="T17" fmla="*/ 72 h 238"/>
                      <a:gd name="T18" fmla="*/ 1111 w 1122"/>
                      <a:gd name="T19" fmla="*/ 95 h 238"/>
                      <a:gd name="T20" fmla="*/ 953 w 1122"/>
                      <a:gd name="T21" fmla="*/ 27 h 238"/>
                      <a:gd name="T22" fmla="*/ 862 w 1122"/>
                      <a:gd name="T23" fmla="*/ 72 h 238"/>
                      <a:gd name="T24" fmla="*/ 658 w 1122"/>
                      <a:gd name="T25" fmla="*/ 95 h 238"/>
                      <a:gd name="T26" fmla="*/ 431 w 1122"/>
                      <a:gd name="T27" fmla="*/ 95 h 238"/>
                      <a:gd name="T28" fmla="*/ 204 w 1122"/>
                      <a:gd name="T29" fmla="*/ 27 h 238"/>
                      <a:gd name="T30" fmla="*/ 159 w 1122"/>
                      <a:gd name="T31" fmla="*/ 4 h 2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122" h="238">
                        <a:moveTo>
                          <a:pt x="159" y="4"/>
                        </a:moveTo>
                        <a:cubicBezTo>
                          <a:pt x="125" y="8"/>
                          <a:pt x="0" y="42"/>
                          <a:pt x="0" y="49"/>
                        </a:cubicBezTo>
                        <a:cubicBezTo>
                          <a:pt x="0" y="56"/>
                          <a:pt x="99" y="30"/>
                          <a:pt x="159" y="49"/>
                        </a:cubicBezTo>
                        <a:cubicBezTo>
                          <a:pt x="219" y="68"/>
                          <a:pt x="303" y="133"/>
                          <a:pt x="363" y="163"/>
                        </a:cubicBezTo>
                        <a:cubicBezTo>
                          <a:pt x="423" y="193"/>
                          <a:pt x="465" y="224"/>
                          <a:pt x="522" y="231"/>
                        </a:cubicBezTo>
                        <a:cubicBezTo>
                          <a:pt x="579" y="238"/>
                          <a:pt x="646" y="223"/>
                          <a:pt x="703" y="208"/>
                        </a:cubicBezTo>
                        <a:cubicBezTo>
                          <a:pt x="760" y="193"/>
                          <a:pt x="820" y="159"/>
                          <a:pt x="862" y="140"/>
                        </a:cubicBezTo>
                        <a:cubicBezTo>
                          <a:pt x="904" y="121"/>
                          <a:pt x="926" y="106"/>
                          <a:pt x="953" y="95"/>
                        </a:cubicBezTo>
                        <a:cubicBezTo>
                          <a:pt x="980" y="84"/>
                          <a:pt x="995" y="72"/>
                          <a:pt x="1021" y="72"/>
                        </a:cubicBezTo>
                        <a:cubicBezTo>
                          <a:pt x="1047" y="72"/>
                          <a:pt x="1122" y="102"/>
                          <a:pt x="1111" y="95"/>
                        </a:cubicBezTo>
                        <a:cubicBezTo>
                          <a:pt x="1100" y="88"/>
                          <a:pt x="994" y="31"/>
                          <a:pt x="953" y="27"/>
                        </a:cubicBezTo>
                        <a:cubicBezTo>
                          <a:pt x="912" y="23"/>
                          <a:pt x="911" y="61"/>
                          <a:pt x="862" y="72"/>
                        </a:cubicBezTo>
                        <a:cubicBezTo>
                          <a:pt x="813" y="83"/>
                          <a:pt x="730" y="91"/>
                          <a:pt x="658" y="95"/>
                        </a:cubicBezTo>
                        <a:cubicBezTo>
                          <a:pt x="586" y="99"/>
                          <a:pt x="507" y="106"/>
                          <a:pt x="431" y="95"/>
                        </a:cubicBezTo>
                        <a:cubicBezTo>
                          <a:pt x="355" y="84"/>
                          <a:pt x="249" y="42"/>
                          <a:pt x="204" y="27"/>
                        </a:cubicBezTo>
                        <a:cubicBezTo>
                          <a:pt x="159" y="12"/>
                          <a:pt x="193" y="0"/>
                          <a:pt x="159" y="4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991" name="Freeform 535">
                    <a:extLst>
                      <a:ext uri="{FF2B5EF4-FFF2-40B4-BE49-F238E27FC236}">
                        <a16:creationId xmlns:a16="http://schemas.microsoft.com/office/drawing/2014/main" id="{6E614A88-2288-44D5-8EB3-FB28142FBF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06" y="1131"/>
                    <a:ext cx="412" cy="476"/>
                  </a:xfrm>
                  <a:custGeom>
                    <a:avLst/>
                    <a:gdLst>
                      <a:gd name="T0" fmla="*/ 250 w 760"/>
                      <a:gd name="T1" fmla="*/ 4 h 839"/>
                      <a:gd name="T2" fmla="*/ 136 w 760"/>
                      <a:gd name="T3" fmla="*/ 26 h 839"/>
                      <a:gd name="T4" fmla="*/ 23 w 760"/>
                      <a:gd name="T5" fmla="*/ 162 h 839"/>
                      <a:gd name="T6" fmla="*/ 0 w 760"/>
                      <a:gd name="T7" fmla="*/ 298 h 839"/>
                      <a:gd name="T8" fmla="*/ 23 w 760"/>
                      <a:gd name="T9" fmla="*/ 366 h 839"/>
                      <a:gd name="T10" fmla="*/ 91 w 760"/>
                      <a:gd name="T11" fmla="*/ 366 h 839"/>
                      <a:gd name="T12" fmla="*/ 91 w 760"/>
                      <a:gd name="T13" fmla="*/ 707 h 839"/>
                      <a:gd name="T14" fmla="*/ 46 w 760"/>
                      <a:gd name="T15" fmla="*/ 820 h 839"/>
                      <a:gd name="T16" fmla="*/ 341 w 760"/>
                      <a:gd name="T17" fmla="*/ 820 h 839"/>
                      <a:gd name="T18" fmla="*/ 681 w 760"/>
                      <a:gd name="T19" fmla="*/ 820 h 839"/>
                      <a:gd name="T20" fmla="*/ 635 w 760"/>
                      <a:gd name="T21" fmla="*/ 752 h 839"/>
                      <a:gd name="T22" fmla="*/ 613 w 760"/>
                      <a:gd name="T23" fmla="*/ 661 h 839"/>
                      <a:gd name="T24" fmla="*/ 613 w 760"/>
                      <a:gd name="T25" fmla="*/ 366 h 839"/>
                      <a:gd name="T26" fmla="*/ 681 w 760"/>
                      <a:gd name="T27" fmla="*/ 389 h 839"/>
                      <a:gd name="T28" fmla="*/ 749 w 760"/>
                      <a:gd name="T29" fmla="*/ 389 h 839"/>
                      <a:gd name="T30" fmla="*/ 749 w 760"/>
                      <a:gd name="T31" fmla="*/ 276 h 839"/>
                      <a:gd name="T32" fmla="*/ 703 w 760"/>
                      <a:gd name="T33" fmla="*/ 140 h 839"/>
                      <a:gd name="T34" fmla="*/ 613 w 760"/>
                      <a:gd name="T35" fmla="*/ 26 h 839"/>
                      <a:gd name="T36" fmla="*/ 454 w 760"/>
                      <a:gd name="T37" fmla="*/ 4 h 839"/>
                      <a:gd name="T38" fmla="*/ 250 w 760"/>
                      <a:gd name="T39" fmla="*/ 4 h 8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760" h="839">
                        <a:moveTo>
                          <a:pt x="250" y="4"/>
                        </a:moveTo>
                        <a:cubicBezTo>
                          <a:pt x="197" y="8"/>
                          <a:pt x="174" y="0"/>
                          <a:pt x="136" y="26"/>
                        </a:cubicBezTo>
                        <a:cubicBezTo>
                          <a:pt x="98" y="52"/>
                          <a:pt x="46" y="117"/>
                          <a:pt x="23" y="162"/>
                        </a:cubicBezTo>
                        <a:cubicBezTo>
                          <a:pt x="0" y="207"/>
                          <a:pt x="0" y="264"/>
                          <a:pt x="0" y="298"/>
                        </a:cubicBezTo>
                        <a:cubicBezTo>
                          <a:pt x="0" y="332"/>
                          <a:pt x="8" y="355"/>
                          <a:pt x="23" y="366"/>
                        </a:cubicBezTo>
                        <a:cubicBezTo>
                          <a:pt x="38" y="377"/>
                          <a:pt x="80" y="309"/>
                          <a:pt x="91" y="366"/>
                        </a:cubicBezTo>
                        <a:cubicBezTo>
                          <a:pt x="102" y="423"/>
                          <a:pt x="98" y="631"/>
                          <a:pt x="91" y="707"/>
                        </a:cubicBezTo>
                        <a:cubicBezTo>
                          <a:pt x="84" y="783"/>
                          <a:pt x="4" y="801"/>
                          <a:pt x="46" y="820"/>
                        </a:cubicBezTo>
                        <a:cubicBezTo>
                          <a:pt x="88" y="839"/>
                          <a:pt x="235" y="820"/>
                          <a:pt x="341" y="820"/>
                        </a:cubicBezTo>
                        <a:cubicBezTo>
                          <a:pt x="447" y="820"/>
                          <a:pt x="632" y="831"/>
                          <a:pt x="681" y="820"/>
                        </a:cubicBezTo>
                        <a:cubicBezTo>
                          <a:pt x="730" y="809"/>
                          <a:pt x="646" y="779"/>
                          <a:pt x="635" y="752"/>
                        </a:cubicBezTo>
                        <a:cubicBezTo>
                          <a:pt x="624" y="725"/>
                          <a:pt x="617" y="725"/>
                          <a:pt x="613" y="661"/>
                        </a:cubicBezTo>
                        <a:cubicBezTo>
                          <a:pt x="609" y="597"/>
                          <a:pt x="602" y="411"/>
                          <a:pt x="613" y="366"/>
                        </a:cubicBezTo>
                        <a:cubicBezTo>
                          <a:pt x="624" y="321"/>
                          <a:pt x="658" y="385"/>
                          <a:pt x="681" y="389"/>
                        </a:cubicBezTo>
                        <a:cubicBezTo>
                          <a:pt x="704" y="393"/>
                          <a:pt x="738" y="408"/>
                          <a:pt x="749" y="389"/>
                        </a:cubicBezTo>
                        <a:cubicBezTo>
                          <a:pt x="760" y="370"/>
                          <a:pt x="757" y="317"/>
                          <a:pt x="749" y="276"/>
                        </a:cubicBezTo>
                        <a:cubicBezTo>
                          <a:pt x="741" y="235"/>
                          <a:pt x="726" y="182"/>
                          <a:pt x="703" y="140"/>
                        </a:cubicBezTo>
                        <a:cubicBezTo>
                          <a:pt x="680" y="98"/>
                          <a:pt x="654" y="49"/>
                          <a:pt x="613" y="26"/>
                        </a:cubicBezTo>
                        <a:cubicBezTo>
                          <a:pt x="572" y="3"/>
                          <a:pt x="514" y="4"/>
                          <a:pt x="454" y="4"/>
                        </a:cubicBezTo>
                        <a:cubicBezTo>
                          <a:pt x="394" y="4"/>
                          <a:pt x="303" y="0"/>
                          <a:pt x="250" y="4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9050" cap="flat" cmpd="sng">
                    <a:solidFill>
                      <a:srgbClr val="DDDDDD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9992" name="Group 536">
                    <a:extLst>
                      <a:ext uri="{FF2B5EF4-FFF2-40B4-BE49-F238E27FC236}">
                        <a16:creationId xmlns:a16="http://schemas.microsoft.com/office/drawing/2014/main" id="{3429A66B-FA91-4B99-8761-7019213ACDF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35" y="1053"/>
                    <a:ext cx="244" cy="183"/>
                    <a:chOff x="3742" y="2902"/>
                    <a:chExt cx="431" cy="322"/>
                  </a:xfrm>
                </p:grpSpPr>
                <p:sp>
                  <p:nvSpPr>
                    <p:cNvPr id="19993" name="Freeform 537">
                      <a:extLst>
                        <a:ext uri="{FF2B5EF4-FFF2-40B4-BE49-F238E27FC236}">
                          <a16:creationId xmlns:a16="http://schemas.microsoft.com/office/drawing/2014/main" id="{F8D32F0E-F03E-4367-8440-460394CFBA7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3600000">
                      <a:off x="3989" y="2843"/>
                      <a:ext cx="93" cy="270"/>
                    </a:xfrm>
                    <a:custGeom>
                      <a:avLst/>
                      <a:gdLst>
                        <a:gd name="T0" fmla="*/ 49 w 117"/>
                        <a:gd name="T1" fmla="*/ 23 h 344"/>
                        <a:gd name="T2" fmla="*/ 27 w 117"/>
                        <a:gd name="T3" fmla="*/ 91 h 344"/>
                        <a:gd name="T4" fmla="*/ 4 w 117"/>
                        <a:gd name="T5" fmla="*/ 204 h 344"/>
                        <a:gd name="T6" fmla="*/ 49 w 117"/>
                        <a:gd name="T7" fmla="*/ 340 h 344"/>
                        <a:gd name="T8" fmla="*/ 117 w 117"/>
                        <a:gd name="T9" fmla="*/ 227 h 344"/>
                        <a:gd name="T10" fmla="*/ 49 w 117"/>
                        <a:gd name="T11" fmla="*/ 23 h 34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17" h="344">
                          <a:moveTo>
                            <a:pt x="49" y="23"/>
                          </a:moveTo>
                          <a:cubicBezTo>
                            <a:pt x="34" y="0"/>
                            <a:pt x="34" y="61"/>
                            <a:pt x="27" y="91"/>
                          </a:cubicBezTo>
                          <a:cubicBezTo>
                            <a:pt x="20" y="121"/>
                            <a:pt x="0" y="163"/>
                            <a:pt x="4" y="204"/>
                          </a:cubicBezTo>
                          <a:cubicBezTo>
                            <a:pt x="8" y="245"/>
                            <a:pt x="30" y="336"/>
                            <a:pt x="49" y="340"/>
                          </a:cubicBezTo>
                          <a:cubicBezTo>
                            <a:pt x="68" y="344"/>
                            <a:pt x="117" y="280"/>
                            <a:pt x="117" y="227"/>
                          </a:cubicBezTo>
                          <a:cubicBezTo>
                            <a:pt x="117" y="174"/>
                            <a:pt x="64" y="46"/>
                            <a:pt x="49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chemeClr val="folHlink"/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9994" name="Oval 538">
                      <a:extLst>
                        <a:ext uri="{FF2B5EF4-FFF2-40B4-BE49-F238E27FC236}">
                          <a16:creationId xmlns:a16="http://schemas.microsoft.com/office/drawing/2014/main" id="{2E5A1E7F-9774-47AC-811D-7ED7AB12C52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3600000">
                      <a:off x="4014" y="2880"/>
                      <a:ext cx="91" cy="13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E0FF89"/>
                        </a:gs>
                        <a:gs pos="100000">
                          <a:srgbClr val="E0FF89">
                            <a:gamma/>
                            <a:shade val="57647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9995" name="Freeform 539">
                      <a:extLst>
                        <a:ext uri="{FF2B5EF4-FFF2-40B4-BE49-F238E27FC236}">
                          <a16:creationId xmlns:a16="http://schemas.microsoft.com/office/drawing/2014/main" id="{3A50D034-BCD0-4528-ADEC-01170014BBC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-597037">
                      <a:off x="3742" y="2976"/>
                      <a:ext cx="182" cy="113"/>
                    </a:xfrm>
                    <a:custGeom>
                      <a:avLst/>
                      <a:gdLst>
                        <a:gd name="T0" fmla="*/ 23 w 182"/>
                        <a:gd name="T1" fmla="*/ 0 h 91"/>
                        <a:gd name="T2" fmla="*/ 0 w 182"/>
                        <a:gd name="T3" fmla="*/ 46 h 91"/>
                        <a:gd name="T4" fmla="*/ 46 w 182"/>
                        <a:gd name="T5" fmla="*/ 69 h 91"/>
                        <a:gd name="T6" fmla="*/ 136 w 182"/>
                        <a:gd name="T7" fmla="*/ 91 h 91"/>
                        <a:gd name="T8" fmla="*/ 182 w 182"/>
                        <a:gd name="T9" fmla="*/ 69 h 91"/>
                        <a:gd name="T10" fmla="*/ 23 w 182"/>
                        <a:gd name="T11" fmla="*/ 0 h 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82" h="91">
                          <a:moveTo>
                            <a:pt x="23" y="0"/>
                          </a:moveTo>
                          <a:lnTo>
                            <a:pt x="0" y="46"/>
                          </a:lnTo>
                          <a:lnTo>
                            <a:pt x="46" y="69"/>
                          </a:lnTo>
                          <a:lnTo>
                            <a:pt x="136" y="91"/>
                          </a:lnTo>
                          <a:lnTo>
                            <a:pt x="182" y="69"/>
                          </a:lnTo>
                          <a:lnTo>
                            <a:pt x="23" y="0"/>
                          </a:ln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3300"/>
                        </a:gs>
                      </a:gsLst>
                      <a:lin ang="27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9996" name="Freeform 540">
                      <a:extLst>
                        <a:ext uri="{FF2B5EF4-FFF2-40B4-BE49-F238E27FC236}">
                          <a16:creationId xmlns:a16="http://schemas.microsoft.com/office/drawing/2014/main" id="{AB27FD8D-C483-4C56-BDE3-39B01245292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874" y="3022"/>
                      <a:ext cx="95" cy="181"/>
                    </a:xfrm>
                    <a:custGeom>
                      <a:avLst/>
                      <a:gdLst>
                        <a:gd name="T0" fmla="*/ 49 w 117"/>
                        <a:gd name="T1" fmla="*/ 23 h 344"/>
                        <a:gd name="T2" fmla="*/ 27 w 117"/>
                        <a:gd name="T3" fmla="*/ 91 h 344"/>
                        <a:gd name="T4" fmla="*/ 4 w 117"/>
                        <a:gd name="T5" fmla="*/ 204 h 344"/>
                        <a:gd name="T6" fmla="*/ 49 w 117"/>
                        <a:gd name="T7" fmla="*/ 340 h 344"/>
                        <a:gd name="T8" fmla="*/ 117 w 117"/>
                        <a:gd name="T9" fmla="*/ 227 h 344"/>
                        <a:gd name="T10" fmla="*/ 49 w 117"/>
                        <a:gd name="T11" fmla="*/ 23 h 34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17" h="344">
                          <a:moveTo>
                            <a:pt x="49" y="23"/>
                          </a:moveTo>
                          <a:cubicBezTo>
                            <a:pt x="34" y="0"/>
                            <a:pt x="34" y="61"/>
                            <a:pt x="27" y="91"/>
                          </a:cubicBezTo>
                          <a:cubicBezTo>
                            <a:pt x="20" y="121"/>
                            <a:pt x="0" y="163"/>
                            <a:pt x="4" y="204"/>
                          </a:cubicBezTo>
                          <a:cubicBezTo>
                            <a:pt x="8" y="245"/>
                            <a:pt x="30" y="336"/>
                            <a:pt x="49" y="340"/>
                          </a:cubicBezTo>
                          <a:cubicBezTo>
                            <a:pt x="68" y="344"/>
                            <a:pt x="117" y="280"/>
                            <a:pt x="117" y="227"/>
                          </a:cubicBezTo>
                          <a:cubicBezTo>
                            <a:pt x="117" y="174"/>
                            <a:pt x="64" y="46"/>
                            <a:pt x="49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003300"/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9997" name="Oval 541">
                      <a:extLst>
                        <a:ext uri="{FF2B5EF4-FFF2-40B4-BE49-F238E27FC236}">
                          <a16:creationId xmlns:a16="http://schemas.microsoft.com/office/drawing/2014/main" id="{3CF425F6-E76F-4727-810E-20ED687AE95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3600000">
                      <a:off x="4014" y="2861"/>
                      <a:ext cx="46" cy="272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>
                            <a:gamma/>
                            <a:shade val="46275"/>
                            <a:invGamma/>
                            <a:alpha val="0"/>
                          </a:srgbClr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9998" name="Oval 542">
                      <a:extLst>
                        <a:ext uri="{FF2B5EF4-FFF2-40B4-BE49-F238E27FC236}">
                          <a16:creationId xmlns:a16="http://schemas.microsoft.com/office/drawing/2014/main" id="{71E4C84F-D92D-4EF2-B2C6-8806A89F179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65" y="3022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9999" name="Oval 543">
                      <a:extLst>
                        <a:ext uri="{FF2B5EF4-FFF2-40B4-BE49-F238E27FC236}">
                          <a16:creationId xmlns:a16="http://schemas.microsoft.com/office/drawing/2014/main" id="{D503BC85-BC37-4FD9-9B05-6CB003D3927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78" y="3135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000" name="Oval 544">
                      <a:extLst>
                        <a:ext uri="{FF2B5EF4-FFF2-40B4-BE49-F238E27FC236}">
                          <a16:creationId xmlns:a16="http://schemas.microsoft.com/office/drawing/2014/main" id="{D7B4D2B9-A101-40A8-8367-138D9B0CEFA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79" y="3045"/>
                      <a:ext cx="22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001" name="Oval 545">
                      <a:extLst>
                        <a:ext uri="{FF2B5EF4-FFF2-40B4-BE49-F238E27FC236}">
                          <a16:creationId xmlns:a16="http://schemas.microsoft.com/office/drawing/2014/main" id="{EEFDD6A9-8D4F-4420-A050-4AE8F4264B7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1" y="3022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002" name="Oval 546">
                      <a:extLst>
                        <a:ext uri="{FF2B5EF4-FFF2-40B4-BE49-F238E27FC236}">
                          <a16:creationId xmlns:a16="http://schemas.microsoft.com/office/drawing/2014/main" id="{231A6552-9516-4EA7-B4B8-FD560DB0A21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23" y="3090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003" name="Oval 547">
                      <a:extLst>
                        <a:ext uri="{FF2B5EF4-FFF2-40B4-BE49-F238E27FC236}">
                          <a16:creationId xmlns:a16="http://schemas.microsoft.com/office/drawing/2014/main" id="{4DA3D4EE-4CF6-41BD-9FC2-45ABA8B6673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01" y="3022"/>
                      <a:ext cx="45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85B400"/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004" name="Oval 548">
                      <a:extLst>
                        <a:ext uri="{FF2B5EF4-FFF2-40B4-BE49-F238E27FC236}">
                          <a16:creationId xmlns:a16="http://schemas.microsoft.com/office/drawing/2014/main" id="{389D7972-F790-42EC-8E25-2DF5F06AFBD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3600000">
                      <a:off x="3868" y="3124"/>
                      <a:ext cx="111" cy="8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E0FF89"/>
                        </a:gs>
                        <a:gs pos="100000">
                          <a:srgbClr val="E0FF89">
                            <a:gamma/>
                            <a:shade val="57647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0005" name="Oval 549">
                    <a:extLst>
                      <a:ext uri="{FF2B5EF4-FFF2-40B4-BE49-F238E27FC236}">
                        <a16:creationId xmlns:a16="http://schemas.microsoft.com/office/drawing/2014/main" id="{B27A0BAF-4D7A-4F52-952E-9380A3152E8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600000">
                    <a:off x="3268" y="1236"/>
                    <a:ext cx="16" cy="10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>
                          <a:gamma/>
                          <a:shade val="46275"/>
                          <a:invGamma/>
                          <a:alpha val="0"/>
                        </a:srgbClr>
                      </a:gs>
                      <a:gs pos="100000">
                        <a:srgbClr val="EAEAEA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20006" name="Group 550">
                    <a:extLst>
                      <a:ext uri="{FF2B5EF4-FFF2-40B4-BE49-F238E27FC236}">
                        <a16:creationId xmlns:a16="http://schemas.microsoft.com/office/drawing/2014/main" id="{66FED2C8-B928-426A-B659-0B0C110AB5C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70" y="1211"/>
                    <a:ext cx="26" cy="25"/>
                    <a:chOff x="4921" y="3317"/>
                    <a:chExt cx="431" cy="431"/>
                  </a:xfrm>
                </p:grpSpPr>
                <p:grpSp>
                  <p:nvGrpSpPr>
                    <p:cNvPr id="20007" name="Group 551">
                      <a:extLst>
                        <a:ext uri="{FF2B5EF4-FFF2-40B4-BE49-F238E27FC236}">
                          <a16:creationId xmlns:a16="http://schemas.microsoft.com/office/drawing/2014/main" id="{DCB7D44E-9C06-4970-8904-337E8FEE0AD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20008" name="Oval 552">
                        <a:extLst>
                          <a:ext uri="{FF2B5EF4-FFF2-40B4-BE49-F238E27FC236}">
                            <a16:creationId xmlns:a16="http://schemas.microsoft.com/office/drawing/2014/main" id="{4BE2FFD7-10A5-42C4-97BB-DD09716F319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0009" name="Oval 553">
                        <a:extLst>
                          <a:ext uri="{FF2B5EF4-FFF2-40B4-BE49-F238E27FC236}">
                            <a16:creationId xmlns:a16="http://schemas.microsoft.com/office/drawing/2014/main" id="{0F461DB8-9A72-4222-8CF6-A79F3C91BD1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20010" name="Oval 554">
                      <a:extLst>
                        <a:ext uri="{FF2B5EF4-FFF2-40B4-BE49-F238E27FC236}">
                          <a16:creationId xmlns:a16="http://schemas.microsoft.com/office/drawing/2014/main" id="{349F78D6-3AA4-423E-869D-0E1F744DEBB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0011" name="Group 555">
                    <a:extLst>
                      <a:ext uri="{FF2B5EF4-FFF2-40B4-BE49-F238E27FC236}">
                        <a16:creationId xmlns:a16="http://schemas.microsoft.com/office/drawing/2014/main" id="{B0D1FC9E-D397-46ED-9E63-D2182732221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73" y="1352"/>
                    <a:ext cx="27" cy="26"/>
                    <a:chOff x="4921" y="3317"/>
                    <a:chExt cx="431" cy="431"/>
                  </a:xfrm>
                </p:grpSpPr>
                <p:grpSp>
                  <p:nvGrpSpPr>
                    <p:cNvPr id="20012" name="Group 556">
                      <a:extLst>
                        <a:ext uri="{FF2B5EF4-FFF2-40B4-BE49-F238E27FC236}">
                          <a16:creationId xmlns:a16="http://schemas.microsoft.com/office/drawing/2014/main" id="{F68C46CC-797B-4DFF-A61B-DAE39980993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20013" name="Oval 557">
                        <a:extLst>
                          <a:ext uri="{FF2B5EF4-FFF2-40B4-BE49-F238E27FC236}">
                            <a16:creationId xmlns:a16="http://schemas.microsoft.com/office/drawing/2014/main" id="{FDDF3B64-72EB-4C08-AACE-D0D601EECE3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0014" name="Oval 558">
                        <a:extLst>
                          <a:ext uri="{FF2B5EF4-FFF2-40B4-BE49-F238E27FC236}">
                            <a16:creationId xmlns:a16="http://schemas.microsoft.com/office/drawing/2014/main" id="{DABC17AF-D286-4ADD-909E-71AEB8350098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20015" name="Oval 559">
                      <a:extLst>
                        <a:ext uri="{FF2B5EF4-FFF2-40B4-BE49-F238E27FC236}">
                          <a16:creationId xmlns:a16="http://schemas.microsoft.com/office/drawing/2014/main" id="{F641E730-6E84-4E0D-856F-2B21F6EDD55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0016" name="Group 560">
                    <a:extLst>
                      <a:ext uri="{FF2B5EF4-FFF2-40B4-BE49-F238E27FC236}">
                        <a16:creationId xmlns:a16="http://schemas.microsoft.com/office/drawing/2014/main" id="{F3AC9FC7-3109-4CF1-A052-386265DC844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09" y="1429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20017" name="Group 561">
                      <a:extLst>
                        <a:ext uri="{FF2B5EF4-FFF2-40B4-BE49-F238E27FC236}">
                          <a16:creationId xmlns:a16="http://schemas.microsoft.com/office/drawing/2014/main" id="{F02836E4-D343-4480-855A-50E3EDD346D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20018" name="Oval 562">
                        <a:extLst>
                          <a:ext uri="{FF2B5EF4-FFF2-40B4-BE49-F238E27FC236}">
                            <a16:creationId xmlns:a16="http://schemas.microsoft.com/office/drawing/2014/main" id="{AF1B04F9-0F8E-4053-A665-D7449EC9F83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0019" name="Oval 563">
                        <a:extLst>
                          <a:ext uri="{FF2B5EF4-FFF2-40B4-BE49-F238E27FC236}">
                            <a16:creationId xmlns:a16="http://schemas.microsoft.com/office/drawing/2014/main" id="{196B1138-BC65-40DD-9FB1-6E034EC9EFC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20020" name="Oval 564">
                      <a:extLst>
                        <a:ext uri="{FF2B5EF4-FFF2-40B4-BE49-F238E27FC236}">
                          <a16:creationId xmlns:a16="http://schemas.microsoft.com/office/drawing/2014/main" id="{A9891807-D15D-4F4D-91B9-5B8A8C89090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0021" name="Group 565">
                    <a:extLst>
                      <a:ext uri="{FF2B5EF4-FFF2-40B4-BE49-F238E27FC236}">
                        <a16:creationId xmlns:a16="http://schemas.microsoft.com/office/drawing/2014/main" id="{99C343F8-490D-490C-AADE-921916C3C68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476" y="1326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20022" name="Group 566">
                      <a:extLst>
                        <a:ext uri="{FF2B5EF4-FFF2-40B4-BE49-F238E27FC236}">
                          <a16:creationId xmlns:a16="http://schemas.microsoft.com/office/drawing/2014/main" id="{624151BC-DD36-4188-A648-1F717F1C164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20023" name="Oval 567">
                        <a:extLst>
                          <a:ext uri="{FF2B5EF4-FFF2-40B4-BE49-F238E27FC236}">
                            <a16:creationId xmlns:a16="http://schemas.microsoft.com/office/drawing/2014/main" id="{DC1B1DC7-6947-4C2B-A470-7E98DCFBD60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0024" name="Oval 568">
                        <a:extLst>
                          <a:ext uri="{FF2B5EF4-FFF2-40B4-BE49-F238E27FC236}">
                            <a16:creationId xmlns:a16="http://schemas.microsoft.com/office/drawing/2014/main" id="{E02861FC-DFEF-4681-B811-99FEC16E3D1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20025" name="Oval 569">
                      <a:extLst>
                        <a:ext uri="{FF2B5EF4-FFF2-40B4-BE49-F238E27FC236}">
                          <a16:creationId xmlns:a16="http://schemas.microsoft.com/office/drawing/2014/main" id="{940D6E49-B18A-41F2-8AD2-68FE3223C20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0026" name="Group 570">
                    <a:extLst>
                      <a:ext uri="{FF2B5EF4-FFF2-40B4-BE49-F238E27FC236}">
                        <a16:creationId xmlns:a16="http://schemas.microsoft.com/office/drawing/2014/main" id="{D3F1EA7D-05C0-4970-A21E-CC6966D7862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73" y="1211"/>
                    <a:ext cx="27" cy="25"/>
                    <a:chOff x="4921" y="3317"/>
                    <a:chExt cx="431" cy="431"/>
                  </a:xfrm>
                </p:grpSpPr>
                <p:grpSp>
                  <p:nvGrpSpPr>
                    <p:cNvPr id="20027" name="Group 571">
                      <a:extLst>
                        <a:ext uri="{FF2B5EF4-FFF2-40B4-BE49-F238E27FC236}">
                          <a16:creationId xmlns:a16="http://schemas.microsoft.com/office/drawing/2014/main" id="{233B61D8-7169-4604-A94B-FA0AB67A8A6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20028" name="Oval 572">
                        <a:extLst>
                          <a:ext uri="{FF2B5EF4-FFF2-40B4-BE49-F238E27FC236}">
                            <a16:creationId xmlns:a16="http://schemas.microsoft.com/office/drawing/2014/main" id="{CB606296-51CD-40EE-B1C4-FFF57E983D6A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0029" name="Oval 573">
                        <a:extLst>
                          <a:ext uri="{FF2B5EF4-FFF2-40B4-BE49-F238E27FC236}">
                            <a16:creationId xmlns:a16="http://schemas.microsoft.com/office/drawing/2014/main" id="{CBFD3C7A-A1CC-4371-8278-08CCE4B3D31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20030" name="Oval 574">
                      <a:extLst>
                        <a:ext uri="{FF2B5EF4-FFF2-40B4-BE49-F238E27FC236}">
                          <a16:creationId xmlns:a16="http://schemas.microsoft.com/office/drawing/2014/main" id="{1DA4406D-DB4D-46B4-881A-37A1260D5B2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0031" name="Group 575">
                    <a:extLst>
                      <a:ext uri="{FF2B5EF4-FFF2-40B4-BE49-F238E27FC236}">
                        <a16:creationId xmlns:a16="http://schemas.microsoft.com/office/drawing/2014/main" id="{03EEB321-9C37-4A99-A9AE-958092666E2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579" y="1249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20032" name="Group 576">
                      <a:extLst>
                        <a:ext uri="{FF2B5EF4-FFF2-40B4-BE49-F238E27FC236}">
                          <a16:creationId xmlns:a16="http://schemas.microsoft.com/office/drawing/2014/main" id="{F88FDF89-1F82-480C-A666-4D649D14E0B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20033" name="Oval 577">
                        <a:extLst>
                          <a:ext uri="{FF2B5EF4-FFF2-40B4-BE49-F238E27FC236}">
                            <a16:creationId xmlns:a16="http://schemas.microsoft.com/office/drawing/2014/main" id="{F5C17035-E082-4CB1-A051-C3C789AA8D1A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0034" name="Oval 578">
                        <a:extLst>
                          <a:ext uri="{FF2B5EF4-FFF2-40B4-BE49-F238E27FC236}">
                            <a16:creationId xmlns:a16="http://schemas.microsoft.com/office/drawing/2014/main" id="{7005607E-02CC-4263-B540-10BCF2754CB8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20035" name="Oval 579">
                      <a:extLst>
                        <a:ext uri="{FF2B5EF4-FFF2-40B4-BE49-F238E27FC236}">
                          <a16:creationId xmlns:a16="http://schemas.microsoft.com/office/drawing/2014/main" id="{4F3689D5-EDE2-4C37-9561-7373A878151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0036" name="Group 580">
                    <a:extLst>
                      <a:ext uri="{FF2B5EF4-FFF2-40B4-BE49-F238E27FC236}">
                        <a16:creationId xmlns:a16="http://schemas.microsoft.com/office/drawing/2014/main" id="{627FC627-7C20-4DB1-A0E7-B8AA3532B7E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451" y="1481"/>
                    <a:ext cx="25" cy="25"/>
                    <a:chOff x="4921" y="3317"/>
                    <a:chExt cx="431" cy="431"/>
                  </a:xfrm>
                </p:grpSpPr>
                <p:grpSp>
                  <p:nvGrpSpPr>
                    <p:cNvPr id="20037" name="Group 581">
                      <a:extLst>
                        <a:ext uri="{FF2B5EF4-FFF2-40B4-BE49-F238E27FC236}">
                          <a16:creationId xmlns:a16="http://schemas.microsoft.com/office/drawing/2014/main" id="{C1257620-F8A3-4D4A-B99F-813766B5BB9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20038" name="Oval 582">
                        <a:extLst>
                          <a:ext uri="{FF2B5EF4-FFF2-40B4-BE49-F238E27FC236}">
                            <a16:creationId xmlns:a16="http://schemas.microsoft.com/office/drawing/2014/main" id="{3F6A9BAE-03F9-45FC-A240-A847B77CB8B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0039" name="Oval 583">
                        <a:extLst>
                          <a:ext uri="{FF2B5EF4-FFF2-40B4-BE49-F238E27FC236}">
                            <a16:creationId xmlns:a16="http://schemas.microsoft.com/office/drawing/2014/main" id="{7EE5A786-AA06-4CCB-B9DD-0C32BAC5850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20040" name="Oval 584">
                      <a:extLst>
                        <a:ext uri="{FF2B5EF4-FFF2-40B4-BE49-F238E27FC236}">
                          <a16:creationId xmlns:a16="http://schemas.microsoft.com/office/drawing/2014/main" id="{02BB5C4C-5161-4B4F-A04C-55ADB8A52C2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0041" name="Group 585">
                    <a:extLst>
                      <a:ext uri="{FF2B5EF4-FFF2-40B4-BE49-F238E27FC236}">
                        <a16:creationId xmlns:a16="http://schemas.microsoft.com/office/drawing/2014/main" id="{C7A7CEE5-4F5C-40CA-B0B9-39CC8C7C8DE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70" y="1532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20042" name="Group 586">
                      <a:extLst>
                        <a:ext uri="{FF2B5EF4-FFF2-40B4-BE49-F238E27FC236}">
                          <a16:creationId xmlns:a16="http://schemas.microsoft.com/office/drawing/2014/main" id="{67EA5FB4-353C-4FFA-957A-CEB6671B508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20043" name="Oval 587">
                        <a:extLst>
                          <a:ext uri="{FF2B5EF4-FFF2-40B4-BE49-F238E27FC236}">
                            <a16:creationId xmlns:a16="http://schemas.microsoft.com/office/drawing/2014/main" id="{EF5C0A87-C3FA-4D0F-AB6D-6FDC5E123CF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0044" name="Oval 588">
                        <a:extLst>
                          <a:ext uri="{FF2B5EF4-FFF2-40B4-BE49-F238E27FC236}">
                            <a16:creationId xmlns:a16="http://schemas.microsoft.com/office/drawing/2014/main" id="{F2536064-F2A0-43BC-8E6D-F61761789EA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20045" name="Oval 589">
                      <a:extLst>
                        <a:ext uri="{FF2B5EF4-FFF2-40B4-BE49-F238E27FC236}">
                          <a16:creationId xmlns:a16="http://schemas.microsoft.com/office/drawing/2014/main" id="{53A46965-6984-4A0F-8B1F-FCBF920FA1E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0046" name="Group 590">
                    <a:extLst>
                      <a:ext uri="{FF2B5EF4-FFF2-40B4-BE49-F238E27FC236}">
                        <a16:creationId xmlns:a16="http://schemas.microsoft.com/office/drawing/2014/main" id="{6BD5BA56-EF05-4A05-9005-D78C3CB5DD0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489" y="1134"/>
                    <a:ext cx="26" cy="25"/>
                    <a:chOff x="4921" y="3317"/>
                    <a:chExt cx="431" cy="431"/>
                  </a:xfrm>
                </p:grpSpPr>
                <p:grpSp>
                  <p:nvGrpSpPr>
                    <p:cNvPr id="20047" name="Group 591">
                      <a:extLst>
                        <a:ext uri="{FF2B5EF4-FFF2-40B4-BE49-F238E27FC236}">
                          <a16:creationId xmlns:a16="http://schemas.microsoft.com/office/drawing/2014/main" id="{368C06DA-BAAD-4BFC-B16B-21943DF9213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20048" name="Oval 592">
                        <a:extLst>
                          <a:ext uri="{FF2B5EF4-FFF2-40B4-BE49-F238E27FC236}">
                            <a16:creationId xmlns:a16="http://schemas.microsoft.com/office/drawing/2014/main" id="{E3E00F21-D66B-49B0-B960-793484C9D89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0049" name="Oval 593">
                        <a:extLst>
                          <a:ext uri="{FF2B5EF4-FFF2-40B4-BE49-F238E27FC236}">
                            <a16:creationId xmlns:a16="http://schemas.microsoft.com/office/drawing/2014/main" id="{59CF7F05-1868-4D9A-98F3-9A683FA516D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20050" name="Oval 594">
                      <a:extLst>
                        <a:ext uri="{FF2B5EF4-FFF2-40B4-BE49-F238E27FC236}">
                          <a16:creationId xmlns:a16="http://schemas.microsoft.com/office/drawing/2014/main" id="{63476416-54F9-4313-BFB8-73EDE9D59C7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0051" name="Group 595">
                    <a:extLst>
                      <a:ext uri="{FF2B5EF4-FFF2-40B4-BE49-F238E27FC236}">
                        <a16:creationId xmlns:a16="http://schemas.microsoft.com/office/drawing/2014/main" id="{97DD07B6-09A1-4B9A-8C44-6885CDE1FDC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553" y="1288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20052" name="Group 596">
                      <a:extLst>
                        <a:ext uri="{FF2B5EF4-FFF2-40B4-BE49-F238E27FC236}">
                          <a16:creationId xmlns:a16="http://schemas.microsoft.com/office/drawing/2014/main" id="{371E2503-BECC-44C1-88AF-5916BF6AB75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20053" name="Oval 597">
                        <a:extLst>
                          <a:ext uri="{FF2B5EF4-FFF2-40B4-BE49-F238E27FC236}">
                            <a16:creationId xmlns:a16="http://schemas.microsoft.com/office/drawing/2014/main" id="{E80F6BAF-7142-400C-A61B-E63B9F4FDCB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0054" name="Oval 598">
                        <a:extLst>
                          <a:ext uri="{FF2B5EF4-FFF2-40B4-BE49-F238E27FC236}">
                            <a16:creationId xmlns:a16="http://schemas.microsoft.com/office/drawing/2014/main" id="{DFF646A5-2FDB-446A-8ED2-8AB7646283F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20055" name="Oval 599">
                      <a:extLst>
                        <a:ext uri="{FF2B5EF4-FFF2-40B4-BE49-F238E27FC236}">
                          <a16:creationId xmlns:a16="http://schemas.microsoft.com/office/drawing/2014/main" id="{E3CBD96D-8209-4FA9-A00D-46DB4F60A1F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0056" name="Oval 600">
                    <a:extLst>
                      <a:ext uri="{FF2B5EF4-FFF2-40B4-BE49-F238E27FC236}">
                        <a16:creationId xmlns:a16="http://schemas.microsoft.com/office/drawing/2014/main" id="{DBACA875-6B2E-4512-96A7-D5833C3B8EF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88" y="1326"/>
                    <a:ext cx="143" cy="27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9050" algn="ctr">
                        <a:solidFill>
                          <a:srgbClr val="DDDDDD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20057" name="Group 601">
                    <a:extLst>
                      <a:ext uri="{FF2B5EF4-FFF2-40B4-BE49-F238E27FC236}">
                        <a16:creationId xmlns:a16="http://schemas.microsoft.com/office/drawing/2014/main" id="{B856BFB8-B522-48DE-864F-9DCB5E3F253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541" y="1545"/>
                    <a:ext cx="26" cy="25"/>
                    <a:chOff x="4921" y="3317"/>
                    <a:chExt cx="431" cy="431"/>
                  </a:xfrm>
                </p:grpSpPr>
                <p:grpSp>
                  <p:nvGrpSpPr>
                    <p:cNvPr id="20058" name="Group 602">
                      <a:extLst>
                        <a:ext uri="{FF2B5EF4-FFF2-40B4-BE49-F238E27FC236}">
                          <a16:creationId xmlns:a16="http://schemas.microsoft.com/office/drawing/2014/main" id="{FF2043B7-89DA-4EB5-93BC-97BD2FF33AA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20059" name="Oval 603">
                        <a:extLst>
                          <a:ext uri="{FF2B5EF4-FFF2-40B4-BE49-F238E27FC236}">
                            <a16:creationId xmlns:a16="http://schemas.microsoft.com/office/drawing/2014/main" id="{23E78870-D910-4669-89DB-398A4B6D699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0060" name="Oval 604">
                        <a:extLst>
                          <a:ext uri="{FF2B5EF4-FFF2-40B4-BE49-F238E27FC236}">
                            <a16:creationId xmlns:a16="http://schemas.microsoft.com/office/drawing/2014/main" id="{8E6771A5-693C-4CD6-B972-E895BA67FBC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20061" name="Oval 605">
                      <a:extLst>
                        <a:ext uri="{FF2B5EF4-FFF2-40B4-BE49-F238E27FC236}">
                          <a16:creationId xmlns:a16="http://schemas.microsoft.com/office/drawing/2014/main" id="{378E5C09-263C-4594-823F-6CAB3E82EA5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0062" name="Oval 606">
                    <a:extLst>
                      <a:ext uri="{FF2B5EF4-FFF2-40B4-BE49-F238E27FC236}">
                        <a16:creationId xmlns:a16="http://schemas.microsoft.com/office/drawing/2014/main" id="{151DB6F5-8852-4B77-9732-136CC7B1CC2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20" y="1339"/>
                    <a:ext cx="90" cy="24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BE8DD"/>
                      </a:gs>
                      <a:gs pos="100000">
                        <a:srgbClr val="FBE8DD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20063" name="Group 607">
                    <a:extLst>
                      <a:ext uri="{FF2B5EF4-FFF2-40B4-BE49-F238E27FC236}">
                        <a16:creationId xmlns:a16="http://schemas.microsoft.com/office/drawing/2014/main" id="{0DBF13B6-FACD-4978-B99A-98718EBA72A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32" y="1275"/>
                    <a:ext cx="25" cy="25"/>
                    <a:chOff x="4921" y="3317"/>
                    <a:chExt cx="431" cy="431"/>
                  </a:xfrm>
                </p:grpSpPr>
                <p:grpSp>
                  <p:nvGrpSpPr>
                    <p:cNvPr id="20064" name="Group 608">
                      <a:extLst>
                        <a:ext uri="{FF2B5EF4-FFF2-40B4-BE49-F238E27FC236}">
                          <a16:creationId xmlns:a16="http://schemas.microsoft.com/office/drawing/2014/main" id="{3B9BB01F-2A81-4C0A-A41B-0709896E3AE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20065" name="Oval 609">
                        <a:extLst>
                          <a:ext uri="{FF2B5EF4-FFF2-40B4-BE49-F238E27FC236}">
                            <a16:creationId xmlns:a16="http://schemas.microsoft.com/office/drawing/2014/main" id="{5239AAAE-056D-4A03-B558-79AFF5DBE4D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0066" name="Oval 610">
                        <a:extLst>
                          <a:ext uri="{FF2B5EF4-FFF2-40B4-BE49-F238E27FC236}">
                            <a16:creationId xmlns:a16="http://schemas.microsoft.com/office/drawing/2014/main" id="{C313B8D6-64BF-4D88-BDF2-E621997EE4B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20067" name="Oval 611">
                      <a:extLst>
                        <a:ext uri="{FF2B5EF4-FFF2-40B4-BE49-F238E27FC236}">
                          <a16:creationId xmlns:a16="http://schemas.microsoft.com/office/drawing/2014/main" id="{6CB5FDE0-F912-4C8A-820A-72F49F82F85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0068" name="Oval 612">
                    <a:extLst>
                      <a:ext uri="{FF2B5EF4-FFF2-40B4-BE49-F238E27FC236}">
                        <a16:creationId xmlns:a16="http://schemas.microsoft.com/office/drawing/2014/main" id="{41B20942-F04A-4BE8-9845-2E8598E3B2A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41" y="1342"/>
                    <a:ext cx="90" cy="24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3E9E5"/>
                      </a:gs>
                      <a:gs pos="100000">
                        <a:srgbClr val="F3E9E5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69" name="Freeform 613">
                    <a:extLst>
                      <a:ext uri="{FF2B5EF4-FFF2-40B4-BE49-F238E27FC236}">
                        <a16:creationId xmlns:a16="http://schemas.microsoft.com/office/drawing/2014/main" id="{FD207E78-AD06-4B5C-81AF-8CC756285DC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06" y="1340"/>
                    <a:ext cx="52" cy="745"/>
                  </a:xfrm>
                  <a:custGeom>
                    <a:avLst/>
                    <a:gdLst>
                      <a:gd name="T0" fmla="*/ 0 w 114"/>
                      <a:gd name="T1" fmla="*/ 0 h 1429"/>
                      <a:gd name="T2" fmla="*/ 23 w 114"/>
                      <a:gd name="T3" fmla="*/ 159 h 1429"/>
                      <a:gd name="T4" fmla="*/ 23 w 114"/>
                      <a:gd name="T5" fmla="*/ 703 h 1429"/>
                      <a:gd name="T6" fmla="*/ 0 w 114"/>
                      <a:gd name="T7" fmla="*/ 1225 h 1429"/>
                      <a:gd name="T8" fmla="*/ 0 w 114"/>
                      <a:gd name="T9" fmla="*/ 1429 h 1429"/>
                      <a:gd name="T10" fmla="*/ 68 w 114"/>
                      <a:gd name="T11" fmla="*/ 1429 h 1429"/>
                      <a:gd name="T12" fmla="*/ 91 w 114"/>
                      <a:gd name="T13" fmla="*/ 885 h 1429"/>
                      <a:gd name="T14" fmla="*/ 114 w 114"/>
                      <a:gd name="T15" fmla="*/ 590 h 1429"/>
                      <a:gd name="T16" fmla="*/ 114 w 114"/>
                      <a:gd name="T17" fmla="*/ 159 h 1429"/>
                      <a:gd name="T18" fmla="*/ 114 w 114"/>
                      <a:gd name="T19" fmla="*/ 0 h 1429"/>
                      <a:gd name="T20" fmla="*/ 0 w 114"/>
                      <a:gd name="T21" fmla="*/ 0 h 14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4" h="1429">
                        <a:moveTo>
                          <a:pt x="0" y="0"/>
                        </a:moveTo>
                        <a:lnTo>
                          <a:pt x="23" y="159"/>
                        </a:lnTo>
                        <a:lnTo>
                          <a:pt x="23" y="703"/>
                        </a:lnTo>
                        <a:lnTo>
                          <a:pt x="0" y="1225"/>
                        </a:lnTo>
                        <a:lnTo>
                          <a:pt x="0" y="1429"/>
                        </a:lnTo>
                        <a:lnTo>
                          <a:pt x="68" y="1429"/>
                        </a:lnTo>
                        <a:lnTo>
                          <a:pt x="91" y="885"/>
                        </a:lnTo>
                        <a:lnTo>
                          <a:pt x="114" y="590"/>
                        </a:lnTo>
                        <a:lnTo>
                          <a:pt x="114" y="159"/>
                        </a:lnTo>
                        <a:lnTo>
                          <a:pt x="11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DEBD"/>
                      </a:gs>
                      <a:gs pos="50000">
                        <a:srgbClr val="FFDEBD">
                          <a:gamma/>
                          <a:tint val="42353"/>
                          <a:invGamma/>
                        </a:srgbClr>
                      </a:gs>
                      <a:gs pos="100000">
                        <a:srgbClr val="FFDEBD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70" name="Freeform 614">
                    <a:extLst>
                      <a:ext uri="{FF2B5EF4-FFF2-40B4-BE49-F238E27FC236}">
                        <a16:creationId xmlns:a16="http://schemas.microsoft.com/office/drawing/2014/main" id="{B182683D-969E-4ADF-A858-3BCEF037C0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21360000">
                    <a:off x="3589" y="1342"/>
                    <a:ext cx="51" cy="745"/>
                  </a:xfrm>
                  <a:custGeom>
                    <a:avLst/>
                    <a:gdLst>
                      <a:gd name="T0" fmla="*/ 0 w 114"/>
                      <a:gd name="T1" fmla="*/ 0 h 1429"/>
                      <a:gd name="T2" fmla="*/ 23 w 114"/>
                      <a:gd name="T3" fmla="*/ 159 h 1429"/>
                      <a:gd name="T4" fmla="*/ 23 w 114"/>
                      <a:gd name="T5" fmla="*/ 703 h 1429"/>
                      <a:gd name="T6" fmla="*/ 0 w 114"/>
                      <a:gd name="T7" fmla="*/ 1225 h 1429"/>
                      <a:gd name="T8" fmla="*/ 0 w 114"/>
                      <a:gd name="T9" fmla="*/ 1429 h 1429"/>
                      <a:gd name="T10" fmla="*/ 68 w 114"/>
                      <a:gd name="T11" fmla="*/ 1429 h 1429"/>
                      <a:gd name="T12" fmla="*/ 91 w 114"/>
                      <a:gd name="T13" fmla="*/ 885 h 1429"/>
                      <a:gd name="T14" fmla="*/ 114 w 114"/>
                      <a:gd name="T15" fmla="*/ 590 h 1429"/>
                      <a:gd name="T16" fmla="*/ 114 w 114"/>
                      <a:gd name="T17" fmla="*/ 159 h 1429"/>
                      <a:gd name="T18" fmla="*/ 114 w 114"/>
                      <a:gd name="T19" fmla="*/ 0 h 1429"/>
                      <a:gd name="T20" fmla="*/ 0 w 114"/>
                      <a:gd name="T21" fmla="*/ 0 h 14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4" h="1429">
                        <a:moveTo>
                          <a:pt x="0" y="0"/>
                        </a:moveTo>
                        <a:lnTo>
                          <a:pt x="23" y="159"/>
                        </a:lnTo>
                        <a:lnTo>
                          <a:pt x="23" y="703"/>
                        </a:lnTo>
                        <a:lnTo>
                          <a:pt x="0" y="1225"/>
                        </a:lnTo>
                        <a:lnTo>
                          <a:pt x="0" y="1429"/>
                        </a:lnTo>
                        <a:lnTo>
                          <a:pt x="68" y="1429"/>
                        </a:lnTo>
                        <a:lnTo>
                          <a:pt x="91" y="885"/>
                        </a:lnTo>
                        <a:lnTo>
                          <a:pt x="114" y="590"/>
                        </a:lnTo>
                        <a:lnTo>
                          <a:pt x="114" y="159"/>
                        </a:lnTo>
                        <a:lnTo>
                          <a:pt x="11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DEBD"/>
                      </a:gs>
                      <a:gs pos="50000">
                        <a:srgbClr val="FFDEBD">
                          <a:gamma/>
                          <a:tint val="42353"/>
                          <a:invGamma/>
                        </a:srgbClr>
                      </a:gs>
                      <a:gs pos="100000">
                        <a:srgbClr val="FFDEBD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71" name="Oval 615">
                    <a:extLst>
                      <a:ext uri="{FF2B5EF4-FFF2-40B4-BE49-F238E27FC236}">
                        <a16:creationId xmlns:a16="http://schemas.microsoft.com/office/drawing/2014/main" id="{B0DD93A2-C965-4344-BFAD-3854E91166F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361513">
                    <a:off x="3141" y="1974"/>
                    <a:ext cx="408" cy="43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339966"/>
                      </a:gs>
                      <a:gs pos="100000">
                        <a:srgbClr val="339966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72" name="Oval 616">
                    <a:extLst>
                      <a:ext uri="{FF2B5EF4-FFF2-40B4-BE49-F238E27FC236}">
                        <a16:creationId xmlns:a16="http://schemas.microsoft.com/office/drawing/2014/main" id="{D8A87149-6976-4B66-A9C2-28FCBEC66EA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3600000">
                    <a:off x="3507" y="2673"/>
                    <a:ext cx="286" cy="28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2E8A5C"/>
                      </a:gs>
                      <a:gs pos="100000">
                        <a:srgbClr val="2E8A5C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73" name="Oval 617">
                    <a:extLst>
                      <a:ext uri="{FF2B5EF4-FFF2-40B4-BE49-F238E27FC236}">
                        <a16:creationId xmlns:a16="http://schemas.microsoft.com/office/drawing/2014/main" id="{96AE0F1B-BCA2-4CF5-9874-CD38DD42D00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84" y="2525"/>
                    <a:ext cx="81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74" name="Oval 618">
                    <a:extLst>
                      <a:ext uri="{FF2B5EF4-FFF2-40B4-BE49-F238E27FC236}">
                        <a16:creationId xmlns:a16="http://schemas.microsoft.com/office/drawing/2014/main" id="{7AA5E3EE-6383-4399-A77C-AA80F48B3BA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07" y="2877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75" name="Oval 619">
                    <a:extLst>
                      <a:ext uri="{FF2B5EF4-FFF2-40B4-BE49-F238E27FC236}">
                        <a16:creationId xmlns:a16="http://schemas.microsoft.com/office/drawing/2014/main" id="{47A3D874-19FB-4852-9F87-B0CCEC801E1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671" y="2729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76" name="Oval 620">
                    <a:extLst>
                      <a:ext uri="{FF2B5EF4-FFF2-40B4-BE49-F238E27FC236}">
                        <a16:creationId xmlns:a16="http://schemas.microsoft.com/office/drawing/2014/main" id="{F67005B0-D1DF-4C1D-ACFE-55863C9BDA3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21" y="2877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77" name="Oval 621">
                    <a:extLst>
                      <a:ext uri="{FF2B5EF4-FFF2-40B4-BE49-F238E27FC236}">
                        <a16:creationId xmlns:a16="http://schemas.microsoft.com/office/drawing/2014/main" id="{D5B70CAB-0B18-41FC-972F-FB1EBC3EFC3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84" y="1648"/>
                    <a:ext cx="73" cy="7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78" name="Oval 622">
                    <a:extLst>
                      <a:ext uri="{FF2B5EF4-FFF2-40B4-BE49-F238E27FC236}">
                        <a16:creationId xmlns:a16="http://schemas.microsoft.com/office/drawing/2014/main" id="{C9322E1C-A802-4B4F-BEFE-97C4E76B671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88" y="1770"/>
                    <a:ext cx="81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79" name="Oval 623">
                    <a:extLst>
                      <a:ext uri="{FF2B5EF4-FFF2-40B4-BE49-F238E27FC236}">
                        <a16:creationId xmlns:a16="http://schemas.microsoft.com/office/drawing/2014/main" id="{675F20C6-03A3-4469-B1C7-0FD0971CD15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63" y="1934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20080" name="Group 624">
                    <a:extLst>
                      <a:ext uri="{FF2B5EF4-FFF2-40B4-BE49-F238E27FC236}">
                        <a16:creationId xmlns:a16="http://schemas.microsoft.com/office/drawing/2014/main" id="{AA7E11ED-29A9-4C4B-8378-8DB46758730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2" y="1314"/>
                    <a:ext cx="116" cy="51"/>
                    <a:chOff x="3198" y="3521"/>
                    <a:chExt cx="181" cy="91"/>
                  </a:xfrm>
                </p:grpSpPr>
                <p:sp>
                  <p:nvSpPr>
                    <p:cNvPr id="20081" name="Oval 625">
                      <a:extLst>
                        <a:ext uri="{FF2B5EF4-FFF2-40B4-BE49-F238E27FC236}">
                          <a16:creationId xmlns:a16="http://schemas.microsoft.com/office/drawing/2014/main" id="{96890B11-FF66-44BE-8519-DF107515BA3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43" y="3543"/>
                      <a:ext cx="91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6600">
                            <a:gamma/>
                            <a:shade val="46275"/>
                            <a:invGamma/>
                          </a:srgbClr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082" name="Oval 626">
                      <a:extLst>
                        <a:ext uri="{FF2B5EF4-FFF2-40B4-BE49-F238E27FC236}">
                          <a16:creationId xmlns:a16="http://schemas.microsoft.com/office/drawing/2014/main" id="{479E6148-FC47-4513-B970-DCC494F443F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98" y="3521"/>
                      <a:ext cx="181" cy="9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6600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0083" name="Oval 627">
                    <a:extLst>
                      <a:ext uri="{FF2B5EF4-FFF2-40B4-BE49-F238E27FC236}">
                        <a16:creationId xmlns:a16="http://schemas.microsoft.com/office/drawing/2014/main" id="{646E1AF8-1756-4193-BFA4-68710FA8D87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57" y="1321"/>
                    <a:ext cx="65" cy="2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006600">
                          <a:gamma/>
                          <a:shade val="46275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84" name="Oval 628">
                    <a:extLst>
                      <a:ext uri="{FF2B5EF4-FFF2-40B4-BE49-F238E27FC236}">
                        <a16:creationId xmlns:a16="http://schemas.microsoft.com/office/drawing/2014/main" id="{4F9B3D1D-2FF4-4677-92AB-B57FC236CA5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36" y="1314"/>
                    <a:ext cx="95" cy="4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006600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85" name="Oval 629">
                    <a:extLst>
                      <a:ext uri="{FF2B5EF4-FFF2-40B4-BE49-F238E27FC236}">
                        <a16:creationId xmlns:a16="http://schemas.microsoft.com/office/drawing/2014/main" id="{9FF3BC54-F1DA-43ED-A1DF-16C77922152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1000000">
                    <a:off x="3528" y="1226"/>
                    <a:ext cx="13" cy="1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>
                          <a:gamma/>
                          <a:shade val="46275"/>
                          <a:invGamma/>
                          <a:alpha val="0"/>
                        </a:srgbClr>
                      </a:gs>
                      <a:gs pos="100000">
                        <a:srgbClr val="EAEAEA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86" name="AutoShape 630">
                    <a:extLst>
                      <a:ext uri="{FF2B5EF4-FFF2-40B4-BE49-F238E27FC236}">
                        <a16:creationId xmlns:a16="http://schemas.microsoft.com/office/drawing/2014/main" id="{2A353272-88F1-44B5-A576-4E19FADD7ED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22" y="2137"/>
                    <a:ext cx="388" cy="42"/>
                  </a:xfrm>
                  <a:prstGeom prst="roundRect">
                    <a:avLst>
                      <a:gd name="adj" fmla="val 16667"/>
                    </a:avLst>
                  </a:prstGeom>
                  <a:gradFill rotWithShape="1">
                    <a:gsLst>
                      <a:gs pos="0">
                        <a:srgbClr val="A50021"/>
                      </a:gs>
                      <a:gs pos="100000">
                        <a:srgbClr val="A50021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87" name="Oval 631">
                    <a:extLst>
                      <a:ext uri="{FF2B5EF4-FFF2-40B4-BE49-F238E27FC236}">
                        <a16:creationId xmlns:a16="http://schemas.microsoft.com/office/drawing/2014/main" id="{33C71B30-4552-4502-8C7B-00A5E123729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64" y="2127"/>
                    <a:ext cx="347" cy="7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88" name="Oval 632">
                    <a:extLst>
                      <a:ext uri="{FF2B5EF4-FFF2-40B4-BE49-F238E27FC236}">
                        <a16:creationId xmlns:a16="http://schemas.microsoft.com/office/drawing/2014/main" id="{90620872-20A3-4FA6-8943-57ACB9F5C9F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43" y="2117"/>
                    <a:ext cx="347" cy="7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89" name="AutoShape 633">
                    <a:extLst>
                      <a:ext uri="{FF2B5EF4-FFF2-40B4-BE49-F238E27FC236}">
                        <a16:creationId xmlns:a16="http://schemas.microsoft.com/office/drawing/2014/main" id="{0FDF6A0C-09FA-4925-A46F-0C4529724C0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60" y="2240"/>
                    <a:ext cx="713" cy="592"/>
                  </a:xfrm>
                  <a:prstGeom prst="roundRect">
                    <a:avLst>
                      <a:gd name="adj" fmla="val 16667"/>
                    </a:avLst>
                  </a:prstGeom>
                  <a:gradFill rotWithShape="1">
                    <a:gsLst>
                      <a:gs pos="0">
                        <a:srgbClr val="CC0000">
                          <a:gamma/>
                          <a:shade val="6275"/>
                          <a:invGamma/>
                        </a:srgbClr>
                      </a:gs>
                      <a:gs pos="50000">
                        <a:srgbClr val="CC0000"/>
                      </a:gs>
                      <a:gs pos="100000">
                        <a:srgbClr val="CC0000">
                          <a:gamma/>
                          <a:shade val="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90" name="Oval 634">
                    <a:extLst>
                      <a:ext uri="{FF2B5EF4-FFF2-40B4-BE49-F238E27FC236}">
                        <a16:creationId xmlns:a16="http://schemas.microsoft.com/office/drawing/2014/main" id="{8CD5385C-150A-47FE-974C-553A0D5947C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739755">
                    <a:off x="3589" y="2240"/>
                    <a:ext cx="204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>
                          <a:alpha val="60001"/>
                        </a:schemeClr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91" name="AutoShape 635">
                    <a:extLst>
                      <a:ext uri="{FF2B5EF4-FFF2-40B4-BE49-F238E27FC236}">
                        <a16:creationId xmlns:a16="http://schemas.microsoft.com/office/drawing/2014/main" id="{EF8DAB09-B6E1-4011-885D-146CEC12352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60" y="2280"/>
                    <a:ext cx="652" cy="531"/>
                  </a:xfrm>
                  <a:prstGeom prst="roundRect">
                    <a:avLst>
                      <a:gd name="adj" fmla="val 11463"/>
                    </a:avLst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8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92" name="Freeform 636">
                    <a:extLst>
                      <a:ext uri="{FF2B5EF4-FFF2-40B4-BE49-F238E27FC236}">
                        <a16:creationId xmlns:a16="http://schemas.microsoft.com/office/drawing/2014/main" id="{21EC2457-9A63-4CE5-B047-A3AA852D60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2" y="2158"/>
                    <a:ext cx="47" cy="82"/>
                  </a:xfrm>
                  <a:custGeom>
                    <a:avLst/>
                    <a:gdLst>
                      <a:gd name="T0" fmla="*/ 52 w 52"/>
                      <a:gd name="T1" fmla="*/ 0 h 91"/>
                      <a:gd name="T2" fmla="*/ 7 w 52"/>
                      <a:gd name="T3" fmla="*/ 23 h 91"/>
                      <a:gd name="T4" fmla="*/ 7 w 52"/>
                      <a:gd name="T5" fmla="*/ 91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2" h="91">
                        <a:moveTo>
                          <a:pt x="52" y="0"/>
                        </a:moveTo>
                        <a:cubicBezTo>
                          <a:pt x="33" y="4"/>
                          <a:pt x="14" y="8"/>
                          <a:pt x="7" y="23"/>
                        </a:cubicBezTo>
                        <a:cubicBezTo>
                          <a:pt x="0" y="38"/>
                          <a:pt x="14" y="80"/>
                          <a:pt x="7" y="91"/>
                        </a:cubicBezTo>
                      </a:path>
                    </a:pathLst>
                  </a:custGeom>
                  <a:noFill/>
                  <a:ln w="69850" cap="flat" cmpd="sng">
                    <a:solidFill>
                      <a:srgbClr val="A5002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A5002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93" name="Oval 637">
                    <a:extLst>
                      <a:ext uri="{FF2B5EF4-FFF2-40B4-BE49-F238E27FC236}">
                        <a16:creationId xmlns:a16="http://schemas.microsoft.com/office/drawing/2014/main" id="{711288B7-F5DB-4610-BDE6-B70AAF0E0BA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21" y="2117"/>
                    <a:ext cx="123" cy="18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20094" name="Group 638">
                    <a:extLst>
                      <a:ext uri="{FF2B5EF4-FFF2-40B4-BE49-F238E27FC236}">
                        <a16:creationId xmlns:a16="http://schemas.microsoft.com/office/drawing/2014/main" id="{65513FEB-F6B8-49FD-82D0-3B73442C397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H="1">
                    <a:off x="3631" y="2158"/>
                    <a:ext cx="60" cy="143"/>
                    <a:chOff x="3288" y="3430"/>
                    <a:chExt cx="115" cy="159"/>
                  </a:xfrm>
                </p:grpSpPr>
                <p:sp>
                  <p:nvSpPr>
                    <p:cNvPr id="20095" name="Freeform 639">
                      <a:extLst>
                        <a:ext uri="{FF2B5EF4-FFF2-40B4-BE49-F238E27FC236}">
                          <a16:creationId xmlns:a16="http://schemas.microsoft.com/office/drawing/2014/main" id="{B11E6893-25A5-4146-AB99-933921F4952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334" y="3430"/>
                      <a:ext cx="52" cy="91"/>
                    </a:xfrm>
                    <a:custGeom>
                      <a:avLst/>
                      <a:gdLst>
                        <a:gd name="T0" fmla="*/ 52 w 52"/>
                        <a:gd name="T1" fmla="*/ 0 h 91"/>
                        <a:gd name="T2" fmla="*/ 7 w 52"/>
                        <a:gd name="T3" fmla="*/ 23 h 91"/>
                        <a:gd name="T4" fmla="*/ 7 w 52"/>
                        <a:gd name="T5" fmla="*/ 91 h 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52" h="91">
                          <a:moveTo>
                            <a:pt x="52" y="0"/>
                          </a:moveTo>
                          <a:cubicBezTo>
                            <a:pt x="33" y="4"/>
                            <a:pt x="14" y="8"/>
                            <a:pt x="7" y="23"/>
                          </a:cubicBezTo>
                          <a:cubicBezTo>
                            <a:pt x="0" y="38"/>
                            <a:pt x="14" y="80"/>
                            <a:pt x="7" y="91"/>
                          </a:cubicBezTo>
                        </a:path>
                      </a:pathLst>
                    </a:custGeom>
                    <a:noFill/>
                    <a:ln w="69850" cap="flat" cmpd="sng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A5002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096" name="Oval 640">
                      <a:extLst>
                        <a:ext uri="{FF2B5EF4-FFF2-40B4-BE49-F238E27FC236}">
                          <a16:creationId xmlns:a16="http://schemas.microsoft.com/office/drawing/2014/main" id="{87978134-56AA-4F3D-A23A-559BACBDE0C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88" y="3453"/>
                      <a:ext cx="115" cy="1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tx1"/>
                        </a:gs>
                        <a:gs pos="100000">
                          <a:schemeClr val="tx1">
                            <a:gamma/>
                            <a:shade val="57647"/>
                            <a:invGamma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0097" name="Group 641">
                    <a:extLst>
                      <a:ext uri="{FF2B5EF4-FFF2-40B4-BE49-F238E27FC236}">
                        <a16:creationId xmlns:a16="http://schemas.microsoft.com/office/drawing/2014/main" id="{C67416BD-9825-490E-8649-0E932F8514A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H="1">
                    <a:off x="3569" y="2035"/>
                    <a:ext cx="82" cy="163"/>
                    <a:chOff x="2721" y="3203"/>
                    <a:chExt cx="90" cy="181"/>
                  </a:xfrm>
                </p:grpSpPr>
                <p:sp>
                  <p:nvSpPr>
                    <p:cNvPr id="20098" name="Freeform 642">
                      <a:extLst>
                        <a:ext uri="{FF2B5EF4-FFF2-40B4-BE49-F238E27FC236}">
                          <a16:creationId xmlns:a16="http://schemas.microsoft.com/office/drawing/2014/main" id="{4F3AFEC0-1C13-4823-968A-DE6CB1D9C12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21" y="3203"/>
                      <a:ext cx="66" cy="181"/>
                    </a:xfrm>
                    <a:custGeom>
                      <a:avLst/>
                      <a:gdLst>
                        <a:gd name="T0" fmla="*/ 34 w 220"/>
                        <a:gd name="T1" fmla="*/ 23 h 374"/>
                        <a:gd name="T2" fmla="*/ 11 w 220"/>
                        <a:gd name="T3" fmla="*/ 159 h 374"/>
                        <a:gd name="T4" fmla="*/ 34 w 220"/>
                        <a:gd name="T5" fmla="*/ 340 h 374"/>
                        <a:gd name="T6" fmla="*/ 79 w 220"/>
                        <a:gd name="T7" fmla="*/ 363 h 374"/>
                        <a:gd name="T8" fmla="*/ 148 w 220"/>
                        <a:gd name="T9" fmla="*/ 363 h 374"/>
                        <a:gd name="T10" fmla="*/ 193 w 220"/>
                        <a:gd name="T11" fmla="*/ 340 h 374"/>
                        <a:gd name="T12" fmla="*/ 216 w 220"/>
                        <a:gd name="T13" fmla="*/ 318 h 374"/>
                        <a:gd name="T14" fmla="*/ 216 w 220"/>
                        <a:gd name="T15" fmla="*/ 295 h 374"/>
                        <a:gd name="T16" fmla="*/ 193 w 220"/>
                        <a:gd name="T17" fmla="*/ 272 h 374"/>
                        <a:gd name="T18" fmla="*/ 170 w 220"/>
                        <a:gd name="T19" fmla="*/ 204 h 374"/>
                        <a:gd name="T20" fmla="*/ 170 w 220"/>
                        <a:gd name="T21" fmla="*/ 136 h 374"/>
                        <a:gd name="T22" fmla="*/ 125 w 220"/>
                        <a:gd name="T23" fmla="*/ 45 h 374"/>
                        <a:gd name="T24" fmla="*/ 102 w 220"/>
                        <a:gd name="T25" fmla="*/ 23 h 374"/>
                        <a:gd name="T26" fmla="*/ 11 w 220"/>
                        <a:gd name="T27" fmla="*/ 23 h 374"/>
                        <a:gd name="T28" fmla="*/ 34 w 220"/>
                        <a:gd name="T29" fmla="*/ 23 h 3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220" h="374">
                          <a:moveTo>
                            <a:pt x="34" y="23"/>
                          </a:moveTo>
                          <a:cubicBezTo>
                            <a:pt x="34" y="46"/>
                            <a:pt x="11" y="106"/>
                            <a:pt x="11" y="159"/>
                          </a:cubicBezTo>
                          <a:cubicBezTo>
                            <a:pt x="11" y="212"/>
                            <a:pt x="23" y="306"/>
                            <a:pt x="34" y="340"/>
                          </a:cubicBezTo>
                          <a:cubicBezTo>
                            <a:pt x="45" y="374"/>
                            <a:pt x="60" y="359"/>
                            <a:pt x="79" y="363"/>
                          </a:cubicBezTo>
                          <a:cubicBezTo>
                            <a:pt x="98" y="367"/>
                            <a:pt x="129" y="367"/>
                            <a:pt x="148" y="363"/>
                          </a:cubicBezTo>
                          <a:cubicBezTo>
                            <a:pt x="167" y="359"/>
                            <a:pt x="182" y="348"/>
                            <a:pt x="193" y="340"/>
                          </a:cubicBezTo>
                          <a:cubicBezTo>
                            <a:pt x="204" y="332"/>
                            <a:pt x="212" y="326"/>
                            <a:pt x="216" y="318"/>
                          </a:cubicBezTo>
                          <a:cubicBezTo>
                            <a:pt x="220" y="310"/>
                            <a:pt x="220" y="303"/>
                            <a:pt x="216" y="295"/>
                          </a:cubicBezTo>
                          <a:cubicBezTo>
                            <a:pt x="212" y="287"/>
                            <a:pt x="201" y="287"/>
                            <a:pt x="193" y="272"/>
                          </a:cubicBezTo>
                          <a:cubicBezTo>
                            <a:pt x="185" y="257"/>
                            <a:pt x="174" y="227"/>
                            <a:pt x="170" y="204"/>
                          </a:cubicBezTo>
                          <a:cubicBezTo>
                            <a:pt x="166" y="181"/>
                            <a:pt x="177" y="162"/>
                            <a:pt x="170" y="136"/>
                          </a:cubicBezTo>
                          <a:cubicBezTo>
                            <a:pt x="163" y="110"/>
                            <a:pt x="136" y="64"/>
                            <a:pt x="125" y="45"/>
                          </a:cubicBezTo>
                          <a:cubicBezTo>
                            <a:pt x="114" y="26"/>
                            <a:pt x="121" y="27"/>
                            <a:pt x="102" y="23"/>
                          </a:cubicBezTo>
                          <a:cubicBezTo>
                            <a:pt x="83" y="19"/>
                            <a:pt x="22" y="23"/>
                            <a:pt x="11" y="23"/>
                          </a:cubicBezTo>
                          <a:cubicBezTo>
                            <a:pt x="0" y="23"/>
                            <a:pt x="34" y="0"/>
                            <a:pt x="34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099" name="Oval 643">
                      <a:extLst>
                        <a:ext uri="{FF2B5EF4-FFF2-40B4-BE49-F238E27FC236}">
                          <a16:creationId xmlns:a16="http://schemas.microsoft.com/office/drawing/2014/main" id="{6EE491E4-4F06-434F-8F28-76E388C5FD2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40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00" name="Oval 644">
                      <a:extLst>
                        <a:ext uri="{FF2B5EF4-FFF2-40B4-BE49-F238E27FC236}">
                          <a16:creationId xmlns:a16="http://schemas.microsoft.com/office/drawing/2014/main" id="{E89B8A5C-D488-40EA-8048-9643D3FC888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53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01" name="Oval 645">
                      <a:extLst>
                        <a:ext uri="{FF2B5EF4-FFF2-40B4-BE49-F238E27FC236}">
                          <a16:creationId xmlns:a16="http://schemas.microsoft.com/office/drawing/2014/main" id="{104A2324-8DC4-4B7F-B8EA-66B9AB5E22E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65" y="3331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02" name="Oval 646">
                      <a:extLst>
                        <a:ext uri="{FF2B5EF4-FFF2-40B4-BE49-F238E27FC236}">
                          <a16:creationId xmlns:a16="http://schemas.microsoft.com/office/drawing/2014/main" id="{A8F36215-6864-4BC3-B44F-0BB2A123672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71" y="3323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03" name="Oval 647">
                      <a:extLst>
                        <a:ext uri="{FF2B5EF4-FFF2-40B4-BE49-F238E27FC236}">
                          <a16:creationId xmlns:a16="http://schemas.microsoft.com/office/drawing/2014/main" id="{737478BF-90D1-48BA-ACA5-71B64B3CB65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46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04" name="Oval 648">
                      <a:extLst>
                        <a:ext uri="{FF2B5EF4-FFF2-40B4-BE49-F238E27FC236}">
                          <a16:creationId xmlns:a16="http://schemas.microsoft.com/office/drawing/2014/main" id="{03968F4F-F67E-4E48-9985-6D318D3B1E8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967655">
                      <a:off x="2721" y="3317"/>
                      <a:ext cx="56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57647"/>
                            <a:invGamma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05" name="Freeform 649">
                      <a:extLst>
                        <a:ext uri="{FF2B5EF4-FFF2-40B4-BE49-F238E27FC236}">
                          <a16:creationId xmlns:a16="http://schemas.microsoft.com/office/drawing/2014/main" id="{980389A9-8635-4E76-8E41-2DF5E042D5C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50" y="3212"/>
                      <a:ext cx="61" cy="111"/>
                    </a:xfrm>
                    <a:custGeom>
                      <a:avLst/>
                      <a:gdLst>
                        <a:gd name="T0" fmla="*/ 11 w 222"/>
                        <a:gd name="T1" fmla="*/ 30 h 336"/>
                        <a:gd name="T2" fmla="*/ 34 w 222"/>
                        <a:gd name="T3" fmla="*/ 75 h 336"/>
                        <a:gd name="T4" fmla="*/ 79 w 222"/>
                        <a:gd name="T5" fmla="*/ 211 h 336"/>
                        <a:gd name="T6" fmla="*/ 102 w 222"/>
                        <a:gd name="T7" fmla="*/ 256 h 336"/>
                        <a:gd name="T8" fmla="*/ 147 w 222"/>
                        <a:gd name="T9" fmla="*/ 325 h 336"/>
                        <a:gd name="T10" fmla="*/ 215 w 222"/>
                        <a:gd name="T11" fmla="*/ 325 h 336"/>
                        <a:gd name="T12" fmla="*/ 192 w 222"/>
                        <a:gd name="T13" fmla="*/ 302 h 336"/>
                        <a:gd name="T14" fmla="*/ 170 w 222"/>
                        <a:gd name="T15" fmla="*/ 302 h 336"/>
                        <a:gd name="T16" fmla="*/ 147 w 222"/>
                        <a:gd name="T17" fmla="*/ 256 h 336"/>
                        <a:gd name="T18" fmla="*/ 102 w 222"/>
                        <a:gd name="T19" fmla="*/ 166 h 336"/>
                        <a:gd name="T20" fmla="*/ 79 w 222"/>
                        <a:gd name="T21" fmla="*/ 75 h 336"/>
                        <a:gd name="T22" fmla="*/ 11 w 222"/>
                        <a:gd name="T23" fmla="*/ 7 h 336"/>
                        <a:gd name="T24" fmla="*/ 11 w 222"/>
                        <a:gd name="T25" fmla="*/ 30 h 33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222" h="336">
                          <a:moveTo>
                            <a:pt x="11" y="30"/>
                          </a:moveTo>
                          <a:cubicBezTo>
                            <a:pt x="15" y="41"/>
                            <a:pt x="23" y="45"/>
                            <a:pt x="34" y="75"/>
                          </a:cubicBezTo>
                          <a:cubicBezTo>
                            <a:pt x="45" y="105"/>
                            <a:pt x="68" y="181"/>
                            <a:pt x="79" y="211"/>
                          </a:cubicBezTo>
                          <a:cubicBezTo>
                            <a:pt x="90" y="241"/>
                            <a:pt x="91" y="237"/>
                            <a:pt x="102" y="256"/>
                          </a:cubicBezTo>
                          <a:cubicBezTo>
                            <a:pt x="113" y="275"/>
                            <a:pt x="128" y="314"/>
                            <a:pt x="147" y="325"/>
                          </a:cubicBezTo>
                          <a:cubicBezTo>
                            <a:pt x="166" y="336"/>
                            <a:pt x="208" y="329"/>
                            <a:pt x="215" y="325"/>
                          </a:cubicBezTo>
                          <a:cubicBezTo>
                            <a:pt x="222" y="321"/>
                            <a:pt x="200" y="306"/>
                            <a:pt x="192" y="302"/>
                          </a:cubicBezTo>
                          <a:cubicBezTo>
                            <a:pt x="184" y="298"/>
                            <a:pt x="177" y="310"/>
                            <a:pt x="170" y="302"/>
                          </a:cubicBezTo>
                          <a:cubicBezTo>
                            <a:pt x="163" y="294"/>
                            <a:pt x="158" y="279"/>
                            <a:pt x="147" y="256"/>
                          </a:cubicBezTo>
                          <a:cubicBezTo>
                            <a:pt x="136" y="233"/>
                            <a:pt x="113" y="196"/>
                            <a:pt x="102" y="166"/>
                          </a:cubicBezTo>
                          <a:cubicBezTo>
                            <a:pt x="91" y="136"/>
                            <a:pt x="94" y="101"/>
                            <a:pt x="79" y="75"/>
                          </a:cubicBezTo>
                          <a:cubicBezTo>
                            <a:pt x="64" y="49"/>
                            <a:pt x="22" y="14"/>
                            <a:pt x="11" y="7"/>
                          </a:cubicBezTo>
                          <a:cubicBezTo>
                            <a:pt x="0" y="0"/>
                            <a:pt x="7" y="19"/>
                            <a:pt x="11" y="30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06" name="Oval 650">
                      <a:extLst>
                        <a:ext uri="{FF2B5EF4-FFF2-40B4-BE49-F238E27FC236}">
                          <a16:creationId xmlns:a16="http://schemas.microsoft.com/office/drawing/2014/main" id="{DD2BDBAC-F4E3-4FB1-A2F3-B1483C3AD30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65" y="3248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tint val="73725"/>
                            <a:invGamma/>
                            <a:alpha val="39999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07" name="Oval 651">
                      <a:extLst>
                        <a:ext uri="{FF2B5EF4-FFF2-40B4-BE49-F238E27FC236}">
                          <a16:creationId xmlns:a16="http://schemas.microsoft.com/office/drawing/2014/main" id="{3933C005-6E64-4C18-8169-90E6A05C980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40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08" name="Oval 652">
                      <a:extLst>
                        <a:ext uri="{FF2B5EF4-FFF2-40B4-BE49-F238E27FC236}">
                          <a16:creationId xmlns:a16="http://schemas.microsoft.com/office/drawing/2014/main" id="{DD219839-50F6-4E71-8EE3-D6C347CE483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53" y="3368"/>
                      <a:ext cx="11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09" name="Oval 653">
                      <a:extLst>
                        <a:ext uri="{FF2B5EF4-FFF2-40B4-BE49-F238E27FC236}">
                          <a16:creationId xmlns:a16="http://schemas.microsoft.com/office/drawing/2014/main" id="{37789CA2-1D02-4199-9788-08ECFC29B0B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66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10" name="Oval 654">
                      <a:extLst>
                        <a:ext uri="{FF2B5EF4-FFF2-40B4-BE49-F238E27FC236}">
                          <a16:creationId xmlns:a16="http://schemas.microsoft.com/office/drawing/2014/main" id="{38D2BC58-9960-4835-B060-421B3877F34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54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0111" name="Group 655">
                    <a:extLst>
                      <a:ext uri="{FF2B5EF4-FFF2-40B4-BE49-F238E27FC236}">
                        <a16:creationId xmlns:a16="http://schemas.microsoft.com/office/drawing/2014/main" id="{7D1AA34E-B73B-4D41-BAA2-7EC573DE704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02" y="2035"/>
                    <a:ext cx="81" cy="163"/>
                    <a:chOff x="2721" y="3203"/>
                    <a:chExt cx="90" cy="181"/>
                  </a:xfrm>
                </p:grpSpPr>
                <p:sp>
                  <p:nvSpPr>
                    <p:cNvPr id="20112" name="Freeform 656">
                      <a:extLst>
                        <a:ext uri="{FF2B5EF4-FFF2-40B4-BE49-F238E27FC236}">
                          <a16:creationId xmlns:a16="http://schemas.microsoft.com/office/drawing/2014/main" id="{35D74366-5634-491B-9431-99173C12E77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21" y="3203"/>
                      <a:ext cx="66" cy="181"/>
                    </a:xfrm>
                    <a:custGeom>
                      <a:avLst/>
                      <a:gdLst>
                        <a:gd name="T0" fmla="*/ 34 w 220"/>
                        <a:gd name="T1" fmla="*/ 23 h 374"/>
                        <a:gd name="T2" fmla="*/ 11 w 220"/>
                        <a:gd name="T3" fmla="*/ 159 h 374"/>
                        <a:gd name="T4" fmla="*/ 34 w 220"/>
                        <a:gd name="T5" fmla="*/ 340 h 374"/>
                        <a:gd name="T6" fmla="*/ 79 w 220"/>
                        <a:gd name="T7" fmla="*/ 363 h 374"/>
                        <a:gd name="T8" fmla="*/ 148 w 220"/>
                        <a:gd name="T9" fmla="*/ 363 h 374"/>
                        <a:gd name="T10" fmla="*/ 193 w 220"/>
                        <a:gd name="T11" fmla="*/ 340 h 374"/>
                        <a:gd name="T12" fmla="*/ 216 w 220"/>
                        <a:gd name="T13" fmla="*/ 318 h 374"/>
                        <a:gd name="T14" fmla="*/ 216 w 220"/>
                        <a:gd name="T15" fmla="*/ 295 h 374"/>
                        <a:gd name="T16" fmla="*/ 193 w 220"/>
                        <a:gd name="T17" fmla="*/ 272 h 374"/>
                        <a:gd name="T18" fmla="*/ 170 w 220"/>
                        <a:gd name="T19" fmla="*/ 204 h 374"/>
                        <a:gd name="T20" fmla="*/ 170 w 220"/>
                        <a:gd name="T21" fmla="*/ 136 h 374"/>
                        <a:gd name="T22" fmla="*/ 125 w 220"/>
                        <a:gd name="T23" fmla="*/ 45 h 374"/>
                        <a:gd name="T24" fmla="*/ 102 w 220"/>
                        <a:gd name="T25" fmla="*/ 23 h 374"/>
                        <a:gd name="T26" fmla="*/ 11 w 220"/>
                        <a:gd name="T27" fmla="*/ 23 h 374"/>
                        <a:gd name="T28" fmla="*/ 34 w 220"/>
                        <a:gd name="T29" fmla="*/ 23 h 3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220" h="374">
                          <a:moveTo>
                            <a:pt x="34" y="23"/>
                          </a:moveTo>
                          <a:cubicBezTo>
                            <a:pt x="34" y="46"/>
                            <a:pt x="11" y="106"/>
                            <a:pt x="11" y="159"/>
                          </a:cubicBezTo>
                          <a:cubicBezTo>
                            <a:pt x="11" y="212"/>
                            <a:pt x="23" y="306"/>
                            <a:pt x="34" y="340"/>
                          </a:cubicBezTo>
                          <a:cubicBezTo>
                            <a:pt x="45" y="374"/>
                            <a:pt x="60" y="359"/>
                            <a:pt x="79" y="363"/>
                          </a:cubicBezTo>
                          <a:cubicBezTo>
                            <a:pt x="98" y="367"/>
                            <a:pt x="129" y="367"/>
                            <a:pt x="148" y="363"/>
                          </a:cubicBezTo>
                          <a:cubicBezTo>
                            <a:pt x="167" y="359"/>
                            <a:pt x="182" y="348"/>
                            <a:pt x="193" y="340"/>
                          </a:cubicBezTo>
                          <a:cubicBezTo>
                            <a:pt x="204" y="332"/>
                            <a:pt x="212" y="326"/>
                            <a:pt x="216" y="318"/>
                          </a:cubicBezTo>
                          <a:cubicBezTo>
                            <a:pt x="220" y="310"/>
                            <a:pt x="220" y="303"/>
                            <a:pt x="216" y="295"/>
                          </a:cubicBezTo>
                          <a:cubicBezTo>
                            <a:pt x="212" y="287"/>
                            <a:pt x="201" y="287"/>
                            <a:pt x="193" y="272"/>
                          </a:cubicBezTo>
                          <a:cubicBezTo>
                            <a:pt x="185" y="257"/>
                            <a:pt x="174" y="227"/>
                            <a:pt x="170" y="204"/>
                          </a:cubicBezTo>
                          <a:cubicBezTo>
                            <a:pt x="166" y="181"/>
                            <a:pt x="177" y="162"/>
                            <a:pt x="170" y="136"/>
                          </a:cubicBezTo>
                          <a:cubicBezTo>
                            <a:pt x="163" y="110"/>
                            <a:pt x="136" y="64"/>
                            <a:pt x="125" y="45"/>
                          </a:cubicBezTo>
                          <a:cubicBezTo>
                            <a:pt x="114" y="26"/>
                            <a:pt x="121" y="27"/>
                            <a:pt x="102" y="23"/>
                          </a:cubicBezTo>
                          <a:cubicBezTo>
                            <a:pt x="83" y="19"/>
                            <a:pt x="22" y="23"/>
                            <a:pt x="11" y="23"/>
                          </a:cubicBezTo>
                          <a:cubicBezTo>
                            <a:pt x="0" y="23"/>
                            <a:pt x="34" y="0"/>
                            <a:pt x="34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13" name="Oval 657">
                      <a:extLst>
                        <a:ext uri="{FF2B5EF4-FFF2-40B4-BE49-F238E27FC236}">
                          <a16:creationId xmlns:a16="http://schemas.microsoft.com/office/drawing/2014/main" id="{7A093D21-AC48-469F-A440-8199F15B88C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40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14" name="Oval 658">
                      <a:extLst>
                        <a:ext uri="{FF2B5EF4-FFF2-40B4-BE49-F238E27FC236}">
                          <a16:creationId xmlns:a16="http://schemas.microsoft.com/office/drawing/2014/main" id="{D3C77060-8FA6-48E5-8B7E-93543FAD2C9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53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15" name="Oval 659">
                      <a:extLst>
                        <a:ext uri="{FF2B5EF4-FFF2-40B4-BE49-F238E27FC236}">
                          <a16:creationId xmlns:a16="http://schemas.microsoft.com/office/drawing/2014/main" id="{DADC63D1-3789-4789-BBCC-63E262264DC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65" y="3331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16" name="Oval 660">
                      <a:extLst>
                        <a:ext uri="{FF2B5EF4-FFF2-40B4-BE49-F238E27FC236}">
                          <a16:creationId xmlns:a16="http://schemas.microsoft.com/office/drawing/2014/main" id="{4F9549CF-F92B-4FA9-829C-6AA6D437CC4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71" y="3323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17" name="Oval 661">
                      <a:extLst>
                        <a:ext uri="{FF2B5EF4-FFF2-40B4-BE49-F238E27FC236}">
                          <a16:creationId xmlns:a16="http://schemas.microsoft.com/office/drawing/2014/main" id="{E47823D0-4485-46EE-82CD-3E41440A580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46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18" name="Oval 662">
                      <a:extLst>
                        <a:ext uri="{FF2B5EF4-FFF2-40B4-BE49-F238E27FC236}">
                          <a16:creationId xmlns:a16="http://schemas.microsoft.com/office/drawing/2014/main" id="{F83655B2-CE49-4567-A4A8-F2A441CEFA1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967655">
                      <a:off x="2721" y="3317"/>
                      <a:ext cx="56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57647"/>
                            <a:invGamma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19" name="Freeform 663">
                      <a:extLst>
                        <a:ext uri="{FF2B5EF4-FFF2-40B4-BE49-F238E27FC236}">
                          <a16:creationId xmlns:a16="http://schemas.microsoft.com/office/drawing/2014/main" id="{49226AF0-5028-460A-A91C-65ADE76264E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50" y="3212"/>
                      <a:ext cx="61" cy="111"/>
                    </a:xfrm>
                    <a:custGeom>
                      <a:avLst/>
                      <a:gdLst>
                        <a:gd name="T0" fmla="*/ 11 w 222"/>
                        <a:gd name="T1" fmla="*/ 30 h 336"/>
                        <a:gd name="T2" fmla="*/ 34 w 222"/>
                        <a:gd name="T3" fmla="*/ 75 h 336"/>
                        <a:gd name="T4" fmla="*/ 79 w 222"/>
                        <a:gd name="T5" fmla="*/ 211 h 336"/>
                        <a:gd name="T6" fmla="*/ 102 w 222"/>
                        <a:gd name="T7" fmla="*/ 256 h 336"/>
                        <a:gd name="T8" fmla="*/ 147 w 222"/>
                        <a:gd name="T9" fmla="*/ 325 h 336"/>
                        <a:gd name="T10" fmla="*/ 215 w 222"/>
                        <a:gd name="T11" fmla="*/ 325 h 336"/>
                        <a:gd name="T12" fmla="*/ 192 w 222"/>
                        <a:gd name="T13" fmla="*/ 302 h 336"/>
                        <a:gd name="T14" fmla="*/ 170 w 222"/>
                        <a:gd name="T15" fmla="*/ 302 h 336"/>
                        <a:gd name="T16" fmla="*/ 147 w 222"/>
                        <a:gd name="T17" fmla="*/ 256 h 336"/>
                        <a:gd name="T18" fmla="*/ 102 w 222"/>
                        <a:gd name="T19" fmla="*/ 166 h 336"/>
                        <a:gd name="T20" fmla="*/ 79 w 222"/>
                        <a:gd name="T21" fmla="*/ 75 h 336"/>
                        <a:gd name="T22" fmla="*/ 11 w 222"/>
                        <a:gd name="T23" fmla="*/ 7 h 336"/>
                        <a:gd name="T24" fmla="*/ 11 w 222"/>
                        <a:gd name="T25" fmla="*/ 30 h 33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222" h="336">
                          <a:moveTo>
                            <a:pt x="11" y="30"/>
                          </a:moveTo>
                          <a:cubicBezTo>
                            <a:pt x="15" y="41"/>
                            <a:pt x="23" y="45"/>
                            <a:pt x="34" y="75"/>
                          </a:cubicBezTo>
                          <a:cubicBezTo>
                            <a:pt x="45" y="105"/>
                            <a:pt x="68" y="181"/>
                            <a:pt x="79" y="211"/>
                          </a:cubicBezTo>
                          <a:cubicBezTo>
                            <a:pt x="90" y="241"/>
                            <a:pt x="91" y="237"/>
                            <a:pt x="102" y="256"/>
                          </a:cubicBezTo>
                          <a:cubicBezTo>
                            <a:pt x="113" y="275"/>
                            <a:pt x="128" y="314"/>
                            <a:pt x="147" y="325"/>
                          </a:cubicBezTo>
                          <a:cubicBezTo>
                            <a:pt x="166" y="336"/>
                            <a:pt x="208" y="329"/>
                            <a:pt x="215" y="325"/>
                          </a:cubicBezTo>
                          <a:cubicBezTo>
                            <a:pt x="222" y="321"/>
                            <a:pt x="200" y="306"/>
                            <a:pt x="192" y="302"/>
                          </a:cubicBezTo>
                          <a:cubicBezTo>
                            <a:pt x="184" y="298"/>
                            <a:pt x="177" y="310"/>
                            <a:pt x="170" y="302"/>
                          </a:cubicBezTo>
                          <a:cubicBezTo>
                            <a:pt x="163" y="294"/>
                            <a:pt x="158" y="279"/>
                            <a:pt x="147" y="256"/>
                          </a:cubicBezTo>
                          <a:cubicBezTo>
                            <a:pt x="136" y="233"/>
                            <a:pt x="113" y="196"/>
                            <a:pt x="102" y="166"/>
                          </a:cubicBezTo>
                          <a:cubicBezTo>
                            <a:pt x="91" y="136"/>
                            <a:pt x="94" y="101"/>
                            <a:pt x="79" y="75"/>
                          </a:cubicBezTo>
                          <a:cubicBezTo>
                            <a:pt x="64" y="49"/>
                            <a:pt x="22" y="14"/>
                            <a:pt x="11" y="7"/>
                          </a:cubicBezTo>
                          <a:cubicBezTo>
                            <a:pt x="0" y="0"/>
                            <a:pt x="7" y="19"/>
                            <a:pt x="11" y="30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20" name="Oval 664">
                      <a:extLst>
                        <a:ext uri="{FF2B5EF4-FFF2-40B4-BE49-F238E27FC236}">
                          <a16:creationId xmlns:a16="http://schemas.microsoft.com/office/drawing/2014/main" id="{72534003-7EE9-42D4-B856-11A11435ABA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65" y="3248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tint val="73725"/>
                            <a:invGamma/>
                            <a:alpha val="39999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21" name="Oval 665">
                      <a:extLst>
                        <a:ext uri="{FF2B5EF4-FFF2-40B4-BE49-F238E27FC236}">
                          <a16:creationId xmlns:a16="http://schemas.microsoft.com/office/drawing/2014/main" id="{182C3D3E-9E6D-41BF-8EFB-E62769F274A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40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22" name="Oval 666">
                      <a:extLst>
                        <a:ext uri="{FF2B5EF4-FFF2-40B4-BE49-F238E27FC236}">
                          <a16:creationId xmlns:a16="http://schemas.microsoft.com/office/drawing/2014/main" id="{D9A56A66-E42D-4BEC-AC11-CF63810E564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53" y="3368"/>
                      <a:ext cx="11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23" name="Oval 667">
                      <a:extLst>
                        <a:ext uri="{FF2B5EF4-FFF2-40B4-BE49-F238E27FC236}">
                          <a16:creationId xmlns:a16="http://schemas.microsoft.com/office/drawing/2014/main" id="{8C2A70B8-8530-4EA3-8768-76796E5FCD5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66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24" name="Oval 668">
                      <a:extLst>
                        <a:ext uri="{FF2B5EF4-FFF2-40B4-BE49-F238E27FC236}">
                          <a16:creationId xmlns:a16="http://schemas.microsoft.com/office/drawing/2014/main" id="{B1843F8D-8532-488A-97DE-521D126AC11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54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0125" name="AutoShape 669">
                    <a:extLst>
                      <a:ext uri="{FF2B5EF4-FFF2-40B4-BE49-F238E27FC236}">
                        <a16:creationId xmlns:a16="http://schemas.microsoft.com/office/drawing/2014/main" id="{4C06CA57-A1A8-427F-BEC3-32E533FAF56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43" y="2444"/>
                    <a:ext cx="346" cy="285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8A001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126" name="AutoShape 670">
                    <a:extLst>
                      <a:ext uri="{FF2B5EF4-FFF2-40B4-BE49-F238E27FC236}">
                        <a16:creationId xmlns:a16="http://schemas.microsoft.com/office/drawing/2014/main" id="{4BFD9053-9531-4D02-BEE0-BD0260466FC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63" y="2444"/>
                    <a:ext cx="244" cy="204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127" name="Oval 671">
                    <a:extLst>
                      <a:ext uri="{FF2B5EF4-FFF2-40B4-BE49-F238E27FC236}">
                        <a16:creationId xmlns:a16="http://schemas.microsoft.com/office/drawing/2014/main" id="{059CDA15-B784-4122-8A58-0B57CC0FDD0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07" y="2178"/>
                    <a:ext cx="82" cy="8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128" name="Oval 672">
                    <a:extLst>
                      <a:ext uri="{FF2B5EF4-FFF2-40B4-BE49-F238E27FC236}">
                        <a16:creationId xmlns:a16="http://schemas.microsoft.com/office/drawing/2014/main" id="{DA36A5C2-71B4-42DF-A308-0096FF217A5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06" y="1974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129" name="AutoShape 673">
                    <a:extLst>
                      <a:ext uri="{FF2B5EF4-FFF2-40B4-BE49-F238E27FC236}">
                        <a16:creationId xmlns:a16="http://schemas.microsoft.com/office/drawing/2014/main" id="{64E5DB8B-A97B-4937-A755-66AFEA59313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82" y="2423"/>
                    <a:ext cx="306" cy="204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C0000">
                          <a:alpha val="39999"/>
                        </a:srgbClr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130" name="AutoShape 674">
                    <a:extLst>
                      <a:ext uri="{FF2B5EF4-FFF2-40B4-BE49-F238E27FC236}">
                        <a16:creationId xmlns:a16="http://schemas.microsoft.com/office/drawing/2014/main" id="{D072A2F2-3741-446D-9A34-A8B26044FC5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21" y="2341"/>
                    <a:ext cx="61" cy="62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131" name="AutoShape 675">
                    <a:extLst>
                      <a:ext uri="{FF2B5EF4-FFF2-40B4-BE49-F238E27FC236}">
                        <a16:creationId xmlns:a16="http://schemas.microsoft.com/office/drawing/2014/main" id="{83965333-E05C-4FE9-96E8-933CDAE4B0E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21" y="2668"/>
                    <a:ext cx="61" cy="61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132" name="AutoShape 676">
                    <a:extLst>
                      <a:ext uri="{FF2B5EF4-FFF2-40B4-BE49-F238E27FC236}">
                        <a16:creationId xmlns:a16="http://schemas.microsoft.com/office/drawing/2014/main" id="{B9B4DB80-51D2-4609-B5D3-E8734D99FE1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610" y="2341"/>
                    <a:ext cx="61" cy="62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133" name="AutoShape 677">
                    <a:extLst>
                      <a:ext uri="{FF2B5EF4-FFF2-40B4-BE49-F238E27FC236}">
                        <a16:creationId xmlns:a16="http://schemas.microsoft.com/office/drawing/2014/main" id="{1A27217D-754B-4C6A-A4A5-F78E096568C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610" y="2668"/>
                    <a:ext cx="61" cy="61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0134" name="Group 678">
                  <a:extLst>
                    <a:ext uri="{FF2B5EF4-FFF2-40B4-BE49-F238E27FC236}">
                      <a16:creationId xmlns:a16="http://schemas.microsoft.com/office/drawing/2014/main" id="{A742AE0E-551C-421C-A387-6D3DC3350B0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43" y="825"/>
                  <a:ext cx="317" cy="205"/>
                  <a:chOff x="3220" y="825"/>
                  <a:chExt cx="317" cy="205"/>
                </a:xfrm>
              </p:grpSpPr>
              <p:grpSp>
                <p:nvGrpSpPr>
                  <p:cNvPr id="20135" name="Group 679">
                    <a:extLst>
                      <a:ext uri="{FF2B5EF4-FFF2-40B4-BE49-F238E27FC236}">
                        <a16:creationId xmlns:a16="http://schemas.microsoft.com/office/drawing/2014/main" id="{374B8167-0218-402E-B438-2AAAD65F9BC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40" y="825"/>
                    <a:ext cx="71" cy="57"/>
                    <a:chOff x="2993" y="3227"/>
                    <a:chExt cx="113" cy="90"/>
                  </a:xfrm>
                </p:grpSpPr>
                <p:sp>
                  <p:nvSpPr>
                    <p:cNvPr id="20136" name="Oval 680">
                      <a:extLst>
                        <a:ext uri="{FF2B5EF4-FFF2-40B4-BE49-F238E27FC236}">
                          <a16:creationId xmlns:a16="http://schemas.microsoft.com/office/drawing/2014/main" id="{53A87024-385F-4C78-9708-00501EE6337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6" y="3227"/>
                      <a:ext cx="90" cy="9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332125"/>
                        </a:gs>
                        <a:gs pos="100000">
                          <a:srgbClr val="332125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37" name="Freeform 681">
                      <a:extLst>
                        <a:ext uri="{FF2B5EF4-FFF2-40B4-BE49-F238E27FC236}">
                          <a16:creationId xmlns:a16="http://schemas.microsoft.com/office/drawing/2014/main" id="{64E75951-F92E-476A-BF8E-CA81348552F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2993" y="3249"/>
                      <a:ext cx="91" cy="45"/>
                    </a:xfrm>
                    <a:custGeom>
                      <a:avLst/>
                      <a:gdLst>
                        <a:gd name="T0" fmla="*/ 4 w 171"/>
                        <a:gd name="T1" fmla="*/ 52 h 102"/>
                        <a:gd name="T2" fmla="*/ 50 w 171"/>
                        <a:gd name="T3" fmla="*/ 7 h 102"/>
                        <a:gd name="T4" fmla="*/ 118 w 171"/>
                        <a:gd name="T5" fmla="*/ 7 h 102"/>
                        <a:gd name="T6" fmla="*/ 163 w 171"/>
                        <a:gd name="T7" fmla="*/ 52 h 102"/>
                        <a:gd name="T8" fmla="*/ 72 w 171"/>
                        <a:gd name="T9" fmla="*/ 98 h 102"/>
                        <a:gd name="T10" fmla="*/ 4 w 171"/>
                        <a:gd name="T11" fmla="*/ 52 h 1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71" h="102">
                          <a:moveTo>
                            <a:pt x="4" y="52"/>
                          </a:moveTo>
                          <a:cubicBezTo>
                            <a:pt x="0" y="37"/>
                            <a:pt x="31" y="14"/>
                            <a:pt x="50" y="7"/>
                          </a:cubicBezTo>
                          <a:cubicBezTo>
                            <a:pt x="69" y="0"/>
                            <a:pt x="99" y="0"/>
                            <a:pt x="118" y="7"/>
                          </a:cubicBezTo>
                          <a:cubicBezTo>
                            <a:pt x="137" y="14"/>
                            <a:pt x="171" y="37"/>
                            <a:pt x="163" y="52"/>
                          </a:cubicBezTo>
                          <a:cubicBezTo>
                            <a:pt x="155" y="67"/>
                            <a:pt x="98" y="94"/>
                            <a:pt x="72" y="98"/>
                          </a:cubicBezTo>
                          <a:cubicBezTo>
                            <a:pt x="46" y="102"/>
                            <a:pt x="8" y="67"/>
                            <a:pt x="4" y="52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0138" name="Group 682">
                    <a:extLst>
                      <a:ext uri="{FF2B5EF4-FFF2-40B4-BE49-F238E27FC236}">
                        <a16:creationId xmlns:a16="http://schemas.microsoft.com/office/drawing/2014/main" id="{35E1D9DD-9534-472A-A33D-73A6D4AD640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H="1">
                    <a:off x="3447" y="838"/>
                    <a:ext cx="70" cy="57"/>
                    <a:chOff x="2993" y="3227"/>
                    <a:chExt cx="113" cy="90"/>
                  </a:xfrm>
                </p:grpSpPr>
                <p:sp>
                  <p:nvSpPr>
                    <p:cNvPr id="20139" name="Oval 683">
                      <a:extLst>
                        <a:ext uri="{FF2B5EF4-FFF2-40B4-BE49-F238E27FC236}">
                          <a16:creationId xmlns:a16="http://schemas.microsoft.com/office/drawing/2014/main" id="{B5474508-957F-4874-BF4C-9463DE40083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6" y="3227"/>
                      <a:ext cx="90" cy="9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332125"/>
                        </a:gs>
                        <a:gs pos="100000">
                          <a:srgbClr val="332125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40" name="Freeform 684">
                      <a:extLst>
                        <a:ext uri="{FF2B5EF4-FFF2-40B4-BE49-F238E27FC236}">
                          <a16:creationId xmlns:a16="http://schemas.microsoft.com/office/drawing/2014/main" id="{FDF7C6EB-3B1A-4F66-AAC9-A81701BE9A1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2993" y="3249"/>
                      <a:ext cx="91" cy="45"/>
                    </a:xfrm>
                    <a:custGeom>
                      <a:avLst/>
                      <a:gdLst>
                        <a:gd name="T0" fmla="*/ 4 w 171"/>
                        <a:gd name="T1" fmla="*/ 52 h 102"/>
                        <a:gd name="T2" fmla="*/ 50 w 171"/>
                        <a:gd name="T3" fmla="*/ 7 h 102"/>
                        <a:gd name="T4" fmla="*/ 118 w 171"/>
                        <a:gd name="T5" fmla="*/ 7 h 102"/>
                        <a:gd name="T6" fmla="*/ 163 w 171"/>
                        <a:gd name="T7" fmla="*/ 52 h 102"/>
                        <a:gd name="T8" fmla="*/ 72 w 171"/>
                        <a:gd name="T9" fmla="*/ 98 h 102"/>
                        <a:gd name="T10" fmla="*/ 4 w 171"/>
                        <a:gd name="T11" fmla="*/ 52 h 1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71" h="102">
                          <a:moveTo>
                            <a:pt x="4" y="52"/>
                          </a:moveTo>
                          <a:cubicBezTo>
                            <a:pt x="0" y="37"/>
                            <a:pt x="31" y="14"/>
                            <a:pt x="50" y="7"/>
                          </a:cubicBezTo>
                          <a:cubicBezTo>
                            <a:pt x="69" y="0"/>
                            <a:pt x="99" y="0"/>
                            <a:pt x="118" y="7"/>
                          </a:cubicBezTo>
                          <a:cubicBezTo>
                            <a:pt x="137" y="14"/>
                            <a:pt x="171" y="37"/>
                            <a:pt x="163" y="52"/>
                          </a:cubicBezTo>
                          <a:cubicBezTo>
                            <a:pt x="155" y="67"/>
                            <a:pt x="98" y="94"/>
                            <a:pt x="72" y="98"/>
                          </a:cubicBezTo>
                          <a:cubicBezTo>
                            <a:pt x="46" y="102"/>
                            <a:pt x="8" y="67"/>
                            <a:pt x="4" y="52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0141" name="Oval 685">
                    <a:extLst>
                      <a:ext uri="{FF2B5EF4-FFF2-40B4-BE49-F238E27FC236}">
                        <a16:creationId xmlns:a16="http://schemas.microsoft.com/office/drawing/2014/main" id="{CEFAA4AE-B77D-4DB1-B1E1-250B732851B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20" y="877"/>
                    <a:ext cx="89" cy="8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A3262">
                          <a:alpha val="70000"/>
                        </a:srgbClr>
                      </a:gs>
                      <a:gs pos="100000">
                        <a:srgbClr val="FFDEBD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20142" name="Group 686">
                    <a:extLst>
                      <a:ext uri="{FF2B5EF4-FFF2-40B4-BE49-F238E27FC236}">
                        <a16:creationId xmlns:a16="http://schemas.microsoft.com/office/drawing/2014/main" id="{30A085D4-81EE-4549-A7A8-D6502F634C8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447" y="890"/>
                    <a:ext cx="90" cy="89"/>
                    <a:chOff x="3946" y="2591"/>
                    <a:chExt cx="159" cy="159"/>
                  </a:xfrm>
                </p:grpSpPr>
                <p:sp>
                  <p:nvSpPr>
                    <p:cNvPr id="20143" name="Oval 687">
                      <a:extLst>
                        <a:ext uri="{FF2B5EF4-FFF2-40B4-BE49-F238E27FC236}">
                          <a16:creationId xmlns:a16="http://schemas.microsoft.com/office/drawing/2014/main" id="{F0B8C09E-A54A-4570-BB55-46472952867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46" y="2591"/>
                      <a:ext cx="158" cy="1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A3262">
                            <a:alpha val="70000"/>
                          </a:srgbClr>
                        </a:gs>
                        <a:gs pos="100000">
                          <a:srgbClr val="FFDEBD"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44" name="Oval 688">
                      <a:extLst>
                        <a:ext uri="{FF2B5EF4-FFF2-40B4-BE49-F238E27FC236}">
                          <a16:creationId xmlns:a16="http://schemas.microsoft.com/office/drawing/2014/main" id="{A3A21EEC-13EF-4B22-A44D-0813A39EF6C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13" y="2614"/>
                      <a:ext cx="92" cy="9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13B59">
                            <a:alpha val="30000"/>
                          </a:srgbClr>
                        </a:gs>
                        <a:gs pos="100000">
                          <a:srgbClr val="FFDEBD">
                            <a:alpha val="0"/>
                          </a:srgbClr>
                        </a:gs>
                      </a:gsLst>
                      <a:lin ang="27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0145" name="AutoShape 689">
                    <a:extLst>
                      <a:ext uri="{FF2B5EF4-FFF2-40B4-BE49-F238E27FC236}">
                        <a16:creationId xmlns:a16="http://schemas.microsoft.com/office/drawing/2014/main" id="{1FCBC032-A2E1-40EE-9DB9-2BD39569A72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3373" y="902"/>
                    <a:ext cx="14" cy="52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EEC0B4"/>
                      </a:gs>
                      <a:gs pos="100000">
                        <a:srgbClr val="EEC0B4">
                          <a:gamma/>
                          <a:tint val="80000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146" name="Oval 690">
                    <a:extLst>
                      <a:ext uri="{FF2B5EF4-FFF2-40B4-BE49-F238E27FC236}">
                        <a16:creationId xmlns:a16="http://schemas.microsoft.com/office/drawing/2014/main" id="{01011C16-595D-44F9-A819-572D472D7F3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322" y="863"/>
                    <a:ext cx="129" cy="12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BE8DD">
                          <a:alpha val="60001"/>
                        </a:srgbClr>
                      </a:gs>
                      <a:gs pos="100000">
                        <a:schemeClr val="bg1">
                          <a:alpha val="2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20147" name="Group 691">
                    <a:extLst>
                      <a:ext uri="{FF2B5EF4-FFF2-40B4-BE49-F238E27FC236}">
                        <a16:creationId xmlns:a16="http://schemas.microsoft.com/office/drawing/2014/main" id="{7F0E0BB6-F680-43DF-B779-77A7D7C27BE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17" y="979"/>
                    <a:ext cx="129" cy="51"/>
                    <a:chOff x="4490" y="3158"/>
                    <a:chExt cx="227" cy="91"/>
                  </a:xfrm>
                </p:grpSpPr>
                <p:sp>
                  <p:nvSpPr>
                    <p:cNvPr id="20148" name="Oval 692">
                      <a:extLst>
                        <a:ext uri="{FF2B5EF4-FFF2-40B4-BE49-F238E27FC236}">
                          <a16:creationId xmlns:a16="http://schemas.microsoft.com/office/drawing/2014/main" id="{29DDD0C4-36D3-4490-8642-5611ABAE260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90" y="3158"/>
                      <a:ext cx="227" cy="9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D1A3">
                            <a:alpha val="39999"/>
                          </a:srgbClr>
                        </a:gs>
                        <a:gs pos="100000">
                          <a:srgbClr val="FFDEBD"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49" name="Freeform 693">
                      <a:extLst>
                        <a:ext uri="{FF2B5EF4-FFF2-40B4-BE49-F238E27FC236}">
                          <a16:creationId xmlns:a16="http://schemas.microsoft.com/office/drawing/2014/main" id="{478AD289-422F-43CE-9B9D-79167E5E860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572" y="3204"/>
                      <a:ext cx="61" cy="4"/>
                    </a:xfrm>
                    <a:custGeom>
                      <a:avLst/>
                      <a:gdLst>
                        <a:gd name="T0" fmla="*/ 0 w 68"/>
                        <a:gd name="T1" fmla="*/ 4 h 4"/>
                        <a:gd name="T2" fmla="*/ 68 w 68"/>
                        <a:gd name="T3" fmla="*/ 4 h 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68" h="4">
                          <a:moveTo>
                            <a:pt x="0" y="4"/>
                          </a:moveTo>
                          <a:cubicBezTo>
                            <a:pt x="19" y="2"/>
                            <a:pt x="38" y="0"/>
                            <a:pt x="68" y="4"/>
                          </a:cubicBezTo>
                        </a:path>
                      </a:pathLst>
                    </a:custGeom>
                    <a:noFill/>
                    <a:ln w="15875" cap="flat" cmpd="sng">
                      <a:solidFill>
                        <a:srgbClr val="F6D3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</p:grpSp>
      </p:grpSp>
      <p:grpSp>
        <p:nvGrpSpPr>
          <p:cNvPr id="3" name="Group 2"/>
          <p:cNvGrpSpPr/>
          <p:nvPr/>
        </p:nvGrpSpPr>
        <p:grpSpPr>
          <a:xfrm>
            <a:off x="1051609" y="3469378"/>
            <a:ext cx="1044724" cy="1101986"/>
            <a:chOff x="1110708" y="3172172"/>
            <a:chExt cx="1044724" cy="1101986"/>
          </a:xfrm>
        </p:grpSpPr>
        <p:grpSp>
          <p:nvGrpSpPr>
            <p:cNvPr id="19928" name="Group 472">
              <a:extLst>
                <a:ext uri="{FF2B5EF4-FFF2-40B4-BE49-F238E27FC236}">
                  <a16:creationId xmlns:a16="http://schemas.microsoft.com/office/drawing/2014/main" id="{9EAF3F56-B029-48EE-8BF5-B9DF878537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0708" y="3172172"/>
              <a:ext cx="1044724" cy="1101986"/>
              <a:chOff x="1228" y="966"/>
              <a:chExt cx="263" cy="263"/>
            </a:xfrm>
          </p:grpSpPr>
          <p:sp>
            <p:nvSpPr>
              <p:cNvPr id="19929" name="Oval 473">
                <a:extLst>
                  <a:ext uri="{FF2B5EF4-FFF2-40B4-BE49-F238E27FC236}">
                    <a16:creationId xmlns:a16="http://schemas.microsoft.com/office/drawing/2014/main" id="{DDE33B29-7F4D-49A3-B152-62C8EFB0E8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8" y="966"/>
                <a:ext cx="263" cy="263"/>
              </a:xfrm>
              <a:prstGeom prst="ellipse">
                <a:avLst/>
              </a:prstGeom>
              <a:gradFill rotWithShape="1">
                <a:gsLst>
                  <a:gs pos="0">
                    <a:srgbClr val="33CCFF"/>
                  </a:gs>
                  <a:gs pos="100000">
                    <a:srgbClr val="33CC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 w="15875" algn="ctr">
                <a:solidFill>
                  <a:srgbClr val="96969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270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930" name="Oval 474">
                <a:extLst>
                  <a:ext uri="{FF2B5EF4-FFF2-40B4-BE49-F238E27FC236}">
                    <a16:creationId xmlns:a16="http://schemas.microsoft.com/office/drawing/2014/main" id="{0BD02649-B776-452B-9F32-844F04C6F1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0" y="982"/>
                <a:ext cx="248" cy="226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270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931" name="Oval 475">
                <a:extLst>
                  <a:ext uri="{FF2B5EF4-FFF2-40B4-BE49-F238E27FC236}">
                    <a16:creationId xmlns:a16="http://schemas.microsoft.com/office/drawing/2014/main" id="{C17C251F-22EC-4488-9BFD-5AD8AC491E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4" y="1000"/>
                <a:ext cx="218" cy="1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270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altLang="zh-CN" sz="2800" b="1" dirty="0"/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1312297" y="3353287"/>
              <a:ext cx="707197" cy="8657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716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9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9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12" grpId="0" animBg="1"/>
      <p:bldP spid="19915" grpId="0" animBg="1"/>
      <p:bldP spid="19932" grpId="0" animBg="1"/>
      <p:bldP spid="199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9" name="AutoShape 219">
            <a:extLst>
              <a:ext uri="{FF2B5EF4-FFF2-40B4-BE49-F238E27FC236}">
                <a16:creationId xmlns:a16="http://schemas.microsoft.com/office/drawing/2014/main" id="{C9E02818-CD7E-41B6-A0E4-A203C2831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2" y="1412875"/>
            <a:ext cx="4249191" cy="468313"/>
          </a:xfrm>
          <a:prstGeom prst="roundRect">
            <a:avLst>
              <a:gd name="adj" fmla="val 16667"/>
            </a:avLst>
          </a:prstGeom>
          <a:noFill/>
          <a:ln w="28575" cap="rnd" algn="ctr">
            <a:solidFill>
              <a:srgbClr val="96969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20700" name="Group 220">
            <a:extLst>
              <a:ext uri="{FF2B5EF4-FFF2-40B4-BE49-F238E27FC236}">
                <a16:creationId xmlns:a16="http://schemas.microsoft.com/office/drawing/2014/main" id="{E7582628-8A15-498C-AE4B-FFA4ADAE64C5}"/>
              </a:ext>
            </a:extLst>
          </p:cNvPr>
          <p:cNvGrpSpPr>
            <a:grpSpLocks/>
          </p:cNvGrpSpPr>
          <p:nvPr/>
        </p:nvGrpSpPr>
        <p:grpSpPr bwMode="auto">
          <a:xfrm rot="3584119">
            <a:off x="2950369" y="1575594"/>
            <a:ext cx="450850" cy="303212"/>
            <a:chOff x="1270" y="1366"/>
            <a:chExt cx="284" cy="191"/>
          </a:xfrm>
        </p:grpSpPr>
        <p:grpSp>
          <p:nvGrpSpPr>
            <p:cNvPr id="20701" name="Group 221">
              <a:extLst>
                <a:ext uri="{FF2B5EF4-FFF2-40B4-BE49-F238E27FC236}">
                  <a16:creationId xmlns:a16="http://schemas.microsoft.com/office/drawing/2014/main" id="{A95A2869-0397-4FEA-80CE-B7696D10676F}"/>
                </a:ext>
              </a:extLst>
            </p:cNvPr>
            <p:cNvGrpSpPr>
              <a:grpSpLocks/>
            </p:cNvGrpSpPr>
            <p:nvPr/>
          </p:nvGrpSpPr>
          <p:grpSpPr bwMode="auto">
            <a:xfrm rot="17679159">
              <a:off x="1292" y="1367"/>
              <a:ext cx="148" cy="191"/>
              <a:chOff x="2825" y="3007"/>
              <a:chExt cx="229" cy="242"/>
            </a:xfrm>
          </p:grpSpPr>
          <p:sp>
            <p:nvSpPr>
              <p:cNvPr id="20702" name="Freeform 222">
                <a:extLst>
                  <a:ext uri="{FF2B5EF4-FFF2-40B4-BE49-F238E27FC236}">
                    <a16:creationId xmlns:a16="http://schemas.microsoft.com/office/drawing/2014/main" id="{304C416B-E91B-4544-996E-5D47F3DB39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0703" name="Freeform 223">
                <a:extLst>
                  <a:ext uri="{FF2B5EF4-FFF2-40B4-BE49-F238E27FC236}">
                    <a16:creationId xmlns:a16="http://schemas.microsoft.com/office/drawing/2014/main" id="{E4CBF7D7-9FE9-484B-9F5B-665CFF9AEB0E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20704" name="Group 224">
              <a:extLst>
                <a:ext uri="{FF2B5EF4-FFF2-40B4-BE49-F238E27FC236}">
                  <a16:creationId xmlns:a16="http://schemas.microsoft.com/office/drawing/2014/main" id="{E7C05716-E31A-4874-8021-F1590C37677E}"/>
                </a:ext>
              </a:extLst>
            </p:cNvPr>
            <p:cNvGrpSpPr>
              <a:grpSpLocks/>
            </p:cNvGrpSpPr>
            <p:nvPr/>
          </p:nvGrpSpPr>
          <p:grpSpPr bwMode="auto">
            <a:xfrm rot="11100000">
              <a:off x="1406" y="1366"/>
              <a:ext cx="148" cy="191"/>
              <a:chOff x="2825" y="3007"/>
              <a:chExt cx="229" cy="242"/>
            </a:xfrm>
          </p:grpSpPr>
          <p:sp>
            <p:nvSpPr>
              <p:cNvPr id="20705" name="Freeform 225">
                <a:extLst>
                  <a:ext uri="{FF2B5EF4-FFF2-40B4-BE49-F238E27FC236}">
                    <a16:creationId xmlns:a16="http://schemas.microsoft.com/office/drawing/2014/main" id="{BC6E1E7D-6FA5-461F-BFD7-89B071FC37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0706" name="Freeform 226">
                <a:extLst>
                  <a:ext uri="{FF2B5EF4-FFF2-40B4-BE49-F238E27FC236}">
                    <a16:creationId xmlns:a16="http://schemas.microsoft.com/office/drawing/2014/main" id="{AD65B27A-D154-49C7-985B-399D4C64A474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20707" name="Rectangle 227">
            <a:extLst>
              <a:ext uri="{FF2B5EF4-FFF2-40B4-BE49-F238E27FC236}">
                <a16:creationId xmlns:a16="http://schemas.microsoft.com/office/drawing/2014/main" id="{1318EBA7-3E42-498D-BDBF-9486E55365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gray">
          <a:xfrm>
            <a:off x="1872456" y="548680"/>
            <a:ext cx="5973763" cy="504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708" name="Group 228">
            <a:extLst>
              <a:ext uri="{FF2B5EF4-FFF2-40B4-BE49-F238E27FC236}">
                <a16:creationId xmlns:a16="http://schemas.microsoft.com/office/drawing/2014/main" id="{7DDE933A-ADB7-4C72-90FF-41E15E429187}"/>
              </a:ext>
            </a:extLst>
          </p:cNvPr>
          <p:cNvGrpSpPr>
            <a:grpSpLocks/>
          </p:cNvGrpSpPr>
          <p:nvPr/>
        </p:nvGrpSpPr>
        <p:grpSpPr bwMode="auto">
          <a:xfrm>
            <a:off x="1735959" y="1987550"/>
            <a:ext cx="6760477" cy="519113"/>
            <a:chOff x="1202" y="1434"/>
            <a:chExt cx="2302" cy="327"/>
          </a:xfrm>
        </p:grpSpPr>
        <p:sp>
          <p:nvSpPr>
            <p:cNvPr id="20709" name="AutoShape 229">
              <a:extLst>
                <a:ext uri="{FF2B5EF4-FFF2-40B4-BE49-F238E27FC236}">
                  <a16:creationId xmlns:a16="http://schemas.microsoft.com/office/drawing/2014/main" id="{7C6D1306-1A15-48F0-86CA-6F8D23CBD9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2" y="1434"/>
              <a:ext cx="2245" cy="295"/>
            </a:xfrm>
            <a:prstGeom prst="roundRect">
              <a:avLst>
                <a:gd name="adj" fmla="val 16667"/>
              </a:avLst>
            </a:prstGeom>
            <a:solidFill>
              <a:srgbClr val="EAEAEA"/>
            </a:solidFill>
            <a:ln w="28575" cap="rnd" algn="ctr">
              <a:solidFill>
                <a:srgbClr val="008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20710" name="Group 230">
              <a:extLst>
                <a:ext uri="{FF2B5EF4-FFF2-40B4-BE49-F238E27FC236}">
                  <a16:creationId xmlns:a16="http://schemas.microsoft.com/office/drawing/2014/main" id="{B0FF3086-3372-46F3-B447-9329D9115CF7}"/>
                </a:ext>
              </a:extLst>
            </p:cNvPr>
            <p:cNvGrpSpPr>
              <a:grpSpLocks/>
            </p:cNvGrpSpPr>
            <p:nvPr/>
          </p:nvGrpSpPr>
          <p:grpSpPr bwMode="auto">
            <a:xfrm rot="-1705272">
              <a:off x="3220" y="1570"/>
              <a:ext cx="284" cy="191"/>
              <a:chOff x="1270" y="1366"/>
              <a:chExt cx="284" cy="191"/>
            </a:xfrm>
          </p:grpSpPr>
          <p:grpSp>
            <p:nvGrpSpPr>
              <p:cNvPr id="20711" name="Group 231">
                <a:extLst>
                  <a:ext uri="{FF2B5EF4-FFF2-40B4-BE49-F238E27FC236}">
                    <a16:creationId xmlns:a16="http://schemas.microsoft.com/office/drawing/2014/main" id="{A37BA6AE-2807-4BED-9D4F-9B113C34FEF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1292" y="1367"/>
                <a:ext cx="148" cy="191"/>
                <a:chOff x="2825" y="3007"/>
                <a:chExt cx="229" cy="242"/>
              </a:xfrm>
            </p:grpSpPr>
            <p:sp>
              <p:nvSpPr>
                <p:cNvPr id="20712" name="Freeform 232">
                  <a:extLst>
                    <a:ext uri="{FF2B5EF4-FFF2-40B4-BE49-F238E27FC236}">
                      <a16:creationId xmlns:a16="http://schemas.microsoft.com/office/drawing/2014/main" id="{0224E1F7-07BA-45E1-8849-C799ECE8A3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20713" name="Freeform 233">
                  <a:extLst>
                    <a:ext uri="{FF2B5EF4-FFF2-40B4-BE49-F238E27FC236}">
                      <a16:creationId xmlns:a16="http://schemas.microsoft.com/office/drawing/2014/main" id="{DDE31E2F-CA31-4FAA-BB65-A81CC75732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0714" name="Group 234">
                <a:extLst>
                  <a:ext uri="{FF2B5EF4-FFF2-40B4-BE49-F238E27FC236}">
                    <a16:creationId xmlns:a16="http://schemas.microsoft.com/office/drawing/2014/main" id="{EE74BA34-9468-4146-91C9-FB51A2B97A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1100000">
                <a:off x="1406" y="1366"/>
                <a:ext cx="148" cy="191"/>
                <a:chOff x="2825" y="3007"/>
                <a:chExt cx="229" cy="242"/>
              </a:xfrm>
            </p:grpSpPr>
            <p:sp>
              <p:nvSpPr>
                <p:cNvPr id="20715" name="Freeform 235">
                  <a:extLst>
                    <a:ext uri="{FF2B5EF4-FFF2-40B4-BE49-F238E27FC236}">
                      <a16:creationId xmlns:a16="http://schemas.microsoft.com/office/drawing/2014/main" id="{A6432147-A54D-4D97-B4A6-31AEA9CF5E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20716" name="Freeform 236">
                  <a:extLst>
                    <a:ext uri="{FF2B5EF4-FFF2-40B4-BE49-F238E27FC236}">
                      <a16:creationId xmlns:a16="http://schemas.microsoft.com/office/drawing/2014/main" id="{9825F343-96EA-411E-90C7-F9E1A8E33E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</p:grpSp>
      <p:sp>
        <p:nvSpPr>
          <p:cNvPr id="20717" name="Rectangle 237">
            <a:extLst>
              <a:ext uri="{FF2B5EF4-FFF2-40B4-BE49-F238E27FC236}">
                <a16:creationId xmlns:a16="http://schemas.microsoft.com/office/drawing/2014/main" id="{544BAE63-935A-4678-8764-E07C1FB737F3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16307" y="1376364"/>
            <a:ext cx="385213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718" name="Rectangle 238">
            <a:extLst>
              <a:ext uri="{FF2B5EF4-FFF2-40B4-BE49-F238E27FC236}">
                <a16:creationId xmlns:a16="http://schemas.microsoft.com/office/drawing/2014/main" id="{A31BF8A2-6934-43ED-B18C-8E025ED8B8FE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30550" y="1952625"/>
            <a:ext cx="30257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zh-CN" sz="2400" b="1"/>
          </a:p>
        </p:txBody>
      </p:sp>
      <p:sp>
        <p:nvSpPr>
          <p:cNvPr id="20719" name="Line 239">
            <a:extLst>
              <a:ext uri="{FF2B5EF4-FFF2-40B4-BE49-F238E27FC236}">
                <a16:creationId xmlns:a16="http://schemas.microsoft.com/office/drawing/2014/main" id="{33CB580F-2499-4CBE-97EE-1C6488E05E2D}"/>
              </a:ext>
            </a:extLst>
          </p:cNvPr>
          <p:cNvSpPr>
            <a:spLocks noChangeShapeType="1"/>
          </p:cNvSpPr>
          <p:nvPr/>
        </p:nvSpPr>
        <p:spPr bwMode="auto">
          <a:xfrm>
            <a:off x="7814929" y="2205038"/>
            <a:ext cx="1003634" cy="0"/>
          </a:xfrm>
          <a:prstGeom prst="line">
            <a:avLst/>
          </a:prstGeom>
          <a:noFill/>
          <a:ln w="28575" cap="rnd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0720" name="Line 240">
            <a:extLst>
              <a:ext uri="{FF2B5EF4-FFF2-40B4-BE49-F238E27FC236}">
                <a16:creationId xmlns:a16="http://schemas.microsoft.com/office/drawing/2014/main" id="{AE5E34F4-2B32-492E-9D03-47E6445E962D}"/>
              </a:ext>
            </a:extLst>
          </p:cNvPr>
          <p:cNvSpPr>
            <a:spLocks noChangeShapeType="1"/>
          </p:cNvSpPr>
          <p:nvPr/>
        </p:nvSpPr>
        <p:spPr bwMode="auto">
          <a:xfrm>
            <a:off x="8856663" y="2205038"/>
            <a:ext cx="0" cy="576262"/>
          </a:xfrm>
          <a:prstGeom prst="line">
            <a:avLst/>
          </a:prstGeom>
          <a:noFill/>
          <a:ln w="28575" cap="rnd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0721" name="AutoShape 241">
            <a:extLst>
              <a:ext uri="{FF2B5EF4-FFF2-40B4-BE49-F238E27FC236}">
                <a16:creationId xmlns:a16="http://schemas.microsoft.com/office/drawing/2014/main" id="{F0B3695E-4E86-45DD-BAEF-AD1BF94185B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679950" y="2816225"/>
            <a:ext cx="4176713" cy="2809875"/>
          </a:xfrm>
          <a:prstGeom prst="homePlate">
            <a:avLst>
              <a:gd name="adj" fmla="val 16908"/>
            </a:avLst>
          </a:prstGeom>
          <a:solidFill>
            <a:srgbClr val="EAEAEA"/>
          </a:solidFill>
          <a:ln w="28575" cap="rnd" algn="ctr">
            <a:solidFill>
              <a:srgbClr val="008000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20726" name="Group 246">
            <a:extLst>
              <a:ext uri="{FF2B5EF4-FFF2-40B4-BE49-F238E27FC236}">
                <a16:creationId xmlns:a16="http://schemas.microsoft.com/office/drawing/2014/main" id="{1494CA65-B732-43A4-B4FB-1249A599BC93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1628775"/>
            <a:ext cx="4103688" cy="3997325"/>
            <a:chOff x="476" y="1026"/>
            <a:chExt cx="2585" cy="2518"/>
          </a:xfrm>
        </p:grpSpPr>
        <p:sp>
          <p:nvSpPr>
            <p:cNvPr id="20722" name="Line 242">
              <a:extLst>
                <a:ext uri="{FF2B5EF4-FFF2-40B4-BE49-F238E27FC236}">
                  <a16:creationId xmlns:a16="http://schemas.microsoft.com/office/drawing/2014/main" id="{361C1771-24E3-4282-9BB7-1FB1140BD8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6" y="1026"/>
              <a:ext cx="1451" cy="0"/>
            </a:xfrm>
            <a:prstGeom prst="line">
              <a:avLst/>
            </a:prstGeom>
            <a:noFill/>
            <a:ln w="28575" cap="rnd">
              <a:solidFill>
                <a:srgbClr val="969696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0724" name="AutoShape 244">
              <a:extLst>
                <a:ext uri="{FF2B5EF4-FFF2-40B4-BE49-F238E27FC236}">
                  <a16:creationId xmlns:a16="http://schemas.microsoft.com/office/drawing/2014/main" id="{C170BA43-D04D-4266-B287-12245CE90D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1774"/>
              <a:ext cx="2585" cy="1770"/>
            </a:xfrm>
            <a:prstGeom prst="homePlate">
              <a:avLst>
                <a:gd name="adj" fmla="val 16613"/>
              </a:avLst>
            </a:prstGeom>
            <a:noFill/>
            <a:ln w="28575" cap="rnd" algn="ctr">
              <a:solidFill>
                <a:srgbClr val="969696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0725" name="Line 245">
              <a:extLst>
                <a:ext uri="{FF2B5EF4-FFF2-40B4-BE49-F238E27FC236}">
                  <a16:creationId xmlns:a16="http://schemas.microsoft.com/office/drawing/2014/main" id="{95740EB1-1B73-4E0C-9533-1EF3A8315C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6" y="1026"/>
              <a:ext cx="0" cy="748"/>
            </a:xfrm>
            <a:prstGeom prst="line">
              <a:avLst/>
            </a:prstGeom>
            <a:noFill/>
            <a:ln w="28575" cap="rnd">
              <a:solidFill>
                <a:srgbClr val="969696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20729" name="Oval 249">
            <a:extLst>
              <a:ext uri="{FF2B5EF4-FFF2-40B4-BE49-F238E27FC236}">
                <a16:creationId xmlns:a16="http://schemas.microsoft.com/office/drawing/2014/main" id="{80E8337F-4BA4-4AA8-9602-8B788758F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2537" y="5626100"/>
            <a:ext cx="9217026" cy="1331913"/>
          </a:xfrm>
          <a:prstGeom prst="ellipse">
            <a:avLst/>
          </a:prstGeom>
          <a:gradFill rotWithShape="1">
            <a:gsLst>
              <a:gs pos="0">
                <a:srgbClr val="005E5C">
                  <a:alpha val="60001"/>
                </a:srgbClr>
              </a:gs>
              <a:gs pos="100000">
                <a:srgbClr val="005E5C">
                  <a:gamma/>
                  <a:shade val="57647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rgbClr val="969696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just"/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 kết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yêu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vi-VN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đùm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vi-VN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vi-VN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nhau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1924435" y="1985000"/>
            <a:ext cx="6004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3" name="Picture 2" descr="Độc đáo: Tái hiện cảnh thôn quê giữa Sài Gò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31" y="3011535"/>
            <a:ext cx="3362745" cy="228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Bí sặt cao sả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312" y="3046103"/>
            <a:ext cx="3683354" cy="225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Straight Connector 34"/>
          <p:cNvCxnSpPr/>
          <p:nvPr/>
        </p:nvCxnSpPr>
        <p:spPr>
          <a:xfrm flipH="1">
            <a:off x="6038850" y="1438248"/>
            <a:ext cx="133350" cy="39950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5715000" y="1424583"/>
            <a:ext cx="133350" cy="39950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3886200" y="1505497"/>
            <a:ext cx="133350" cy="39950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5257800" y="1461824"/>
            <a:ext cx="133350" cy="39950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4210050" y="1447279"/>
            <a:ext cx="133350" cy="39950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6781800" y="1424583"/>
            <a:ext cx="133350" cy="39950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3244274" y="2035564"/>
            <a:ext cx="133350" cy="39950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2553467" y="1990151"/>
            <a:ext cx="133350" cy="39950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3942817" y="2022748"/>
            <a:ext cx="133350" cy="39950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4700299" y="2060497"/>
            <a:ext cx="133350" cy="39950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5625436" y="2022447"/>
            <a:ext cx="133350" cy="39950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6503170" y="2022447"/>
            <a:ext cx="133350" cy="39950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7116830" y="1983413"/>
            <a:ext cx="133350" cy="39950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7696200" y="1983413"/>
            <a:ext cx="133350" cy="39950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5-Point Star 3"/>
          <p:cNvSpPr/>
          <p:nvPr/>
        </p:nvSpPr>
        <p:spPr bwMode="auto">
          <a:xfrm>
            <a:off x="7507079" y="260648"/>
            <a:ext cx="1270055" cy="1152227"/>
          </a:xfrm>
          <a:prstGeom prst="star5">
            <a:avLst>
              <a:gd name="adj" fmla="val 41900"/>
              <a:gd name="hf" fmla="val 105146"/>
              <a:gd name="vf" fmla="val 110557"/>
            </a:avLst>
          </a:prstGeom>
          <a:solidFill>
            <a:srgbClr val="CCFFCC"/>
          </a:solidFill>
          <a:ln w="15875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14</a:t>
            </a:r>
            <a:r>
              <a:rPr kumimoji="0" lang="en-US" sz="1800" b="0" i="0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kumimoji="0" lang="en-US" sz="1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tiếng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2648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7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7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7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7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7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7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7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7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7" grpId="0" animBg="1"/>
      <p:bldP spid="20717" grpId="0"/>
      <p:bldP spid="20729" grpId="0" animBg="1"/>
      <p:bldP spid="2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3880AA-F2B1-4662-ADE8-9A1E5B38E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184"/>
            <a:ext cx="9144000" cy="667741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171700" y="1066800"/>
            <a:ext cx="6858000" cy="1447800"/>
          </a:xfrm>
          <a:prstGeom prst="roundRect">
            <a:avLst/>
          </a:prstGeom>
        </p:spPr>
        <p:style>
          <a:lnRef idx="2">
            <a:schemeClr val="accent6"/>
          </a:lnRef>
          <a:fillRef idx="100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2. </a:t>
            </a:r>
            <a:r>
              <a:rPr lang="en-US" sz="3600" b="1" dirty="0" err="1"/>
              <a:t>Đánh</a:t>
            </a:r>
            <a:r>
              <a:rPr lang="en-US" sz="3600" b="1" dirty="0"/>
              <a:t> </a:t>
            </a:r>
            <a:r>
              <a:rPr lang="en-US" sz="3600" b="1" dirty="0" err="1"/>
              <a:t>vần</a:t>
            </a:r>
            <a:r>
              <a:rPr lang="en-US" sz="3600" b="1" dirty="0"/>
              <a:t> </a:t>
            </a:r>
            <a:r>
              <a:rPr lang="en-US" sz="3600" b="1" dirty="0" err="1"/>
              <a:t>lại</a:t>
            </a:r>
            <a:r>
              <a:rPr lang="en-US" sz="3600" b="1" dirty="0"/>
              <a:t> </a:t>
            </a:r>
            <a:r>
              <a:rPr lang="en-US" sz="3600" b="1" dirty="0" err="1"/>
              <a:t>tiếng</a:t>
            </a:r>
            <a:r>
              <a:rPr lang="en-US" sz="3600" b="1" dirty="0"/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bầu</a:t>
            </a:r>
            <a:r>
              <a:rPr lang="en-US" sz="3600" b="1" dirty="0"/>
              <a:t> </a:t>
            </a:r>
            <a:r>
              <a:rPr lang="en-US" sz="3600" b="1" dirty="0" err="1"/>
              <a:t>và</a:t>
            </a:r>
            <a:r>
              <a:rPr lang="en-US" sz="3600" b="1" dirty="0"/>
              <a:t> </a:t>
            </a:r>
            <a:r>
              <a:rPr lang="en-US" sz="3600" b="1" dirty="0" err="1"/>
              <a:t>ghi</a:t>
            </a:r>
            <a:r>
              <a:rPr lang="en-US" sz="3600" b="1" dirty="0"/>
              <a:t> </a:t>
            </a:r>
            <a:r>
              <a:rPr lang="en-US" sz="3600" b="1" dirty="0" err="1"/>
              <a:t>lại</a:t>
            </a:r>
            <a:r>
              <a:rPr lang="en-US" sz="3600" b="1" dirty="0"/>
              <a:t> </a:t>
            </a:r>
            <a:r>
              <a:rPr lang="en-US" sz="3600" b="1" dirty="0" err="1"/>
              <a:t>cách</a:t>
            </a:r>
            <a:r>
              <a:rPr lang="en-US" sz="3600" b="1" dirty="0"/>
              <a:t> </a:t>
            </a:r>
            <a:r>
              <a:rPr lang="en-US" sz="3600" b="1" dirty="0" err="1"/>
              <a:t>đánh</a:t>
            </a:r>
            <a:r>
              <a:rPr lang="en-US" sz="3600" b="1" dirty="0"/>
              <a:t> </a:t>
            </a:r>
            <a:r>
              <a:rPr lang="en-US" sz="3600" b="1" dirty="0" err="1"/>
              <a:t>vần</a:t>
            </a:r>
            <a:r>
              <a:rPr lang="en-US" sz="3600" b="1" dirty="0"/>
              <a:t> </a:t>
            </a:r>
            <a:r>
              <a:rPr lang="en-US" sz="3600" b="1" dirty="0" err="1"/>
              <a:t>đó</a:t>
            </a:r>
            <a:r>
              <a:rPr lang="en-US" sz="3600" b="1" dirty="0"/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86000" y="4038600"/>
            <a:ext cx="6743700" cy="157347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Bờ</a:t>
            </a:r>
            <a:r>
              <a:rPr lang="en-US" sz="3600" b="1" dirty="0">
                <a:solidFill>
                  <a:srgbClr val="FF0000"/>
                </a:solidFill>
              </a:rPr>
              <a:t> - </a:t>
            </a:r>
            <a:r>
              <a:rPr lang="en-US" sz="3600" b="1" dirty="0" err="1">
                <a:solidFill>
                  <a:srgbClr val="FF0000"/>
                </a:solidFill>
              </a:rPr>
              <a:t>âu</a:t>
            </a:r>
            <a:r>
              <a:rPr lang="en-US" sz="3600" b="1" dirty="0">
                <a:solidFill>
                  <a:srgbClr val="FF0000"/>
                </a:solidFill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</a:rPr>
              <a:t>bâu</a:t>
            </a:r>
            <a:r>
              <a:rPr lang="en-US" sz="3600" b="1" dirty="0">
                <a:solidFill>
                  <a:srgbClr val="FF0000"/>
                </a:solidFill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</a:rPr>
              <a:t>huyền</a:t>
            </a:r>
            <a:r>
              <a:rPr lang="en-US" sz="3600" b="1" dirty="0">
                <a:solidFill>
                  <a:srgbClr val="FF0000"/>
                </a:solidFill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</a:rPr>
              <a:t>bầu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19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7EC19C-D56E-43F8-9052-4171CBEF2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" y="-381000"/>
            <a:ext cx="10763250" cy="861060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8646404"/>
              </p:ext>
            </p:extLst>
          </p:nvPr>
        </p:nvGraphicFramePr>
        <p:xfrm>
          <a:off x="838200" y="3429000"/>
          <a:ext cx="6096000" cy="17754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64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sz="3200" dirty="0"/>
                        <a:t>    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</a:rPr>
                        <a:t>Bầu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 </a:t>
                      </a:r>
                    </a:p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</a:rPr>
                        <a:t>âu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Cloud Callout 6"/>
          <p:cNvSpPr/>
          <p:nvPr/>
        </p:nvSpPr>
        <p:spPr>
          <a:xfrm>
            <a:off x="1981200" y="339852"/>
            <a:ext cx="4572000" cy="2441448"/>
          </a:xfrm>
          <a:prstGeom prst="cloudCallout">
            <a:avLst>
              <a:gd name="adj1" fmla="val -30982"/>
              <a:gd name="adj2" fmla="val 68649"/>
            </a:avLst>
          </a:prstGeom>
        </p:spPr>
        <p:style>
          <a:lnRef idx="2">
            <a:schemeClr val="accent5"/>
          </a:lnRef>
          <a:fillRef idx="100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</a:rPr>
              <a:t>Tiếng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“</a:t>
            </a:r>
            <a:r>
              <a:rPr lang="en-US" sz="32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Bầu</a:t>
            </a:r>
            <a:r>
              <a:rPr lang="en-US" sz="32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” </a:t>
            </a:r>
            <a:r>
              <a:rPr lang="en-US" sz="3200" b="1" i="1" dirty="0">
                <a:solidFill>
                  <a:srgbClr val="FF0000"/>
                </a:solidFill>
              </a:rPr>
              <a:t>do </a:t>
            </a:r>
            <a:r>
              <a:rPr lang="en-US" sz="3200" b="1" i="1" dirty="0" err="1">
                <a:solidFill>
                  <a:srgbClr val="FF0000"/>
                </a:solidFill>
              </a:rPr>
              <a:t>những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bộ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phận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nào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tạo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thành</a:t>
            </a:r>
            <a:r>
              <a:rPr lang="en-US" sz="3200" b="1" i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9536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31" name="Rectangle 227">
            <a:extLst>
              <a:ext uri="{FF2B5EF4-FFF2-40B4-BE49-F238E27FC236}">
                <a16:creationId xmlns:a16="http://schemas.microsoft.com/office/drawing/2014/main" id="{CB88F9A0-3446-4580-9901-EE4A968EB3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gray">
          <a:xfrm>
            <a:off x="1295636" y="511175"/>
            <a:ext cx="7596844" cy="504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416844" y="1496787"/>
            <a:ext cx="6559605" cy="3995106"/>
            <a:chOff x="1416844" y="1496787"/>
            <a:chExt cx="6559605" cy="3995106"/>
          </a:xfrm>
        </p:grpSpPr>
        <p:sp>
          <p:nvSpPr>
            <p:cNvPr id="21747" name="AutoShape 243">
              <a:extLst>
                <a:ext uri="{FF2B5EF4-FFF2-40B4-BE49-F238E27FC236}">
                  <a16:creationId xmlns:a16="http://schemas.microsoft.com/office/drawing/2014/main" id="{58D7E880-D5FD-4335-9E15-04D9180730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5061" y="1783493"/>
              <a:ext cx="5833082" cy="3708400"/>
            </a:xfrm>
            <a:prstGeom prst="roundRect">
              <a:avLst>
                <a:gd name="adj" fmla="val 11171"/>
              </a:avLst>
            </a:prstGeom>
            <a:noFill/>
            <a:ln w="15875" algn="ctr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21746" name="Group 242">
              <a:extLst>
                <a:ext uri="{FF2B5EF4-FFF2-40B4-BE49-F238E27FC236}">
                  <a16:creationId xmlns:a16="http://schemas.microsoft.com/office/drawing/2014/main" id="{9F47E9C1-E99C-4FDB-B5DF-FFA822EDED7A}"/>
                </a:ext>
              </a:extLst>
            </p:cNvPr>
            <p:cNvGrpSpPr>
              <a:grpSpLocks/>
            </p:cNvGrpSpPr>
            <p:nvPr/>
          </p:nvGrpSpPr>
          <p:grpSpPr bwMode="auto">
            <a:xfrm rot="19135817">
              <a:off x="1416844" y="1535480"/>
              <a:ext cx="836612" cy="536575"/>
              <a:chOff x="2738" y="1480"/>
              <a:chExt cx="527" cy="338"/>
            </a:xfrm>
          </p:grpSpPr>
          <p:sp>
            <p:nvSpPr>
              <p:cNvPr id="21543" name="Oval 39">
                <a:extLst>
                  <a:ext uri="{FF2B5EF4-FFF2-40B4-BE49-F238E27FC236}">
                    <a16:creationId xmlns:a16="http://schemas.microsoft.com/office/drawing/2014/main" id="{54BF1384-E7B4-441D-9A0E-42A5840783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1618"/>
                <a:ext cx="512" cy="200"/>
              </a:xfrm>
              <a:prstGeom prst="ellipse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rgbClr val="CC0000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550" name="Oval 46">
                <a:extLst>
                  <a:ext uri="{FF2B5EF4-FFF2-40B4-BE49-F238E27FC236}">
                    <a16:creationId xmlns:a16="http://schemas.microsoft.com/office/drawing/2014/main" id="{C09A42A2-4064-4043-8D7B-B3BF6798C1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37142">
                <a:off x="2738" y="1636"/>
                <a:ext cx="527" cy="146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57647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1552" name="Freeform 48">
                <a:extLst>
                  <a:ext uri="{FF2B5EF4-FFF2-40B4-BE49-F238E27FC236}">
                    <a16:creationId xmlns:a16="http://schemas.microsoft.com/office/drawing/2014/main" id="{46DCD8C6-4E2A-495F-B359-CC4B981C38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1480"/>
                <a:ext cx="360" cy="247"/>
              </a:xfrm>
              <a:custGeom>
                <a:avLst/>
                <a:gdLst>
                  <a:gd name="T0" fmla="*/ 64 w 918"/>
                  <a:gd name="T1" fmla="*/ 454 h 628"/>
                  <a:gd name="T2" fmla="*/ 64 w 918"/>
                  <a:gd name="T3" fmla="*/ 386 h 628"/>
                  <a:gd name="T4" fmla="*/ 109 w 918"/>
                  <a:gd name="T5" fmla="*/ 227 h 628"/>
                  <a:gd name="T6" fmla="*/ 222 w 918"/>
                  <a:gd name="T7" fmla="*/ 91 h 628"/>
                  <a:gd name="T8" fmla="*/ 449 w 918"/>
                  <a:gd name="T9" fmla="*/ 23 h 628"/>
                  <a:gd name="T10" fmla="*/ 608 w 918"/>
                  <a:gd name="T11" fmla="*/ 23 h 628"/>
                  <a:gd name="T12" fmla="*/ 812 w 918"/>
                  <a:gd name="T13" fmla="*/ 159 h 628"/>
                  <a:gd name="T14" fmla="*/ 903 w 918"/>
                  <a:gd name="T15" fmla="*/ 318 h 628"/>
                  <a:gd name="T16" fmla="*/ 903 w 918"/>
                  <a:gd name="T17" fmla="*/ 499 h 628"/>
                  <a:gd name="T18" fmla="*/ 812 w 918"/>
                  <a:gd name="T19" fmla="*/ 545 h 628"/>
                  <a:gd name="T20" fmla="*/ 449 w 918"/>
                  <a:gd name="T21" fmla="*/ 613 h 628"/>
                  <a:gd name="T22" fmla="*/ 64 w 918"/>
                  <a:gd name="T23" fmla="*/ 454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8" h="628">
                    <a:moveTo>
                      <a:pt x="64" y="454"/>
                    </a:moveTo>
                    <a:cubicBezTo>
                      <a:pt x="0" y="416"/>
                      <a:pt x="57" y="424"/>
                      <a:pt x="64" y="386"/>
                    </a:cubicBezTo>
                    <a:cubicBezTo>
                      <a:pt x="71" y="348"/>
                      <a:pt x="83" y="276"/>
                      <a:pt x="109" y="227"/>
                    </a:cubicBezTo>
                    <a:cubicBezTo>
                      <a:pt x="135" y="178"/>
                      <a:pt x="165" y="125"/>
                      <a:pt x="222" y="91"/>
                    </a:cubicBezTo>
                    <a:cubicBezTo>
                      <a:pt x="279" y="57"/>
                      <a:pt x="385" y="34"/>
                      <a:pt x="449" y="23"/>
                    </a:cubicBezTo>
                    <a:cubicBezTo>
                      <a:pt x="513" y="12"/>
                      <a:pt x="547" y="0"/>
                      <a:pt x="608" y="23"/>
                    </a:cubicBezTo>
                    <a:cubicBezTo>
                      <a:pt x="669" y="46"/>
                      <a:pt x="763" y="110"/>
                      <a:pt x="812" y="159"/>
                    </a:cubicBezTo>
                    <a:cubicBezTo>
                      <a:pt x="861" y="208"/>
                      <a:pt x="888" y="261"/>
                      <a:pt x="903" y="318"/>
                    </a:cubicBezTo>
                    <a:cubicBezTo>
                      <a:pt x="918" y="375"/>
                      <a:pt x="918" y="461"/>
                      <a:pt x="903" y="499"/>
                    </a:cubicBezTo>
                    <a:cubicBezTo>
                      <a:pt x="888" y="537"/>
                      <a:pt x="888" y="526"/>
                      <a:pt x="812" y="545"/>
                    </a:cubicBezTo>
                    <a:cubicBezTo>
                      <a:pt x="736" y="564"/>
                      <a:pt x="577" y="628"/>
                      <a:pt x="449" y="613"/>
                    </a:cubicBezTo>
                    <a:cubicBezTo>
                      <a:pt x="321" y="598"/>
                      <a:pt x="128" y="492"/>
                      <a:pt x="64" y="45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rgbClr val="CC0000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cap="flat" cmpd="sng">
                    <a:solidFill>
                      <a:srgbClr val="969696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553" name="Oval 49">
                <a:extLst>
                  <a:ext uri="{FF2B5EF4-FFF2-40B4-BE49-F238E27FC236}">
                    <a16:creationId xmlns:a16="http://schemas.microsoft.com/office/drawing/2014/main" id="{6FBEDF12-2B6C-44D3-B24F-1AB1BEF3C9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61513">
                <a:off x="2813" y="1545"/>
                <a:ext cx="167" cy="123"/>
              </a:xfrm>
              <a:prstGeom prst="ellipse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rgbClr val="CC0000">
                      <a:gamma/>
                      <a:shade val="57647"/>
                      <a:invGamma/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21554" name="Group 50">
                <a:extLst>
                  <a:ext uri="{FF2B5EF4-FFF2-40B4-BE49-F238E27FC236}">
                    <a16:creationId xmlns:a16="http://schemas.microsoft.com/office/drawing/2014/main" id="{EE40F1BF-AD6D-4E4E-AC3F-2291A692D99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647058">
                <a:off x="2930" y="1483"/>
                <a:ext cx="117" cy="62"/>
                <a:chOff x="3220" y="3112"/>
                <a:chExt cx="270" cy="128"/>
              </a:xfrm>
            </p:grpSpPr>
            <p:sp>
              <p:nvSpPr>
                <p:cNvPr id="21555" name="Freeform 51">
                  <a:extLst>
                    <a:ext uri="{FF2B5EF4-FFF2-40B4-BE49-F238E27FC236}">
                      <a16:creationId xmlns:a16="http://schemas.microsoft.com/office/drawing/2014/main" id="{6B00D2A4-02C0-4713-9AF8-8D1C663DED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0921404" flipH="1">
                  <a:off x="3220" y="3135"/>
                  <a:ext cx="270" cy="105"/>
                </a:xfrm>
                <a:custGeom>
                  <a:avLst/>
                  <a:gdLst>
                    <a:gd name="T0" fmla="*/ 4 w 260"/>
                    <a:gd name="T1" fmla="*/ 45 h 124"/>
                    <a:gd name="T2" fmla="*/ 72 w 260"/>
                    <a:gd name="T3" fmla="*/ 113 h 124"/>
                    <a:gd name="T4" fmla="*/ 185 w 260"/>
                    <a:gd name="T5" fmla="*/ 113 h 124"/>
                    <a:gd name="T6" fmla="*/ 253 w 260"/>
                    <a:gd name="T7" fmla="*/ 68 h 124"/>
                    <a:gd name="T8" fmla="*/ 230 w 260"/>
                    <a:gd name="T9" fmla="*/ 22 h 124"/>
                    <a:gd name="T10" fmla="*/ 94 w 260"/>
                    <a:gd name="T11" fmla="*/ 0 h 124"/>
                    <a:gd name="T12" fmla="*/ 4 w 260"/>
                    <a:gd name="T13" fmla="*/ 45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0" h="124">
                      <a:moveTo>
                        <a:pt x="4" y="45"/>
                      </a:moveTo>
                      <a:cubicBezTo>
                        <a:pt x="0" y="64"/>
                        <a:pt x="42" y="102"/>
                        <a:pt x="72" y="113"/>
                      </a:cubicBezTo>
                      <a:cubicBezTo>
                        <a:pt x="102" y="124"/>
                        <a:pt x="155" y="120"/>
                        <a:pt x="185" y="113"/>
                      </a:cubicBezTo>
                      <a:cubicBezTo>
                        <a:pt x="215" y="106"/>
                        <a:pt x="246" y="83"/>
                        <a:pt x="253" y="68"/>
                      </a:cubicBezTo>
                      <a:cubicBezTo>
                        <a:pt x="260" y="53"/>
                        <a:pt x="257" y="33"/>
                        <a:pt x="230" y="22"/>
                      </a:cubicBezTo>
                      <a:cubicBezTo>
                        <a:pt x="203" y="11"/>
                        <a:pt x="132" y="0"/>
                        <a:pt x="94" y="0"/>
                      </a:cubicBezTo>
                      <a:cubicBezTo>
                        <a:pt x="56" y="0"/>
                        <a:pt x="8" y="26"/>
                        <a:pt x="4" y="45"/>
                      </a:cubicBezTo>
                      <a:close/>
                    </a:path>
                  </a:pathLst>
                </a:custGeom>
                <a:solidFill>
                  <a:srgbClr val="D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5875" cap="flat" cmpd="sng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1556" name="Freeform 52">
                  <a:extLst>
                    <a:ext uri="{FF2B5EF4-FFF2-40B4-BE49-F238E27FC236}">
                      <a16:creationId xmlns:a16="http://schemas.microsoft.com/office/drawing/2014/main" id="{20562C74-1524-452C-B2B3-168E151A56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0921404" flipH="1">
                  <a:off x="3220" y="3112"/>
                  <a:ext cx="270" cy="105"/>
                </a:xfrm>
                <a:custGeom>
                  <a:avLst/>
                  <a:gdLst>
                    <a:gd name="T0" fmla="*/ 4 w 260"/>
                    <a:gd name="T1" fmla="*/ 45 h 124"/>
                    <a:gd name="T2" fmla="*/ 72 w 260"/>
                    <a:gd name="T3" fmla="*/ 113 h 124"/>
                    <a:gd name="T4" fmla="*/ 185 w 260"/>
                    <a:gd name="T5" fmla="*/ 113 h 124"/>
                    <a:gd name="T6" fmla="*/ 253 w 260"/>
                    <a:gd name="T7" fmla="*/ 68 h 124"/>
                    <a:gd name="T8" fmla="*/ 230 w 260"/>
                    <a:gd name="T9" fmla="*/ 22 h 124"/>
                    <a:gd name="T10" fmla="*/ 94 w 260"/>
                    <a:gd name="T11" fmla="*/ 0 h 124"/>
                    <a:gd name="T12" fmla="*/ 4 w 260"/>
                    <a:gd name="T13" fmla="*/ 45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0" h="124">
                      <a:moveTo>
                        <a:pt x="4" y="45"/>
                      </a:moveTo>
                      <a:cubicBezTo>
                        <a:pt x="0" y="64"/>
                        <a:pt x="42" y="102"/>
                        <a:pt x="72" y="113"/>
                      </a:cubicBezTo>
                      <a:cubicBezTo>
                        <a:pt x="102" y="124"/>
                        <a:pt x="155" y="120"/>
                        <a:pt x="185" y="113"/>
                      </a:cubicBezTo>
                      <a:cubicBezTo>
                        <a:pt x="215" y="106"/>
                        <a:pt x="246" y="83"/>
                        <a:pt x="253" y="68"/>
                      </a:cubicBezTo>
                      <a:cubicBezTo>
                        <a:pt x="260" y="53"/>
                        <a:pt x="257" y="33"/>
                        <a:pt x="230" y="22"/>
                      </a:cubicBezTo>
                      <a:cubicBezTo>
                        <a:pt x="203" y="11"/>
                        <a:pt x="132" y="0"/>
                        <a:pt x="94" y="0"/>
                      </a:cubicBezTo>
                      <a:cubicBezTo>
                        <a:pt x="56" y="0"/>
                        <a:pt x="8" y="26"/>
                        <a:pt x="4" y="45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AC0000">
                        <a:gamma/>
                        <a:shade val="81961"/>
                        <a:invGamma/>
                      </a:srgbClr>
                    </a:gs>
                    <a:gs pos="100000">
                      <a:srgbClr val="AC0000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5875" cap="flat" cmpd="sng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21557" name="Freeform 53">
                <a:extLst>
                  <a:ext uri="{FF2B5EF4-FFF2-40B4-BE49-F238E27FC236}">
                    <a16:creationId xmlns:a16="http://schemas.microsoft.com/office/drawing/2014/main" id="{89B2488C-8CA0-4706-B330-B954F53954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2" y="1639"/>
                <a:ext cx="347" cy="52"/>
              </a:xfrm>
              <a:custGeom>
                <a:avLst/>
                <a:gdLst>
                  <a:gd name="T0" fmla="*/ 0 w 801"/>
                  <a:gd name="T1" fmla="*/ 0 h 117"/>
                  <a:gd name="T2" fmla="*/ 227 w 801"/>
                  <a:gd name="T3" fmla="*/ 91 h 117"/>
                  <a:gd name="T4" fmla="*/ 476 w 801"/>
                  <a:gd name="T5" fmla="*/ 113 h 117"/>
                  <a:gd name="T6" fmla="*/ 748 w 801"/>
                  <a:gd name="T7" fmla="*/ 68 h 117"/>
                  <a:gd name="T8" fmla="*/ 794 w 801"/>
                  <a:gd name="T9" fmla="*/ 23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1" h="117">
                    <a:moveTo>
                      <a:pt x="0" y="0"/>
                    </a:moveTo>
                    <a:cubicBezTo>
                      <a:pt x="74" y="36"/>
                      <a:pt x="148" y="72"/>
                      <a:pt x="227" y="91"/>
                    </a:cubicBezTo>
                    <a:cubicBezTo>
                      <a:pt x="306" y="110"/>
                      <a:pt x="389" y="117"/>
                      <a:pt x="476" y="113"/>
                    </a:cubicBezTo>
                    <a:cubicBezTo>
                      <a:pt x="563" y="109"/>
                      <a:pt x="695" y="83"/>
                      <a:pt x="748" y="68"/>
                    </a:cubicBezTo>
                    <a:cubicBezTo>
                      <a:pt x="801" y="53"/>
                      <a:pt x="749" y="23"/>
                      <a:pt x="794" y="23"/>
                    </a:cubicBezTo>
                  </a:path>
                </a:pathLst>
              </a:custGeom>
              <a:noFill/>
              <a:ln w="190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558" name="AutoShape 54">
                <a:extLst>
                  <a:ext uri="{FF2B5EF4-FFF2-40B4-BE49-F238E27FC236}">
                    <a16:creationId xmlns:a16="http://schemas.microsoft.com/office/drawing/2014/main" id="{ADC47DC4-085C-4122-92C9-5000852B6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6" y="1651"/>
                <a:ext cx="30" cy="40"/>
              </a:xfrm>
              <a:custGeom>
                <a:avLst/>
                <a:gdLst>
                  <a:gd name="T0" fmla="*/ 10860 w 21600"/>
                  <a:gd name="T1" fmla="*/ 2187 h 21600"/>
                  <a:gd name="T2" fmla="*/ 2928 w 21600"/>
                  <a:gd name="T3" fmla="*/ 10800 h 21600"/>
                  <a:gd name="T4" fmla="*/ 10860 w 21600"/>
                  <a:gd name="T5" fmla="*/ 21600 h 21600"/>
                  <a:gd name="T6" fmla="*/ 18672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7 w 21600"/>
                  <a:gd name="T13" fmla="*/ 2277 h 21600"/>
                  <a:gd name="T14" fmla="*/ 16557 w 21600"/>
                  <a:gd name="T15" fmla="*/ 1367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1559" name="Oval 55">
                <a:extLst>
                  <a:ext uri="{FF2B5EF4-FFF2-40B4-BE49-F238E27FC236}">
                    <a16:creationId xmlns:a16="http://schemas.microsoft.com/office/drawing/2014/main" id="{F8F693A2-004A-4912-B006-90D197D5E3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826419">
                <a:off x="2969" y="1678"/>
                <a:ext cx="168" cy="73"/>
              </a:xfrm>
              <a:prstGeom prst="ellipse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rgbClr val="CC0000">
                      <a:gamma/>
                      <a:shade val="57647"/>
                      <a:invGamma/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1560" name="Oval 56">
                <a:extLst>
                  <a:ext uri="{FF2B5EF4-FFF2-40B4-BE49-F238E27FC236}">
                    <a16:creationId xmlns:a16="http://schemas.microsoft.com/office/drawing/2014/main" id="{EB6A9E12-D692-409B-A6BA-156932AE95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01897">
                <a:off x="2756" y="1655"/>
                <a:ext cx="105" cy="36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57647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1561" name="Oval 57">
                <a:extLst>
                  <a:ext uri="{FF2B5EF4-FFF2-40B4-BE49-F238E27FC236}">
                    <a16:creationId xmlns:a16="http://schemas.microsoft.com/office/drawing/2014/main" id="{8A184254-14E2-420D-920F-3FCED2A5B5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657660">
                <a:off x="3126" y="1673"/>
                <a:ext cx="128" cy="42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57647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1562" name="Freeform 58">
                <a:extLst>
                  <a:ext uri="{FF2B5EF4-FFF2-40B4-BE49-F238E27FC236}">
                    <a16:creationId xmlns:a16="http://schemas.microsoft.com/office/drawing/2014/main" id="{C89E8361-C334-46C9-87C0-A00C204307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1650"/>
                <a:ext cx="484" cy="113"/>
              </a:xfrm>
              <a:custGeom>
                <a:avLst/>
                <a:gdLst>
                  <a:gd name="T0" fmla="*/ 159 w 1122"/>
                  <a:gd name="T1" fmla="*/ 4 h 238"/>
                  <a:gd name="T2" fmla="*/ 0 w 1122"/>
                  <a:gd name="T3" fmla="*/ 49 h 238"/>
                  <a:gd name="T4" fmla="*/ 159 w 1122"/>
                  <a:gd name="T5" fmla="*/ 49 h 238"/>
                  <a:gd name="T6" fmla="*/ 363 w 1122"/>
                  <a:gd name="T7" fmla="*/ 163 h 238"/>
                  <a:gd name="T8" fmla="*/ 522 w 1122"/>
                  <a:gd name="T9" fmla="*/ 231 h 238"/>
                  <a:gd name="T10" fmla="*/ 703 w 1122"/>
                  <a:gd name="T11" fmla="*/ 208 h 238"/>
                  <a:gd name="T12" fmla="*/ 862 w 1122"/>
                  <a:gd name="T13" fmla="*/ 140 h 238"/>
                  <a:gd name="T14" fmla="*/ 953 w 1122"/>
                  <a:gd name="T15" fmla="*/ 95 h 238"/>
                  <a:gd name="T16" fmla="*/ 1021 w 1122"/>
                  <a:gd name="T17" fmla="*/ 72 h 238"/>
                  <a:gd name="T18" fmla="*/ 1111 w 1122"/>
                  <a:gd name="T19" fmla="*/ 95 h 238"/>
                  <a:gd name="T20" fmla="*/ 953 w 1122"/>
                  <a:gd name="T21" fmla="*/ 27 h 238"/>
                  <a:gd name="T22" fmla="*/ 862 w 1122"/>
                  <a:gd name="T23" fmla="*/ 72 h 238"/>
                  <a:gd name="T24" fmla="*/ 658 w 1122"/>
                  <a:gd name="T25" fmla="*/ 95 h 238"/>
                  <a:gd name="T26" fmla="*/ 431 w 1122"/>
                  <a:gd name="T27" fmla="*/ 95 h 238"/>
                  <a:gd name="T28" fmla="*/ 204 w 1122"/>
                  <a:gd name="T29" fmla="*/ 27 h 238"/>
                  <a:gd name="T30" fmla="*/ 159 w 1122"/>
                  <a:gd name="T31" fmla="*/ 4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22" h="238">
                    <a:moveTo>
                      <a:pt x="159" y="4"/>
                    </a:moveTo>
                    <a:cubicBezTo>
                      <a:pt x="125" y="8"/>
                      <a:pt x="0" y="42"/>
                      <a:pt x="0" y="49"/>
                    </a:cubicBezTo>
                    <a:cubicBezTo>
                      <a:pt x="0" y="56"/>
                      <a:pt x="99" y="30"/>
                      <a:pt x="159" y="49"/>
                    </a:cubicBezTo>
                    <a:cubicBezTo>
                      <a:pt x="219" y="68"/>
                      <a:pt x="303" y="133"/>
                      <a:pt x="363" y="163"/>
                    </a:cubicBezTo>
                    <a:cubicBezTo>
                      <a:pt x="423" y="193"/>
                      <a:pt x="465" y="224"/>
                      <a:pt x="522" y="231"/>
                    </a:cubicBezTo>
                    <a:cubicBezTo>
                      <a:pt x="579" y="238"/>
                      <a:pt x="646" y="223"/>
                      <a:pt x="703" y="208"/>
                    </a:cubicBezTo>
                    <a:cubicBezTo>
                      <a:pt x="760" y="193"/>
                      <a:pt x="820" y="159"/>
                      <a:pt x="862" y="140"/>
                    </a:cubicBezTo>
                    <a:cubicBezTo>
                      <a:pt x="904" y="121"/>
                      <a:pt x="926" y="106"/>
                      <a:pt x="953" y="95"/>
                    </a:cubicBezTo>
                    <a:cubicBezTo>
                      <a:pt x="980" y="84"/>
                      <a:pt x="995" y="72"/>
                      <a:pt x="1021" y="72"/>
                    </a:cubicBezTo>
                    <a:cubicBezTo>
                      <a:pt x="1047" y="72"/>
                      <a:pt x="1122" y="102"/>
                      <a:pt x="1111" y="95"/>
                    </a:cubicBezTo>
                    <a:cubicBezTo>
                      <a:pt x="1100" y="88"/>
                      <a:pt x="994" y="31"/>
                      <a:pt x="953" y="27"/>
                    </a:cubicBezTo>
                    <a:cubicBezTo>
                      <a:pt x="912" y="23"/>
                      <a:pt x="911" y="61"/>
                      <a:pt x="862" y="72"/>
                    </a:cubicBezTo>
                    <a:cubicBezTo>
                      <a:pt x="813" y="83"/>
                      <a:pt x="730" y="91"/>
                      <a:pt x="658" y="95"/>
                    </a:cubicBezTo>
                    <a:cubicBezTo>
                      <a:pt x="586" y="99"/>
                      <a:pt x="507" y="106"/>
                      <a:pt x="431" y="95"/>
                    </a:cubicBezTo>
                    <a:cubicBezTo>
                      <a:pt x="355" y="84"/>
                      <a:pt x="249" y="42"/>
                      <a:pt x="204" y="27"/>
                    </a:cubicBezTo>
                    <a:cubicBezTo>
                      <a:pt x="159" y="12"/>
                      <a:pt x="193" y="0"/>
                      <a:pt x="159" y="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rgbClr val="CC0000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cap="flat" cmpd="sng">
                    <a:solidFill>
                      <a:srgbClr val="969696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21749" name="Group 245">
              <a:extLst>
                <a:ext uri="{FF2B5EF4-FFF2-40B4-BE49-F238E27FC236}">
                  <a16:creationId xmlns:a16="http://schemas.microsoft.com/office/drawing/2014/main" id="{0EE31864-56AB-4AE8-B401-AA8376EB34D7}"/>
                </a:ext>
              </a:extLst>
            </p:cNvPr>
            <p:cNvGrpSpPr>
              <a:grpSpLocks/>
            </p:cNvGrpSpPr>
            <p:nvPr/>
          </p:nvGrpSpPr>
          <p:grpSpPr bwMode="auto">
            <a:xfrm rot="1297800">
              <a:off x="7139837" y="1496787"/>
              <a:ext cx="836612" cy="536575"/>
              <a:chOff x="2738" y="1480"/>
              <a:chExt cx="527" cy="338"/>
            </a:xfrm>
          </p:grpSpPr>
          <p:sp>
            <p:nvSpPr>
              <p:cNvPr id="21750" name="Oval 246">
                <a:extLst>
                  <a:ext uri="{FF2B5EF4-FFF2-40B4-BE49-F238E27FC236}">
                    <a16:creationId xmlns:a16="http://schemas.microsoft.com/office/drawing/2014/main" id="{260A63C2-BB6B-48D6-81E4-0FD4822F44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1618"/>
                <a:ext cx="512" cy="200"/>
              </a:xfrm>
              <a:prstGeom prst="ellipse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rgbClr val="CC0000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751" name="Oval 247">
                <a:extLst>
                  <a:ext uri="{FF2B5EF4-FFF2-40B4-BE49-F238E27FC236}">
                    <a16:creationId xmlns:a16="http://schemas.microsoft.com/office/drawing/2014/main" id="{4056907B-F02E-479D-8709-13F84938FE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37142">
                <a:off x="2738" y="1636"/>
                <a:ext cx="527" cy="146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57647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1752" name="Freeform 248">
                <a:extLst>
                  <a:ext uri="{FF2B5EF4-FFF2-40B4-BE49-F238E27FC236}">
                    <a16:creationId xmlns:a16="http://schemas.microsoft.com/office/drawing/2014/main" id="{E8DA2BD9-0179-4F9A-8F54-97156C4926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1480"/>
                <a:ext cx="360" cy="247"/>
              </a:xfrm>
              <a:custGeom>
                <a:avLst/>
                <a:gdLst>
                  <a:gd name="T0" fmla="*/ 64 w 918"/>
                  <a:gd name="T1" fmla="*/ 454 h 628"/>
                  <a:gd name="T2" fmla="*/ 64 w 918"/>
                  <a:gd name="T3" fmla="*/ 386 h 628"/>
                  <a:gd name="T4" fmla="*/ 109 w 918"/>
                  <a:gd name="T5" fmla="*/ 227 h 628"/>
                  <a:gd name="T6" fmla="*/ 222 w 918"/>
                  <a:gd name="T7" fmla="*/ 91 h 628"/>
                  <a:gd name="T8" fmla="*/ 449 w 918"/>
                  <a:gd name="T9" fmla="*/ 23 h 628"/>
                  <a:gd name="T10" fmla="*/ 608 w 918"/>
                  <a:gd name="T11" fmla="*/ 23 h 628"/>
                  <a:gd name="T12" fmla="*/ 812 w 918"/>
                  <a:gd name="T13" fmla="*/ 159 h 628"/>
                  <a:gd name="T14" fmla="*/ 903 w 918"/>
                  <a:gd name="T15" fmla="*/ 318 h 628"/>
                  <a:gd name="T16" fmla="*/ 903 w 918"/>
                  <a:gd name="T17" fmla="*/ 499 h 628"/>
                  <a:gd name="T18" fmla="*/ 812 w 918"/>
                  <a:gd name="T19" fmla="*/ 545 h 628"/>
                  <a:gd name="T20" fmla="*/ 449 w 918"/>
                  <a:gd name="T21" fmla="*/ 613 h 628"/>
                  <a:gd name="T22" fmla="*/ 64 w 918"/>
                  <a:gd name="T23" fmla="*/ 454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8" h="628">
                    <a:moveTo>
                      <a:pt x="64" y="454"/>
                    </a:moveTo>
                    <a:cubicBezTo>
                      <a:pt x="0" y="416"/>
                      <a:pt x="57" y="424"/>
                      <a:pt x="64" y="386"/>
                    </a:cubicBezTo>
                    <a:cubicBezTo>
                      <a:pt x="71" y="348"/>
                      <a:pt x="83" y="276"/>
                      <a:pt x="109" y="227"/>
                    </a:cubicBezTo>
                    <a:cubicBezTo>
                      <a:pt x="135" y="178"/>
                      <a:pt x="165" y="125"/>
                      <a:pt x="222" y="91"/>
                    </a:cubicBezTo>
                    <a:cubicBezTo>
                      <a:pt x="279" y="57"/>
                      <a:pt x="385" y="34"/>
                      <a:pt x="449" y="23"/>
                    </a:cubicBezTo>
                    <a:cubicBezTo>
                      <a:pt x="513" y="12"/>
                      <a:pt x="547" y="0"/>
                      <a:pt x="608" y="23"/>
                    </a:cubicBezTo>
                    <a:cubicBezTo>
                      <a:pt x="669" y="46"/>
                      <a:pt x="763" y="110"/>
                      <a:pt x="812" y="159"/>
                    </a:cubicBezTo>
                    <a:cubicBezTo>
                      <a:pt x="861" y="208"/>
                      <a:pt x="888" y="261"/>
                      <a:pt x="903" y="318"/>
                    </a:cubicBezTo>
                    <a:cubicBezTo>
                      <a:pt x="918" y="375"/>
                      <a:pt x="918" y="461"/>
                      <a:pt x="903" y="499"/>
                    </a:cubicBezTo>
                    <a:cubicBezTo>
                      <a:pt x="888" y="537"/>
                      <a:pt x="888" y="526"/>
                      <a:pt x="812" y="545"/>
                    </a:cubicBezTo>
                    <a:cubicBezTo>
                      <a:pt x="736" y="564"/>
                      <a:pt x="577" y="628"/>
                      <a:pt x="449" y="613"/>
                    </a:cubicBezTo>
                    <a:cubicBezTo>
                      <a:pt x="321" y="598"/>
                      <a:pt x="128" y="492"/>
                      <a:pt x="64" y="45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rgbClr val="CC0000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cap="flat" cmpd="sng">
                    <a:solidFill>
                      <a:srgbClr val="969696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753" name="Oval 249">
                <a:extLst>
                  <a:ext uri="{FF2B5EF4-FFF2-40B4-BE49-F238E27FC236}">
                    <a16:creationId xmlns:a16="http://schemas.microsoft.com/office/drawing/2014/main" id="{5CCD76F2-7010-47C2-BBA6-2ADE56870C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61513">
                <a:off x="2813" y="1545"/>
                <a:ext cx="167" cy="123"/>
              </a:xfrm>
              <a:prstGeom prst="ellipse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rgbClr val="CC0000">
                      <a:gamma/>
                      <a:shade val="57647"/>
                      <a:invGamma/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21754" name="Group 250">
                <a:extLst>
                  <a:ext uri="{FF2B5EF4-FFF2-40B4-BE49-F238E27FC236}">
                    <a16:creationId xmlns:a16="http://schemas.microsoft.com/office/drawing/2014/main" id="{41A1BC98-ABA2-4908-B643-39E3062C469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647058">
                <a:off x="2930" y="1483"/>
                <a:ext cx="117" cy="62"/>
                <a:chOff x="3220" y="3112"/>
                <a:chExt cx="270" cy="128"/>
              </a:xfrm>
            </p:grpSpPr>
            <p:sp>
              <p:nvSpPr>
                <p:cNvPr id="21755" name="Freeform 251">
                  <a:extLst>
                    <a:ext uri="{FF2B5EF4-FFF2-40B4-BE49-F238E27FC236}">
                      <a16:creationId xmlns:a16="http://schemas.microsoft.com/office/drawing/2014/main" id="{0F474D99-F9BD-44DE-90A5-E07ADE6E3F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0921404" flipH="1">
                  <a:off x="3220" y="3135"/>
                  <a:ext cx="270" cy="105"/>
                </a:xfrm>
                <a:custGeom>
                  <a:avLst/>
                  <a:gdLst>
                    <a:gd name="T0" fmla="*/ 4 w 260"/>
                    <a:gd name="T1" fmla="*/ 45 h 124"/>
                    <a:gd name="T2" fmla="*/ 72 w 260"/>
                    <a:gd name="T3" fmla="*/ 113 h 124"/>
                    <a:gd name="T4" fmla="*/ 185 w 260"/>
                    <a:gd name="T5" fmla="*/ 113 h 124"/>
                    <a:gd name="T6" fmla="*/ 253 w 260"/>
                    <a:gd name="T7" fmla="*/ 68 h 124"/>
                    <a:gd name="T8" fmla="*/ 230 w 260"/>
                    <a:gd name="T9" fmla="*/ 22 h 124"/>
                    <a:gd name="T10" fmla="*/ 94 w 260"/>
                    <a:gd name="T11" fmla="*/ 0 h 124"/>
                    <a:gd name="T12" fmla="*/ 4 w 260"/>
                    <a:gd name="T13" fmla="*/ 45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0" h="124">
                      <a:moveTo>
                        <a:pt x="4" y="45"/>
                      </a:moveTo>
                      <a:cubicBezTo>
                        <a:pt x="0" y="64"/>
                        <a:pt x="42" y="102"/>
                        <a:pt x="72" y="113"/>
                      </a:cubicBezTo>
                      <a:cubicBezTo>
                        <a:pt x="102" y="124"/>
                        <a:pt x="155" y="120"/>
                        <a:pt x="185" y="113"/>
                      </a:cubicBezTo>
                      <a:cubicBezTo>
                        <a:pt x="215" y="106"/>
                        <a:pt x="246" y="83"/>
                        <a:pt x="253" y="68"/>
                      </a:cubicBezTo>
                      <a:cubicBezTo>
                        <a:pt x="260" y="53"/>
                        <a:pt x="257" y="33"/>
                        <a:pt x="230" y="22"/>
                      </a:cubicBezTo>
                      <a:cubicBezTo>
                        <a:pt x="203" y="11"/>
                        <a:pt x="132" y="0"/>
                        <a:pt x="94" y="0"/>
                      </a:cubicBezTo>
                      <a:cubicBezTo>
                        <a:pt x="56" y="0"/>
                        <a:pt x="8" y="26"/>
                        <a:pt x="4" y="45"/>
                      </a:cubicBezTo>
                      <a:close/>
                    </a:path>
                  </a:pathLst>
                </a:custGeom>
                <a:solidFill>
                  <a:srgbClr val="D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5875" cap="flat" cmpd="sng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1756" name="Freeform 252">
                  <a:extLst>
                    <a:ext uri="{FF2B5EF4-FFF2-40B4-BE49-F238E27FC236}">
                      <a16:creationId xmlns:a16="http://schemas.microsoft.com/office/drawing/2014/main" id="{0044614A-E592-4953-A298-BFDEEDC082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0921404" flipH="1">
                  <a:off x="3220" y="3112"/>
                  <a:ext cx="270" cy="105"/>
                </a:xfrm>
                <a:custGeom>
                  <a:avLst/>
                  <a:gdLst>
                    <a:gd name="T0" fmla="*/ 4 w 260"/>
                    <a:gd name="T1" fmla="*/ 45 h 124"/>
                    <a:gd name="T2" fmla="*/ 72 w 260"/>
                    <a:gd name="T3" fmla="*/ 113 h 124"/>
                    <a:gd name="T4" fmla="*/ 185 w 260"/>
                    <a:gd name="T5" fmla="*/ 113 h 124"/>
                    <a:gd name="T6" fmla="*/ 253 w 260"/>
                    <a:gd name="T7" fmla="*/ 68 h 124"/>
                    <a:gd name="T8" fmla="*/ 230 w 260"/>
                    <a:gd name="T9" fmla="*/ 22 h 124"/>
                    <a:gd name="T10" fmla="*/ 94 w 260"/>
                    <a:gd name="T11" fmla="*/ 0 h 124"/>
                    <a:gd name="T12" fmla="*/ 4 w 260"/>
                    <a:gd name="T13" fmla="*/ 45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0" h="124">
                      <a:moveTo>
                        <a:pt x="4" y="45"/>
                      </a:moveTo>
                      <a:cubicBezTo>
                        <a:pt x="0" y="64"/>
                        <a:pt x="42" y="102"/>
                        <a:pt x="72" y="113"/>
                      </a:cubicBezTo>
                      <a:cubicBezTo>
                        <a:pt x="102" y="124"/>
                        <a:pt x="155" y="120"/>
                        <a:pt x="185" y="113"/>
                      </a:cubicBezTo>
                      <a:cubicBezTo>
                        <a:pt x="215" y="106"/>
                        <a:pt x="246" y="83"/>
                        <a:pt x="253" y="68"/>
                      </a:cubicBezTo>
                      <a:cubicBezTo>
                        <a:pt x="260" y="53"/>
                        <a:pt x="257" y="33"/>
                        <a:pt x="230" y="22"/>
                      </a:cubicBezTo>
                      <a:cubicBezTo>
                        <a:pt x="203" y="11"/>
                        <a:pt x="132" y="0"/>
                        <a:pt x="94" y="0"/>
                      </a:cubicBezTo>
                      <a:cubicBezTo>
                        <a:pt x="56" y="0"/>
                        <a:pt x="8" y="26"/>
                        <a:pt x="4" y="45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AC0000">
                        <a:gamma/>
                        <a:shade val="81961"/>
                        <a:invGamma/>
                      </a:srgbClr>
                    </a:gs>
                    <a:gs pos="100000">
                      <a:srgbClr val="AC0000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5875" cap="flat" cmpd="sng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21757" name="Freeform 253">
                <a:extLst>
                  <a:ext uri="{FF2B5EF4-FFF2-40B4-BE49-F238E27FC236}">
                    <a16:creationId xmlns:a16="http://schemas.microsoft.com/office/drawing/2014/main" id="{00F22260-A9F7-4A9F-9D66-F74289879B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2" y="1639"/>
                <a:ext cx="347" cy="52"/>
              </a:xfrm>
              <a:custGeom>
                <a:avLst/>
                <a:gdLst>
                  <a:gd name="T0" fmla="*/ 0 w 801"/>
                  <a:gd name="T1" fmla="*/ 0 h 117"/>
                  <a:gd name="T2" fmla="*/ 227 w 801"/>
                  <a:gd name="T3" fmla="*/ 91 h 117"/>
                  <a:gd name="T4" fmla="*/ 476 w 801"/>
                  <a:gd name="T5" fmla="*/ 113 h 117"/>
                  <a:gd name="T6" fmla="*/ 748 w 801"/>
                  <a:gd name="T7" fmla="*/ 68 h 117"/>
                  <a:gd name="T8" fmla="*/ 794 w 801"/>
                  <a:gd name="T9" fmla="*/ 23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1" h="117">
                    <a:moveTo>
                      <a:pt x="0" y="0"/>
                    </a:moveTo>
                    <a:cubicBezTo>
                      <a:pt x="74" y="36"/>
                      <a:pt x="148" y="72"/>
                      <a:pt x="227" y="91"/>
                    </a:cubicBezTo>
                    <a:cubicBezTo>
                      <a:pt x="306" y="110"/>
                      <a:pt x="389" y="117"/>
                      <a:pt x="476" y="113"/>
                    </a:cubicBezTo>
                    <a:cubicBezTo>
                      <a:pt x="563" y="109"/>
                      <a:pt x="695" y="83"/>
                      <a:pt x="748" y="68"/>
                    </a:cubicBezTo>
                    <a:cubicBezTo>
                      <a:pt x="801" y="53"/>
                      <a:pt x="749" y="23"/>
                      <a:pt x="794" y="23"/>
                    </a:cubicBezTo>
                  </a:path>
                </a:pathLst>
              </a:custGeom>
              <a:noFill/>
              <a:ln w="190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758" name="AutoShape 254">
                <a:extLst>
                  <a:ext uri="{FF2B5EF4-FFF2-40B4-BE49-F238E27FC236}">
                    <a16:creationId xmlns:a16="http://schemas.microsoft.com/office/drawing/2014/main" id="{36BE71EB-CEEB-4B3A-B6F6-DACC1AB906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6" y="1651"/>
                <a:ext cx="30" cy="40"/>
              </a:xfrm>
              <a:custGeom>
                <a:avLst/>
                <a:gdLst>
                  <a:gd name="T0" fmla="*/ 10860 w 21600"/>
                  <a:gd name="T1" fmla="*/ 2187 h 21600"/>
                  <a:gd name="T2" fmla="*/ 2928 w 21600"/>
                  <a:gd name="T3" fmla="*/ 10800 h 21600"/>
                  <a:gd name="T4" fmla="*/ 10860 w 21600"/>
                  <a:gd name="T5" fmla="*/ 21600 h 21600"/>
                  <a:gd name="T6" fmla="*/ 18672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7 w 21600"/>
                  <a:gd name="T13" fmla="*/ 2277 h 21600"/>
                  <a:gd name="T14" fmla="*/ 16557 w 21600"/>
                  <a:gd name="T15" fmla="*/ 1367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1759" name="Oval 255">
                <a:extLst>
                  <a:ext uri="{FF2B5EF4-FFF2-40B4-BE49-F238E27FC236}">
                    <a16:creationId xmlns:a16="http://schemas.microsoft.com/office/drawing/2014/main" id="{E97847E1-0B2C-47D4-A383-939EFB5262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826419">
                <a:off x="2969" y="1678"/>
                <a:ext cx="168" cy="73"/>
              </a:xfrm>
              <a:prstGeom prst="ellipse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rgbClr val="CC0000">
                      <a:gamma/>
                      <a:shade val="57647"/>
                      <a:invGamma/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1760" name="Oval 256">
                <a:extLst>
                  <a:ext uri="{FF2B5EF4-FFF2-40B4-BE49-F238E27FC236}">
                    <a16:creationId xmlns:a16="http://schemas.microsoft.com/office/drawing/2014/main" id="{509F6E0F-9F79-4EFE-BCC1-30B31409AE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01897">
                <a:off x="2756" y="1655"/>
                <a:ext cx="105" cy="36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57647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1761" name="Oval 257">
                <a:extLst>
                  <a:ext uri="{FF2B5EF4-FFF2-40B4-BE49-F238E27FC236}">
                    <a16:creationId xmlns:a16="http://schemas.microsoft.com/office/drawing/2014/main" id="{4F0232C9-B809-464A-BD4F-9518515FD3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657660">
                <a:off x="3126" y="1673"/>
                <a:ext cx="128" cy="42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57647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1762" name="Freeform 258">
                <a:extLst>
                  <a:ext uri="{FF2B5EF4-FFF2-40B4-BE49-F238E27FC236}">
                    <a16:creationId xmlns:a16="http://schemas.microsoft.com/office/drawing/2014/main" id="{C527A407-60DD-459B-B76F-E58BCAC39E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1650"/>
                <a:ext cx="484" cy="113"/>
              </a:xfrm>
              <a:custGeom>
                <a:avLst/>
                <a:gdLst>
                  <a:gd name="T0" fmla="*/ 159 w 1122"/>
                  <a:gd name="T1" fmla="*/ 4 h 238"/>
                  <a:gd name="T2" fmla="*/ 0 w 1122"/>
                  <a:gd name="T3" fmla="*/ 49 h 238"/>
                  <a:gd name="T4" fmla="*/ 159 w 1122"/>
                  <a:gd name="T5" fmla="*/ 49 h 238"/>
                  <a:gd name="T6" fmla="*/ 363 w 1122"/>
                  <a:gd name="T7" fmla="*/ 163 h 238"/>
                  <a:gd name="T8" fmla="*/ 522 w 1122"/>
                  <a:gd name="T9" fmla="*/ 231 h 238"/>
                  <a:gd name="T10" fmla="*/ 703 w 1122"/>
                  <a:gd name="T11" fmla="*/ 208 h 238"/>
                  <a:gd name="T12" fmla="*/ 862 w 1122"/>
                  <a:gd name="T13" fmla="*/ 140 h 238"/>
                  <a:gd name="T14" fmla="*/ 953 w 1122"/>
                  <a:gd name="T15" fmla="*/ 95 h 238"/>
                  <a:gd name="T16" fmla="*/ 1021 w 1122"/>
                  <a:gd name="T17" fmla="*/ 72 h 238"/>
                  <a:gd name="T18" fmla="*/ 1111 w 1122"/>
                  <a:gd name="T19" fmla="*/ 95 h 238"/>
                  <a:gd name="T20" fmla="*/ 953 w 1122"/>
                  <a:gd name="T21" fmla="*/ 27 h 238"/>
                  <a:gd name="T22" fmla="*/ 862 w 1122"/>
                  <a:gd name="T23" fmla="*/ 72 h 238"/>
                  <a:gd name="T24" fmla="*/ 658 w 1122"/>
                  <a:gd name="T25" fmla="*/ 95 h 238"/>
                  <a:gd name="T26" fmla="*/ 431 w 1122"/>
                  <a:gd name="T27" fmla="*/ 95 h 238"/>
                  <a:gd name="T28" fmla="*/ 204 w 1122"/>
                  <a:gd name="T29" fmla="*/ 27 h 238"/>
                  <a:gd name="T30" fmla="*/ 159 w 1122"/>
                  <a:gd name="T31" fmla="*/ 4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22" h="238">
                    <a:moveTo>
                      <a:pt x="159" y="4"/>
                    </a:moveTo>
                    <a:cubicBezTo>
                      <a:pt x="125" y="8"/>
                      <a:pt x="0" y="42"/>
                      <a:pt x="0" y="49"/>
                    </a:cubicBezTo>
                    <a:cubicBezTo>
                      <a:pt x="0" y="56"/>
                      <a:pt x="99" y="30"/>
                      <a:pt x="159" y="49"/>
                    </a:cubicBezTo>
                    <a:cubicBezTo>
                      <a:pt x="219" y="68"/>
                      <a:pt x="303" y="133"/>
                      <a:pt x="363" y="163"/>
                    </a:cubicBezTo>
                    <a:cubicBezTo>
                      <a:pt x="423" y="193"/>
                      <a:pt x="465" y="224"/>
                      <a:pt x="522" y="231"/>
                    </a:cubicBezTo>
                    <a:cubicBezTo>
                      <a:pt x="579" y="238"/>
                      <a:pt x="646" y="223"/>
                      <a:pt x="703" y="208"/>
                    </a:cubicBezTo>
                    <a:cubicBezTo>
                      <a:pt x="760" y="193"/>
                      <a:pt x="820" y="159"/>
                      <a:pt x="862" y="140"/>
                    </a:cubicBezTo>
                    <a:cubicBezTo>
                      <a:pt x="904" y="121"/>
                      <a:pt x="926" y="106"/>
                      <a:pt x="953" y="95"/>
                    </a:cubicBezTo>
                    <a:cubicBezTo>
                      <a:pt x="980" y="84"/>
                      <a:pt x="995" y="72"/>
                      <a:pt x="1021" y="72"/>
                    </a:cubicBezTo>
                    <a:cubicBezTo>
                      <a:pt x="1047" y="72"/>
                      <a:pt x="1122" y="102"/>
                      <a:pt x="1111" y="95"/>
                    </a:cubicBezTo>
                    <a:cubicBezTo>
                      <a:pt x="1100" y="88"/>
                      <a:pt x="994" y="31"/>
                      <a:pt x="953" y="27"/>
                    </a:cubicBezTo>
                    <a:cubicBezTo>
                      <a:pt x="912" y="23"/>
                      <a:pt x="911" y="61"/>
                      <a:pt x="862" y="72"/>
                    </a:cubicBezTo>
                    <a:cubicBezTo>
                      <a:pt x="813" y="83"/>
                      <a:pt x="730" y="91"/>
                      <a:pt x="658" y="95"/>
                    </a:cubicBezTo>
                    <a:cubicBezTo>
                      <a:pt x="586" y="99"/>
                      <a:pt x="507" y="106"/>
                      <a:pt x="431" y="95"/>
                    </a:cubicBezTo>
                    <a:cubicBezTo>
                      <a:pt x="355" y="84"/>
                      <a:pt x="249" y="42"/>
                      <a:pt x="204" y="27"/>
                    </a:cubicBezTo>
                    <a:cubicBezTo>
                      <a:pt x="159" y="12"/>
                      <a:pt x="193" y="0"/>
                      <a:pt x="159" y="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rgbClr val="CC0000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cap="flat" cmpd="sng">
                    <a:solidFill>
                      <a:srgbClr val="969696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21776" name="Oval 272">
            <a:extLst>
              <a:ext uri="{FF2B5EF4-FFF2-40B4-BE49-F238E27FC236}">
                <a16:creationId xmlns:a16="http://schemas.microsoft.com/office/drawing/2014/main" id="{249E9291-15B8-4199-A2C9-7343D6E79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3" y="6057900"/>
            <a:ext cx="9217026" cy="1331913"/>
          </a:xfrm>
          <a:prstGeom prst="ellipse">
            <a:avLst/>
          </a:prstGeom>
          <a:gradFill rotWithShape="1">
            <a:gsLst>
              <a:gs pos="0">
                <a:srgbClr val="005E5C">
                  <a:alpha val="60001"/>
                </a:srgbClr>
              </a:gs>
              <a:gs pos="100000">
                <a:srgbClr val="005E5C">
                  <a:gamma/>
                  <a:shade val="57647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rgbClr val="969696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957" y="2149385"/>
            <a:ext cx="5095378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08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C71B63-28BD-44DB-87BE-D19663548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0"/>
            <a:ext cx="10304766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6200" y="838200"/>
            <a:ext cx="8991600" cy="5181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endParaRPr lang="en-US" sz="32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32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LcPeriod"/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</a:p>
          <a:p>
            <a:pPr marL="514350" indent="-514350">
              <a:buAutoNum type="alphaLcPeriod"/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</a:p>
        </p:txBody>
      </p:sp>
    </p:spTree>
    <p:extLst>
      <p:ext uri="{BB962C8B-B14F-4D97-AF65-F5344CB8AC3E}">
        <p14:creationId xmlns:p14="http://schemas.microsoft.com/office/powerpoint/2010/main" val="3199741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7552095"/>
              </p:ext>
            </p:extLst>
          </p:nvPr>
        </p:nvGraphicFramePr>
        <p:xfrm>
          <a:off x="0" y="0"/>
          <a:ext cx="9201150" cy="69706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4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0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0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35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987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Tiếng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Âm</a:t>
                      </a:r>
                      <a:r>
                        <a:rPr lang="en-US" sz="24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bg1"/>
                          </a:solidFill>
                        </a:rPr>
                        <a:t>đầu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Vần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Thanh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Tuy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rằng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khác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giống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nhưng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chung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một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giàn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BEC3BCB-0D5E-4E29-8BFD-21C7DA6CC909}"/>
              </a:ext>
            </a:extLst>
          </p:cNvPr>
          <p:cNvSpPr txBox="1"/>
          <p:nvPr/>
        </p:nvSpPr>
        <p:spPr>
          <a:xfrm>
            <a:off x="2514600" y="554385"/>
            <a:ext cx="586740" cy="419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7376F7-17C8-4153-A222-698A1120FF67}"/>
              </a:ext>
            </a:extLst>
          </p:cNvPr>
          <p:cNvSpPr txBox="1"/>
          <p:nvPr/>
        </p:nvSpPr>
        <p:spPr>
          <a:xfrm>
            <a:off x="2541270" y="5148017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nh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AB6D8C-8533-4055-9831-BC3FC48C51A2}"/>
              </a:ext>
            </a:extLst>
          </p:cNvPr>
          <p:cNvSpPr txBox="1"/>
          <p:nvPr/>
        </p:nvSpPr>
        <p:spPr>
          <a:xfrm>
            <a:off x="2514600" y="19812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4B1371-849E-463F-884A-8A5EA3ABF77F}"/>
              </a:ext>
            </a:extLst>
          </p:cNvPr>
          <p:cNvSpPr txBox="1"/>
          <p:nvPr/>
        </p:nvSpPr>
        <p:spPr>
          <a:xfrm>
            <a:off x="2552700" y="2385715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B05207-4011-4F52-9F36-609E58928EC4}"/>
              </a:ext>
            </a:extLst>
          </p:cNvPr>
          <p:cNvSpPr txBox="1"/>
          <p:nvPr/>
        </p:nvSpPr>
        <p:spPr>
          <a:xfrm>
            <a:off x="2533650" y="2804815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69F3E2-FE30-4721-BCE0-A57DC4370F86}"/>
              </a:ext>
            </a:extLst>
          </p:cNvPr>
          <p:cNvSpPr txBox="1"/>
          <p:nvPr/>
        </p:nvSpPr>
        <p:spPr>
          <a:xfrm>
            <a:off x="2533650" y="3334181"/>
            <a:ext cx="586740" cy="507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D13834-19D6-468A-AF58-3A2941320074}"/>
              </a:ext>
            </a:extLst>
          </p:cNvPr>
          <p:cNvSpPr txBox="1"/>
          <p:nvPr/>
        </p:nvSpPr>
        <p:spPr>
          <a:xfrm>
            <a:off x="2533650" y="37719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CA6A0B-7810-40A1-95EF-29D5820A399E}"/>
              </a:ext>
            </a:extLst>
          </p:cNvPr>
          <p:cNvSpPr txBox="1"/>
          <p:nvPr/>
        </p:nvSpPr>
        <p:spPr>
          <a:xfrm>
            <a:off x="2560320" y="426781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kh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6A37F5-2421-4C68-827E-1CB01F79406E}"/>
              </a:ext>
            </a:extLst>
          </p:cNvPr>
          <p:cNvSpPr txBox="1"/>
          <p:nvPr/>
        </p:nvSpPr>
        <p:spPr>
          <a:xfrm>
            <a:off x="2537460" y="4700885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gi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3C3099-ECB8-4390-BE28-BB71ED1A569E}"/>
              </a:ext>
            </a:extLst>
          </p:cNvPr>
          <p:cNvSpPr txBox="1"/>
          <p:nvPr/>
        </p:nvSpPr>
        <p:spPr>
          <a:xfrm>
            <a:off x="2533650" y="15240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th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7DF729-544E-41D7-B9BE-3F05CF579576}"/>
              </a:ext>
            </a:extLst>
          </p:cNvPr>
          <p:cNvSpPr txBox="1"/>
          <p:nvPr/>
        </p:nvSpPr>
        <p:spPr>
          <a:xfrm>
            <a:off x="2529840" y="5587841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ch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8F717D-87E7-42B2-9F3D-DE6571E8133D}"/>
              </a:ext>
            </a:extLst>
          </p:cNvPr>
          <p:cNvSpPr txBox="1"/>
          <p:nvPr/>
        </p:nvSpPr>
        <p:spPr>
          <a:xfrm>
            <a:off x="2537460" y="6047273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847DA0-949C-43B6-BD12-02BA53BC72BA}"/>
              </a:ext>
            </a:extLst>
          </p:cNvPr>
          <p:cNvSpPr txBox="1"/>
          <p:nvPr/>
        </p:nvSpPr>
        <p:spPr>
          <a:xfrm>
            <a:off x="2548890" y="641985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gi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7DAFF10-3766-4958-A75C-217A0F0C023A}"/>
              </a:ext>
            </a:extLst>
          </p:cNvPr>
          <p:cNvSpPr txBox="1"/>
          <p:nvPr/>
        </p:nvSpPr>
        <p:spPr>
          <a:xfrm>
            <a:off x="5234940" y="514559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âu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FE1A1FB-2A3F-4ADF-87C3-A4BC127518F1}"/>
              </a:ext>
            </a:extLst>
          </p:cNvPr>
          <p:cNvSpPr txBox="1"/>
          <p:nvPr/>
        </p:nvSpPr>
        <p:spPr>
          <a:xfrm>
            <a:off x="5040630" y="5088583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ưng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826B5A-9504-4F51-844A-388080AAF07B}"/>
              </a:ext>
            </a:extLst>
          </p:cNvPr>
          <p:cNvSpPr txBox="1"/>
          <p:nvPr/>
        </p:nvSpPr>
        <p:spPr>
          <a:xfrm>
            <a:off x="5273040" y="2345889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i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FFC98B3-C074-4C11-9D5B-A22B2D3AA2F6}"/>
              </a:ext>
            </a:extLst>
          </p:cNvPr>
          <p:cNvSpPr txBox="1"/>
          <p:nvPr/>
        </p:nvSpPr>
        <p:spPr>
          <a:xfrm>
            <a:off x="5029200" y="2808190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ung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B2295C5-3F10-4890-9E00-F7C71FA5BD35}"/>
              </a:ext>
            </a:extLst>
          </p:cNvPr>
          <p:cNvSpPr txBox="1"/>
          <p:nvPr/>
        </p:nvSpPr>
        <p:spPr>
          <a:xfrm>
            <a:off x="5008245" y="3713887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ăng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F8FED2-3056-4FA6-B0EA-0DA8741F4AC2}"/>
              </a:ext>
            </a:extLst>
          </p:cNvPr>
          <p:cNvSpPr txBox="1"/>
          <p:nvPr/>
        </p:nvSpPr>
        <p:spPr>
          <a:xfrm>
            <a:off x="5280660" y="4227984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</a:rPr>
              <a:t>ac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5D846A8-7A15-402F-8D01-F1FE43F3E224}"/>
              </a:ext>
            </a:extLst>
          </p:cNvPr>
          <p:cNvSpPr txBox="1"/>
          <p:nvPr/>
        </p:nvSpPr>
        <p:spPr>
          <a:xfrm>
            <a:off x="5029200" y="4643103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ông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B27B73C-8D46-48E7-8C79-E39ED695979C}"/>
              </a:ext>
            </a:extLst>
          </p:cNvPr>
          <p:cNvSpPr txBox="1"/>
          <p:nvPr/>
        </p:nvSpPr>
        <p:spPr>
          <a:xfrm>
            <a:off x="5029200" y="1484174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ương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B97C032-D8EA-4C08-BE0D-769AD29EED1D}"/>
              </a:ext>
            </a:extLst>
          </p:cNvPr>
          <p:cNvSpPr txBox="1"/>
          <p:nvPr/>
        </p:nvSpPr>
        <p:spPr>
          <a:xfrm>
            <a:off x="5040630" y="5548015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ung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DC0F918-D00E-4D97-BBA6-F8DCA5F8536D}"/>
              </a:ext>
            </a:extLst>
          </p:cNvPr>
          <p:cNvSpPr txBox="1"/>
          <p:nvPr/>
        </p:nvSpPr>
        <p:spPr>
          <a:xfrm>
            <a:off x="5257800" y="6007447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ôt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A6DA6F1-32DD-4A14-B0CE-E7BEF590F3C7}"/>
              </a:ext>
            </a:extLst>
          </p:cNvPr>
          <p:cNvSpPr txBox="1"/>
          <p:nvPr/>
        </p:nvSpPr>
        <p:spPr>
          <a:xfrm>
            <a:off x="5269230" y="648698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</a:rPr>
              <a:t>an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2B1AE5E-E7B3-48D0-841C-8723F7208256}"/>
              </a:ext>
            </a:extLst>
          </p:cNvPr>
          <p:cNvSpPr txBox="1"/>
          <p:nvPr/>
        </p:nvSpPr>
        <p:spPr>
          <a:xfrm>
            <a:off x="5219700" y="9906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ơi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44E821D-1A63-4706-99A7-399B4124E41D}"/>
              </a:ext>
            </a:extLst>
          </p:cNvPr>
          <p:cNvSpPr txBox="1"/>
          <p:nvPr/>
        </p:nvSpPr>
        <p:spPr>
          <a:xfrm>
            <a:off x="5234940" y="1923998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ây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63F2586-5C42-4F34-878A-DC36BEB49743}"/>
              </a:ext>
            </a:extLst>
          </p:cNvPr>
          <p:cNvSpPr txBox="1"/>
          <p:nvPr/>
        </p:nvSpPr>
        <p:spPr>
          <a:xfrm>
            <a:off x="5234940" y="3295345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uy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439F4FD-C09B-437F-9EEA-6EEDF7C80C1E}"/>
              </a:ext>
            </a:extLst>
          </p:cNvPr>
          <p:cNvSpPr txBox="1"/>
          <p:nvPr/>
        </p:nvSpPr>
        <p:spPr>
          <a:xfrm>
            <a:off x="7277100" y="533400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huyền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70AD590-C7D8-48D2-BAC6-984162ADC6B6}"/>
              </a:ext>
            </a:extLst>
          </p:cNvPr>
          <p:cNvSpPr txBox="1"/>
          <p:nvPr/>
        </p:nvSpPr>
        <p:spPr>
          <a:xfrm>
            <a:off x="7277100" y="1009441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ngang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8032A55-838D-4EEF-8220-CEA8DEB91A0A}"/>
              </a:ext>
            </a:extLst>
          </p:cNvPr>
          <p:cNvSpPr txBox="1"/>
          <p:nvPr/>
        </p:nvSpPr>
        <p:spPr>
          <a:xfrm>
            <a:off x="7429500" y="1942839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sắc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47CCD6BF-AB83-45EC-98FF-8DF1BB18E714}"/>
              </a:ext>
            </a:extLst>
          </p:cNvPr>
          <p:cNvSpPr txBox="1"/>
          <p:nvPr/>
        </p:nvSpPr>
        <p:spPr>
          <a:xfrm>
            <a:off x="7277100" y="1443335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ngang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34BEDD4F-F002-4474-8160-166632C89DF3}"/>
              </a:ext>
            </a:extLst>
          </p:cNvPr>
          <p:cNvSpPr txBox="1"/>
          <p:nvPr/>
        </p:nvSpPr>
        <p:spPr>
          <a:xfrm>
            <a:off x="7429500" y="2382131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sắc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157F9D2-94AA-4E70-8F96-ED5DAAF4387A}"/>
              </a:ext>
            </a:extLst>
          </p:cNvPr>
          <p:cNvSpPr txBox="1"/>
          <p:nvPr/>
        </p:nvSpPr>
        <p:spPr>
          <a:xfrm>
            <a:off x="7292340" y="2781414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huyền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EFD11D25-8930-4026-9FA6-AC33BA7C6996}"/>
              </a:ext>
            </a:extLst>
          </p:cNvPr>
          <p:cNvSpPr txBox="1"/>
          <p:nvPr/>
        </p:nvSpPr>
        <p:spPr>
          <a:xfrm>
            <a:off x="7307580" y="3233870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ngang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E9C31558-E478-4CC7-98B6-96F6425F1297}"/>
              </a:ext>
            </a:extLst>
          </p:cNvPr>
          <p:cNvSpPr txBox="1"/>
          <p:nvPr/>
        </p:nvSpPr>
        <p:spPr>
          <a:xfrm>
            <a:off x="7292340" y="5545334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ngang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78ED4D73-A6DA-4516-80FB-F06C7453AF7A}"/>
              </a:ext>
            </a:extLst>
          </p:cNvPr>
          <p:cNvSpPr txBox="1"/>
          <p:nvPr/>
        </p:nvSpPr>
        <p:spPr>
          <a:xfrm>
            <a:off x="7317105" y="5126176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ngang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CDA74B8C-E956-4D24-A479-52E35AF99BC5}"/>
              </a:ext>
            </a:extLst>
          </p:cNvPr>
          <p:cNvSpPr txBox="1"/>
          <p:nvPr/>
        </p:nvSpPr>
        <p:spPr>
          <a:xfrm>
            <a:off x="7317105" y="3752876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huyền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63A4CC72-C4BD-4EFF-99CB-B5F9E162B00C}"/>
              </a:ext>
            </a:extLst>
          </p:cNvPr>
          <p:cNvSpPr txBox="1"/>
          <p:nvPr/>
        </p:nvSpPr>
        <p:spPr>
          <a:xfrm>
            <a:off x="7273290" y="6472535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huyền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DFA95472-4AE9-4EE8-98E3-91EF12C6EFE4}"/>
              </a:ext>
            </a:extLst>
          </p:cNvPr>
          <p:cNvSpPr txBox="1"/>
          <p:nvPr/>
        </p:nvSpPr>
        <p:spPr>
          <a:xfrm>
            <a:off x="7429500" y="4247354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sắc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01C235C-07C2-43B9-A87D-23ECF0529A08}"/>
              </a:ext>
            </a:extLst>
          </p:cNvPr>
          <p:cNvSpPr txBox="1"/>
          <p:nvPr/>
        </p:nvSpPr>
        <p:spPr>
          <a:xfrm>
            <a:off x="7448550" y="4661163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sắc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5367DA00-3105-43BF-8890-82F0CE0520FB}"/>
              </a:ext>
            </a:extLst>
          </p:cNvPr>
          <p:cNvSpPr txBox="1"/>
          <p:nvPr/>
        </p:nvSpPr>
        <p:spPr>
          <a:xfrm>
            <a:off x="7266016" y="6019800"/>
            <a:ext cx="1245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nặng</a:t>
            </a:r>
            <a:endParaRPr lang="en-US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85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9" grpId="0"/>
      <p:bldP spid="11" grpId="0"/>
      <p:bldP spid="13" grpId="0"/>
      <p:bldP spid="15" grpId="0"/>
      <p:bldP spid="17" grpId="0"/>
      <p:bldP spid="19" grpId="0"/>
      <p:bldP spid="21" grpId="0"/>
      <p:bldP spid="23" grpId="0"/>
      <p:bldP spid="25" grpId="0"/>
      <p:bldP spid="27" grpId="0"/>
      <p:bldP spid="29" grpId="0"/>
      <p:bldP spid="31" grpId="0"/>
      <p:bldP spid="33" grpId="0"/>
      <p:bldP spid="35" grpId="0"/>
      <p:bldP spid="37" grpId="0"/>
      <p:bldP spid="39" grpId="0"/>
      <p:bldP spid="41" grpId="0"/>
      <p:bldP spid="43" grpId="0"/>
      <p:bldP spid="45" grpId="0"/>
      <p:bldP spid="47" grpId="0"/>
      <p:bldP spid="49" grpId="0"/>
      <p:bldP spid="73" grpId="0"/>
      <p:bldP spid="75" grpId="0"/>
      <p:bldP spid="77" grpId="0"/>
      <p:bldP spid="79" grpId="0"/>
      <p:bldP spid="101" grpId="0"/>
      <p:bldP spid="103" grpId="0"/>
      <p:bldP spid="107" grpId="0"/>
      <p:bldP spid="109" grpId="0"/>
      <p:bldP spid="111" grpId="0"/>
      <p:bldP spid="113" grpId="0"/>
      <p:bldP spid="115" grpId="0"/>
      <p:bldP spid="117" grpId="0"/>
      <p:bldP spid="119" grpId="0"/>
      <p:bldP spid="121" grpId="0"/>
      <p:bldP spid="123" grpId="0"/>
      <p:bldP spid="125" grpId="0"/>
      <p:bldP spid="1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3118721"/>
  <p:tag name="VIOLETTITLE" val="Tuần 1. Cấu tạo của tiếng"/>
  <p:tag name="VIOLETLESSON" val="1"/>
  <p:tag name="VIOLETCATID" val="7840645"/>
  <p:tag name="VIOLETSUBJECT" val="Luyện từ và câu 4"/>
  <p:tag name="VIOLETAUTHORID" val="13429234"/>
  <p:tag name="VIOLETAUTHORNAME" val="Vũ Thị Quynh Anh"/>
  <p:tag name="VIOLETAUTHORAVATAR" val="no_avatar.jpg"/>
  <p:tag name="VIOLETAUTHORADDRESS" val="Trường TH THCS Mai Động - Hưng Yên"/>
  <p:tag name="VIOLETDATE" val="2021-08-20 08:22:49"/>
  <p:tag name="VIOLETHIT" val="52"/>
  <p:tag name="VIOLETLIKE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798</TotalTime>
  <Words>1198</Words>
  <Application>Microsoft Office PowerPoint</Application>
  <PresentationFormat>On-screen Show (4:3)</PresentationFormat>
  <Paragraphs>365</Paragraphs>
  <Slides>23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.VnBlack</vt:lpstr>
      <vt:lpstr>Arial</vt:lpstr>
      <vt:lpstr>Calibri</vt:lpstr>
      <vt:lpstr>Calibri Light</vt:lpstr>
      <vt:lpstr>HP001 4 hàng</vt:lpstr>
      <vt:lpstr>Tahoma</vt:lpstr>
      <vt:lpstr>Times New Roman</vt:lpstr>
      <vt:lpstr>Wingdings</vt:lpstr>
      <vt:lpstr>Office Theme</vt:lpstr>
      <vt:lpstr>PowerPoint Presentation</vt:lpstr>
      <vt:lpstr>Thứ  ba  ngày   7  tháng 9  năm 2021</vt:lpstr>
      <vt:lpstr>Tiếng trong ngôn ngữ là gì?</vt:lpstr>
      <vt:lpstr>I. Nhận xét</vt:lpstr>
      <vt:lpstr>PowerPoint Presentation</vt:lpstr>
      <vt:lpstr>PowerPoint Presentation</vt:lpstr>
      <vt:lpstr>1. Mỗi tiếng thường có 3 bộ phận sau:</vt:lpstr>
      <vt:lpstr>PowerPoint Presentation</vt:lpstr>
      <vt:lpstr>PowerPoint Presentation</vt:lpstr>
      <vt:lpstr>PowerPoint Presentation</vt:lpstr>
      <vt:lpstr>II. Ghi nhớ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từ và câu lớp 4</dc:title>
  <dc:creator>Admin</dc:creator>
  <cp:lastModifiedBy>Win10Pro</cp:lastModifiedBy>
  <cp:revision>72</cp:revision>
  <dcterms:created xsi:type="dcterms:W3CDTF">2015-08-09T04:14:25Z</dcterms:created>
  <dcterms:modified xsi:type="dcterms:W3CDTF">2021-09-07T00:37:25Z</dcterms:modified>
</cp:coreProperties>
</file>