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02" r:id="rId2"/>
    <p:sldId id="304" r:id="rId3"/>
    <p:sldId id="284" r:id="rId4"/>
    <p:sldId id="286" r:id="rId5"/>
    <p:sldId id="261" r:id="rId6"/>
    <p:sldId id="270" r:id="rId7"/>
    <p:sldId id="260" r:id="rId8"/>
    <p:sldId id="287" r:id="rId9"/>
    <p:sldId id="288" r:id="rId10"/>
    <p:sldId id="291" r:id="rId11"/>
    <p:sldId id="292" r:id="rId12"/>
    <p:sldId id="294" r:id="rId13"/>
    <p:sldId id="297" r:id="rId14"/>
    <p:sldId id="301" r:id="rId15"/>
    <p:sldId id="303" r:id="rId16"/>
    <p:sldId id="308" r:id="rId17"/>
    <p:sldId id="295" r:id="rId18"/>
    <p:sldId id="305" r:id="rId19"/>
    <p:sldId id="306" r:id="rId20"/>
    <p:sldId id="307" r:id="rId21"/>
    <p:sldId id="299"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115" d="100"/>
          <a:sy n="115" d="100"/>
        </p:scale>
        <p:origin x="51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20/9/2022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8616842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64274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4294804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4623898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047520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959998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20/9/2022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2908383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20/9/2022</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78" r:id="rId9"/>
    <p:sldLayoutId id="2147483677" r:id="rId10"/>
    <p:sldLayoutId id="2147483676" r:id="rId11"/>
    <p:sldLayoutId id="2147483675" r:id="rId12"/>
    <p:sldLayoutId id="2147483674" r:id="rId13"/>
    <p:sldLayoutId id="2147483673"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34.e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8.xml"/><Relationship Id="rId7" Type="http://schemas.openxmlformats.org/officeDocument/2006/relationships/image" Target="../media/image4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4.wav"/><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8.png"/><Relationship Id="rId4" Type="http://schemas.openxmlformats.org/officeDocument/2006/relationships/notesSlide" Target="../notesSlides/notesSlide18.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png"/><Relationship Id="rId11" Type="http://schemas.openxmlformats.org/officeDocument/2006/relationships/audio" Target="../media/audio1.wav"/><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443400" y="1399808"/>
            <a:ext cx="69911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Thứ</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ngày</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tháng</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2B538A"/>
                </a:solidFill>
                <a:effectLst/>
                <a:uLnTx/>
                <a:uFillTx/>
                <a:latin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smtClean="0">
                <a:ln>
                  <a:noFill/>
                </a:ln>
                <a:solidFill>
                  <a:srgbClr val="2B538A"/>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2B538A"/>
              </a:solidFill>
              <a:effectLst/>
              <a:uLnTx/>
              <a:uFillTx/>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3186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2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điểm:Những</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 name="TextBox 1"/>
          <p:cNvSpPr txBox="1"/>
          <p:nvPr/>
        </p:nvSpPr>
        <p:spPr>
          <a:xfrm>
            <a:off x="4616824" y="4636433"/>
            <a:ext cx="7082117"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LUYỆN VIẾT TIN NHẮN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5"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cầm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này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mj-lt"/>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48430" y="1295906"/>
            <a:ext cx="6758908" cy="4524315"/>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ác phương pháp đánh giá làm việc nhóm | Trung tâm Hỗ trợ Giảng dạy -  Center for Teaching Excellence">
            <a:extLst>
              <a:ext uri="{FF2B5EF4-FFF2-40B4-BE49-F238E27FC236}">
                <a16:creationId xmlns:a16="http://schemas.microsoft.com/office/drawing/2014/main" id="{6F7705A7-94A9-602C-B1A5-3362FC131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70" r="1055" b="-5"/>
          <a:stretch/>
        </p:blipFill>
        <p:spPr bwMode="auto">
          <a:xfrm>
            <a:off x="2" y="3"/>
            <a:ext cx="4929842" cy="4190998"/>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572B711-6C4D-A06A-07FF-851D98C9DDE2}"/>
              </a:ext>
            </a:extLst>
          </p:cNvPr>
          <p:cNvSpPr txBox="1"/>
          <p:nvPr/>
        </p:nvSpPr>
        <p:spPr>
          <a:xfrm>
            <a:off x="5054138" y="407542"/>
            <a:ext cx="6620361" cy="337592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0" i="1" u="none" strike="noStrike" kern="1200" cap="none" spc="0" normalizeH="0" baseline="0" noProof="0" dirty="0" smtClean="0">
                <a:ln>
                  <a:noFill/>
                </a:ln>
                <a:solidFill>
                  <a:schemeClr val="accent5">
                    <a:lumMod val="50000"/>
                  </a:schemeClr>
                </a:solidFill>
                <a:effectLst/>
                <a:uLnTx/>
                <a:uFillTx/>
                <a:latin typeface="Nunito Black" panose="00000A00000000000000" pitchFamily="2" charset="0"/>
                <a:ea typeface="+mn-ea"/>
                <a:cs typeface="+mn-cs"/>
              </a:rPr>
              <a:t>3.</a:t>
            </a:r>
            <a:r>
              <a:rPr kumimoji="0" lang="en-US" sz="3200" b="0" i="1" u="none" strike="noStrike" kern="1200" cap="none" spc="0" normalizeH="0" noProof="0" dirty="0" smtClean="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smtClean="0">
                <a:ln>
                  <a:noFill/>
                </a:ln>
                <a:solidFill>
                  <a:schemeClr val="accent5">
                    <a:lumMod val="50000"/>
                  </a:schemeClr>
                </a:solidFill>
                <a:effectLst/>
                <a:uLnTx/>
                <a:uFillTx/>
                <a:latin typeface="Nunito Black" panose="00000A00000000000000" pitchFamily="2" charset="0"/>
                <a:ea typeface="+mn-ea"/>
                <a:cs typeface="+mn-cs"/>
              </a:rPr>
              <a:t>Đọc</a:t>
            </a:r>
            <a:r>
              <a:rPr kumimoji="0" lang="en-US" sz="3200" b="0" i="1" u="none" strike="noStrike" kern="1200" cap="none" spc="0" normalizeH="0" baseline="0" noProof="0" dirty="0" smtClean="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lại</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tin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nhắn</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của</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em</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phát</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hiện</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lỗi</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và</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sửa</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lỗi</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dùng</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từ</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đặt</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câu</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sắp</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a:t>
            </a:r>
            <a:r>
              <a:rPr kumimoji="0" lang="en-US" sz="3200" b="0" i="1" u="none" strike="noStrike" kern="1200" cap="none" spc="0" normalizeH="0" baseline="0" noProof="0" dirty="0" err="1">
                <a:ln>
                  <a:noFill/>
                </a:ln>
                <a:solidFill>
                  <a:schemeClr val="accent5">
                    <a:lumMod val="50000"/>
                  </a:schemeClr>
                </a:solidFill>
                <a:effectLst/>
                <a:uLnTx/>
                <a:uFillTx/>
                <a:latin typeface="Nunito Black" panose="00000A00000000000000" pitchFamily="2" charset="0"/>
                <a:ea typeface="+mn-ea"/>
                <a:cs typeface="+mn-cs"/>
              </a:rPr>
              <a:t>xếp</a:t>
            </a:r>
            <a:r>
              <a:rPr kumimoji="0" lang="en-US" sz="3200" b="0" i="1" u="none" strike="noStrike" kern="1200" cap="none" spc="0" normalizeH="0" baseline="0" noProof="0" dirty="0">
                <a:ln>
                  <a:noFill/>
                </a:ln>
                <a:solidFill>
                  <a:schemeClr val="accent5">
                    <a:lumMod val="50000"/>
                  </a:schemeClr>
                </a:solidFill>
                <a:effectLst/>
                <a:uLnTx/>
                <a:uFillTx/>
                <a:latin typeface="Nunito Black" panose="00000A00000000000000" pitchFamily="2" charset="0"/>
                <a:ea typeface="+mn-ea"/>
                <a:cs typeface="+mn-cs"/>
              </a:rPr>
              <a:t> ý,…)</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3200" b="0" i="1" u="none" strike="noStrike" kern="1200" cap="none" spc="0" normalizeH="0" baseline="0" noProof="0" dirty="0">
              <a:ln>
                <a:noFill/>
              </a:ln>
              <a:solidFill>
                <a:srgbClr val="FFFF00"/>
              </a:solidFill>
              <a:effectLst/>
              <a:uLnTx/>
              <a:uFillTx/>
              <a:latin typeface="Nunito Black" panose="00000A00000000000000" pitchFamily="2" charset="0"/>
              <a:ea typeface="+mn-ea"/>
              <a:cs typeface="+mn-cs"/>
            </a:endParaRPr>
          </a:p>
        </p:txBody>
      </p:sp>
      <p:pic>
        <p:nvPicPr>
          <p:cNvPr id="1030" name="Picture 6" descr="Đồ họa vector Tin nhắn Mạng di động Đồ họa đối thoại - vượt qua png vector  png tải về - Miễn phí trong suốt Dòng png Tải về.">
            <a:extLst>
              <a:ext uri="{FF2B5EF4-FFF2-40B4-BE49-F238E27FC236}">
                <a16:creationId xmlns:a16="http://schemas.microsoft.com/office/drawing/2014/main" id="{1A2BED29-A6B9-F275-E867-B41F53B44D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6875" l="778" r="98000">
                        <a14:foregroundMark x1="2333" y1="7750" x2="27889" y2="35000"/>
                        <a14:foregroundMark x1="8556" y1="38375" x2="90778" y2="84750"/>
                        <a14:foregroundMark x1="90778" y1="84750" x2="91778" y2="84750"/>
                        <a14:foregroundMark x1="74000" y1="38500" x2="93222" y2="58875"/>
                        <a14:foregroundMark x1="81222" y1="39750" x2="94222" y2="50250"/>
                        <a14:foregroundMark x1="94222" y1="50250" x2="94444" y2="50625"/>
                        <a14:foregroundMark x1="16444" y1="70250" x2="70444" y2="24500"/>
                        <a14:foregroundMark x1="70444" y1="24500" x2="78778" y2="11625"/>
                        <a14:foregroundMark x1="98333" y1="45750" x2="97889" y2="51125"/>
                        <a14:foregroundMark x1="59556" y1="95625" x2="58778" y2="96875"/>
                        <a14:foregroundMark x1="13889" y1="2875" x2="19222" y2="3250"/>
                        <a14:foregroundMark x1="778" y1="7250" x2="5333" y2="18375"/>
                      </a14:backgroundRemoval>
                    </a14:imgEffect>
                  </a14:imgLayer>
                </a14:imgProps>
              </a:ext>
              <a:ext uri="{28A0092B-C50C-407E-A947-70E740481C1C}">
                <a14:useLocalDpi xmlns:a14="http://schemas.microsoft.com/office/drawing/2010/main" val="0"/>
              </a:ext>
            </a:extLst>
          </a:blip>
          <a:srcRect/>
          <a:stretch>
            <a:fillRect/>
          </a:stretch>
        </p:blipFill>
        <p:spPr bwMode="auto">
          <a:xfrm>
            <a:off x="4114800" y="1955534"/>
            <a:ext cx="8000999" cy="52121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76A6C05-D297-8E87-0C4C-D34322157E85}"/>
              </a:ext>
            </a:extLst>
          </p:cNvPr>
          <p:cNvSpPr txBox="1"/>
          <p:nvPr/>
        </p:nvSpPr>
        <p:spPr>
          <a:xfrm>
            <a:off x="3657600" y="3657600"/>
            <a:ext cx="6693372" cy="1938992"/>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rPr>
              <a:t>Hoạt động nhóm</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0070C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066450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Vận</a:t>
              </a:r>
              <a:r>
                <a:rPr kumimoji="0" lang="en-US" sz="80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sz="80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dụng</a:t>
              </a:r>
              <a:endParaRPr kumimoji="0" lang="en-US" sz="80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6479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Viết</a:t>
              </a:r>
              <a:r>
                <a:rPr lang="en-US" sz="8800" b="1" dirty="0">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 tin </a:t>
              </a: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nhắn</a:t>
              </a:r>
              <a:endPar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1347297" y="2041009"/>
            <a:ext cx="12778013" cy="101566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Lời</a:t>
            </a:r>
            <a:r>
              <a:rPr kumimoji="0" lang="en-US" altLang="zh-CN" sz="6000" b="1" i="0" u="none" strike="noStrike" kern="1200" cap="none" spc="0" normalizeH="0" baseline="0" noProof="0" dirty="0"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baseline="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nhắn</a:t>
            </a:r>
            <a:r>
              <a:rPr kumimoji="0" lang="en-US" altLang="zh-CN" sz="6000" b="1" i="0" u="none" strike="noStrike" kern="1200" cap="none" spc="0" normalizeH="0" noProof="0" dirty="0"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yêu</a:t>
            </a:r>
            <a:r>
              <a:rPr kumimoji="0" lang="en-US" altLang="zh-CN" sz="6000" b="1" i="0" u="none" strike="noStrike" kern="1200" cap="none" spc="0" normalizeH="0" noProof="0" dirty="0"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smtClean="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thương</a:t>
            </a:r>
            <a:endParaRPr kumimoji="0" lang="zh-CN" altLang="en-US" sz="60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4743800" y="696952"/>
            <a:ext cx="4759179" cy="120032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Trò</a:t>
            </a:r>
            <a:r>
              <a:rPr kumimoji="0" lang="en-US" altLang="zh-CN"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chơi</a:t>
            </a:r>
            <a:endParaRPr kumimoji="0" lang="zh-CN" altLang="en-US"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ba</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xinh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xắn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Trước</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tiên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dirty="0" err="1">
                <a:solidFill>
                  <a:srgbClr val="FF0000"/>
                </a:solidFill>
                <a:latin typeface="+mj-lt"/>
                <a:ea typeface="Arial-Rounded" panose="020B0500000000000000" pitchFamily="34" charset="0"/>
                <a:cs typeface="Arial-Rounded" panose="020B0500000000000000" pitchFamily="34" charset="0"/>
              </a:rPr>
              <a:t>viết</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thư</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tay</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3447457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518</Words>
  <Application>Microsoft Office PowerPoint</Application>
  <PresentationFormat>Widescreen</PresentationFormat>
  <Paragraphs>77</Paragraphs>
  <Slides>21</Slides>
  <Notes>18</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Arial</vt:lpstr>
      <vt:lpstr>Arial-Rounded</vt:lpstr>
      <vt:lpstr>Calibri</vt:lpstr>
      <vt:lpstr>Calibri Light</vt:lpstr>
      <vt:lpstr>LNTH-Kids  Chinese Font 1</vt:lpstr>
      <vt:lpstr>Nunito Black</vt:lpstr>
      <vt:lpstr>Times New Roman</vt:lpstr>
      <vt:lpstr>White Xmas PERSONAL USE</vt:lpstr>
      <vt:lpstr>印品黑体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32</cp:revision>
  <dcterms:created xsi:type="dcterms:W3CDTF">2022-05-22T07:45:41Z</dcterms:created>
  <dcterms:modified xsi:type="dcterms:W3CDTF">2022-09-20T14:42:11Z</dcterms:modified>
</cp:coreProperties>
</file>