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1" r:id="rId4"/>
    <p:sldId id="2638" r:id="rId5"/>
    <p:sldId id="320" r:id="rId6"/>
    <p:sldId id="321" r:id="rId7"/>
    <p:sldId id="2636" r:id="rId8"/>
    <p:sldId id="2637" r:id="rId9"/>
    <p:sldId id="322" r:id="rId10"/>
    <p:sldId id="280" r:id="rId11"/>
    <p:sldId id="2641" r:id="rId12"/>
    <p:sldId id="2645" r:id="rId13"/>
    <p:sldId id="2646" r:id="rId14"/>
    <p:sldId id="2642" r:id="rId15"/>
    <p:sldId id="2640" r:id="rId16"/>
    <p:sldId id="2639" r:id="rId17"/>
    <p:sldId id="29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4" d="100"/>
          <a:sy n="54" d="100"/>
        </p:scale>
        <p:origin x="73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04702-C397-4B5F-B3DC-AFD26D3EBDAB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615CF-D446-46A9-A249-E51B2230D2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294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08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5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8891-D91A-72C3-73B1-3A3E5F96E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67141-0496-6306-F545-76D02C41C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412E-12B5-DE7C-1B8F-7199C372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3E202-2AD4-3DFB-F2FF-1DED657B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CB39A-A202-E70B-5D38-13607996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666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5DCE-8EF5-8FD6-AC94-C7173586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86A60-43A3-DA63-E1E5-3A92F61AC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59378-62E0-FCCB-2597-FE5A858A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E2C60-5745-E978-5B7D-E04CFBC6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EC15D-CCAA-F08E-1483-AFF786B5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427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93F58-355F-979C-2E97-93265F3A7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80A6A-4A97-E6EF-9B1D-E2BE84421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DD16F-AA84-4D25-DABE-BC40D609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B94E6-E2D9-0439-BDF2-B66582A4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6293-F530-0285-9F58-CACCCFB8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521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287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5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FC6D-6663-846E-94D8-40EFAA24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70B3-4C81-E992-541A-F7724FF7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53EEB-C73E-B31B-ED3E-73152F33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226FB-C5FA-A19B-B849-663E2FB3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7EB4-866C-7662-5C9E-E5CFA4289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485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E2F1-25BE-95F1-8AE6-E04010C5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D323A-AFC5-E858-8DC9-29B389572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48DE6-FF37-0B93-281C-6CBEDEB8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2FA32-F138-9E37-882C-99806A58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41085-1EAC-E595-7FD3-01DFB34A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569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7FA1-B6A8-56DB-8331-6B27C0BE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8FA05-9C5D-EF0E-61DD-2D63F368B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B91DA-0C46-5854-3A59-784BFEABF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57FED-56B9-8A1F-CC42-C77F6511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4E8E3-4839-9D25-B4E5-EBAED971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8DAF1-C21A-650B-9973-1C64F5F6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461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4654-77DD-BC8E-F6D7-8B069A28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558A9-42A2-FD4A-99E5-5E85B8881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9A5BC-4EB5-C7CC-E64B-2D4BECD50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A99891-41BD-1950-B333-E34675522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200AFB-4BB7-D906-8839-C6AC9AE7A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862ED5-9B85-749B-FBFD-3C491E6C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38E3C-B935-17B8-6783-ECE029947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42D2C-861A-BD86-D31C-CB16FF5D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9196-40EC-BF0B-8574-6614CA633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BA95F-5EFF-F74B-98DA-E4B340E0A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2668D-5593-F764-80D7-744AD439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98BF1-D6E8-5468-5592-3A39EC65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764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D60AE-98C7-7ACC-9E25-BF7655AA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B027A-A4A4-09D6-9EAD-C491091A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E1C53-9297-D217-1A82-5C28FECC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71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76504-EE8A-96BB-C5D2-03A75AF4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53CF5-BA48-A528-2057-2C4FE6BF9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93433-AF6B-C30F-BE2C-45B7B982D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289A2-899C-1363-FC61-DD9DA14F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23681-FFDA-0354-649F-EED15191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B6065-A2D9-1502-9DE3-FFF79A5A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46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7D6D-6157-DB40-17D8-D674DCEF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0A090-7B43-85A9-B860-1D622627C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2DF4A-466E-0BF0-1665-A7EB6A07F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EE2E-9130-1E8F-4D2B-349B1E1A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15E12-254B-2AE7-47E1-C9E4FF81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BF645-F08D-48D0-B754-1B43B88F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17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ED867-E156-00BF-EC9B-E1793AE1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4DEC7-CB4A-EF7E-0F8D-C3085C4D2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06001-A28A-857A-D765-777EDEB38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648A-5D7D-42AD-AF32-D9EDF6789664}" type="datetimeFigureOut">
              <a:rPr lang="vi-VN" smtClean="0"/>
              <a:t>24/09/2022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4A5A-7007-68A5-488D-DEAD403C7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36DC5-17D9-3729-6611-CF9AC14BF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A8C5-B098-4AFE-A3CD-FE765BFDD4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5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0F16-42B3-EA49-75FD-4376EE4C8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0EAF-A46C-49F0-C27B-70A37D0FC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25494-C32B-5018-2EFC-DD533138082A}"/>
              </a:ext>
            </a:extLst>
          </p:cNvPr>
          <p:cNvSpPr/>
          <p:nvPr/>
        </p:nvSpPr>
        <p:spPr>
          <a:xfrm>
            <a:off x="6178529" y="2813705"/>
            <a:ext cx="30762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A9701-07A4-73EB-E931-078577754BBC}"/>
              </a:ext>
            </a:extLst>
          </p:cNvPr>
          <p:cNvGrpSpPr/>
          <p:nvPr/>
        </p:nvGrpSpPr>
        <p:grpSpPr>
          <a:xfrm>
            <a:off x="82529" y="15436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6DBE0-EA4A-9CD3-A20D-17AED7AAF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0FACF7-7C6B-1326-E6FE-6E160C1A19FA}"/>
                </a:ext>
              </a:extLst>
            </p:cNvPr>
            <p:cNvSpPr/>
            <p:nvPr/>
          </p:nvSpPr>
          <p:spPr>
            <a:xfrm>
              <a:off x="491087" y="252966"/>
              <a:ext cx="10951536" cy="6352068"/>
            </a:xfrm>
            <a:prstGeom prst="roundRect">
              <a:avLst>
                <a:gd name="adj" fmla="val 55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599602E-13A1-75B7-560F-5B23442DBA57}"/>
              </a:ext>
            </a:extLst>
          </p:cNvPr>
          <p:cNvSpPr txBox="1"/>
          <p:nvPr/>
        </p:nvSpPr>
        <p:spPr>
          <a:xfrm>
            <a:off x="1009743" y="608199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26A76-BC80-9D54-BA9B-35A2A3AD6797}"/>
              </a:ext>
            </a:extLst>
          </p:cNvPr>
          <p:cNvSpPr/>
          <p:nvPr/>
        </p:nvSpPr>
        <p:spPr>
          <a:xfrm>
            <a:off x="1892792" y="2881591"/>
            <a:ext cx="82413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GIPHY — steffi lynn | Motion design animation, Scrapbook stickers  printable, Giphy">
            <a:extLst>
              <a:ext uri="{FF2B5EF4-FFF2-40B4-BE49-F238E27FC236}">
                <a16:creationId xmlns:a16="http://schemas.microsoft.com/office/drawing/2014/main" id="{71134134-27C2-ADEB-647A-07689BEC1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574180" y="508663"/>
            <a:ext cx="2240549" cy="22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ide the USA: Unit 2 Vocabulary | Baamboozle">
            <a:extLst>
              <a:ext uri="{FF2B5EF4-FFF2-40B4-BE49-F238E27FC236}">
                <a16:creationId xmlns:a16="http://schemas.microsoft.com/office/drawing/2014/main" id="{8774D246-EFAD-2367-9F62-5212EA04C8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1428624" y="4545128"/>
            <a:ext cx="4379413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CC8AD-0687-00E9-1B61-7F54A117B8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9366572" y="3644702"/>
            <a:ext cx="3549707" cy="3351825"/>
          </a:xfrm>
          <a:prstGeom prst="rect">
            <a:avLst/>
          </a:prstGeom>
        </p:spPr>
      </p:pic>
      <p:pic>
        <p:nvPicPr>
          <p:cNvPr id="14" name="Picture 2" descr="Shooting Star Animated Gif">
            <a:extLst>
              <a:ext uri="{FF2B5EF4-FFF2-40B4-BE49-F238E27FC236}">
                <a16:creationId xmlns:a16="http://schemas.microsoft.com/office/drawing/2014/main" id="{486AC350-0ECB-09D5-EC75-3C5843F2C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308356" y="1852724"/>
            <a:ext cx="3767463" cy="249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0EE756-6372-F0A9-B0B3-73C451CF91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947" y="122357"/>
            <a:ext cx="3649468" cy="20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E043B3-D051-442D-9658-0A5E58669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416" y="3225834"/>
            <a:ext cx="6291617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CBF62-DBF1-C867-C78C-DD78230E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4479"/>
            <a:ext cx="12191999" cy="5566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ADD9EB-C69F-8AA9-46A5-235BB81292A3}"/>
              </a:ext>
            </a:extLst>
          </p:cNvPr>
          <p:cNvSpPr/>
          <p:nvPr/>
        </p:nvSpPr>
        <p:spPr>
          <a:xfrm>
            <a:off x="8311488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2F12F-D652-149D-300F-08B00160E06F}"/>
              </a:ext>
            </a:extLst>
          </p:cNvPr>
          <p:cNvSpPr/>
          <p:nvPr/>
        </p:nvSpPr>
        <p:spPr>
          <a:xfrm>
            <a:off x="9253182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CC7ADE-88FC-CF2C-33B2-6402558F9688}"/>
              </a:ext>
            </a:extLst>
          </p:cNvPr>
          <p:cNvSpPr/>
          <p:nvPr/>
        </p:nvSpPr>
        <p:spPr>
          <a:xfrm>
            <a:off x="10181228" y="1937981"/>
            <a:ext cx="928046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2CF4A-3F90-154A-4AB9-F4926A454E36}"/>
              </a:ext>
            </a:extLst>
          </p:cNvPr>
          <p:cNvSpPr/>
          <p:nvPr/>
        </p:nvSpPr>
        <p:spPr>
          <a:xfrm>
            <a:off x="11109274" y="1937980"/>
            <a:ext cx="990911" cy="94169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386E58-27FE-B7E0-6C98-E4FEA486B51A}"/>
              </a:ext>
            </a:extLst>
          </p:cNvPr>
          <p:cNvGrpSpPr/>
          <p:nvPr/>
        </p:nvGrpSpPr>
        <p:grpSpPr>
          <a:xfrm>
            <a:off x="0" y="794479"/>
            <a:ext cx="2333760" cy="870882"/>
            <a:chOff x="0" y="794479"/>
            <a:chExt cx="2333760" cy="8708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5F15081-970C-8AD7-AF7D-ACAB657AF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8" r="65695"/>
            <a:stretch/>
          </p:blipFill>
          <p:spPr>
            <a:xfrm>
              <a:off x="0" y="794479"/>
              <a:ext cx="846162" cy="81985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C2DD41-401F-6575-3B33-848284B9101B}"/>
                </a:ext>
              </a:extLst>
            </p:cNvPr>
            <p:cNvSpPr/>
            <p:nvPr/>
          </p:nvSpPr>
          <p:spPr>
            <a:xfrm>
              <a:off x="955340" y="835165"/>
              <a:ext cx="846162" cy="8301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dirty="0"/>
                <a:t> </a:t>
              </a:r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DEE740-B1A5-5874-7979-EFA764C6AA1C}"/>
                </a:ext>
              </a:extLst>
            </p:cNvPr>
            <p:cNvSpPr txBox="1"/>
            <p:nvPr/>
          </p:nvSpPr>
          <p:spPr>
            <a:xfrm>
              <a:off x="1883386" y="977303"/>
              <a:ext cx="45037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27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13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0" y="673"/>
            <a:ext cx="11915410" cy="66112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557208" y="69606"/>
            <a:ext cx="94884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rót nước mơ vào hai chiếc bình. Bình nhỏ có 2</a:t>
            </a:r>
            <a:r>
              <a:rPr lang="nl-NL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mơ, bình to có số lít nước mơ gấp 5 lần bình nhỏ. Hỏi bình to có bao nhiêu lít nước mơ?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7605" y="1744478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654694" y="2430435"/>
            <a:ext cx="193688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nhỏ: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698472" y="2886740"/>
            <a:ext cx="14073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to: 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700D-E036-2325-251C-48F9F2EB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77"/>
          <a:stretch/>
        </p:blipFill>
        <p:spPr>
          <a:xfrm>
            <a:off x="579449" y="62494"/>
            <a:ext cx="853567" cy="7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59FE9123-6B4D-B8FC-3042-A848250C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8285" y="538887"/>
            <a:ext cx="1565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EE951D7-A14B-20B2-CFCE-929B0706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8519" y="499795"/>
            <a:ext cx="3670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B6320B11-9B55-2CC0-39CF-E6799F71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334" y="966353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A6E2EADE-CE9C-B40E-EF37-D4949703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01" y="980001"/>
            <a:ext cx="30966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63A8676B-D5FE-A76C-59EE-A03B7713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202" y="1471452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38297648-8F7F-A0A4-5449-7B9244186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603" y="1471452"/>
            <a:ext cx="36282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F834529-5694-714A-02C2-691989F6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43" y="2216734"/>
            <a:ext cx="6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id="{6B4DAE94-0AAF-AAE6-40D9-D993CE5F8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760" y="284005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80364497-E8FF-0DD7-AA4D-7B68ABA5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28" y="3257144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2B70ED4E-94F8-B3F2-4429-7BA3438C423C}"/>
              </a:ext>
            </a:extLst>
          </p:cNvPr>
          <p:cNvSpPr>
            <a:spLocks/>
          </p:cNvSpPr>
          <p:nvPr/>
        </p:nvSpPr>
        <p:spPr bwMode="auto">
          <a:xfrm rot="5400000">
            <a:off x="4517711" y="887987"/>
            <a:ext cx="381000" cy="508191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A02306B2-280A-553B-AC07-ECFF7773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79" y="3619444"/>
            <a:ext cx="76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Line 83">
            <a:extLst>
              <a:ext uri="{FF2B5EF4-FFF2-40B4-BE49-F238E27FC236}">
                <a16:creationId xmlns:a16="http://schemas.microsoft.com/office/drawing/2014/main" id="{2D5B5CA1-11F1-071C-3FBD-B706376A9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721" y="3263819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59">
            <a:extLst>
              <a:ext uri="{FF2B5EF4-FFF2-40B4-BE49-F238E27FC236}">
                <a16:creationId xmlns:a16="http://schemas.microsoft.com/office/drawing/2014/main" id="{312C423F-589D-6345-F01D-8DA8FC43E72B}"/>
              </a:ext>
            </a:extLst>
          </p:cNvPr>
          <p:cNvSpPr>
            <a:spLocks/>
          </p:cNvSpPr>
          <p:nvPr/>
        </p:nvSpPr>
        <p:spPr bwMode="auto">
          <a:xfrm rot="16200000">
            <a:off x="2635938" y="2221090"/>
            <a:ext cx="190499" cy="99283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3" name="Line 57">
            <a:extLst>
              <a:ext uri="{FF2B5EF4-FFF2-40B4-BE49-F238E27FC236}">
                <a16:creationId xmlns:a16="http://schemas.microsoft.com/office/drawing/2014/main" id="{D768FBA0-4A5E-6C03-C44E-DC7E2D7DD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528" y="325941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3">
            <a:extLst>
              <a:ext uri="{FF2B5EF4-FFF2-40B4-BE49-F238E27FC236}">
                <a16:creationId xmlns:a16="http://schemas.microsoft.com/office/drawing/2014/main" id="{AE059148-FE83-9D38-DEC4-198650D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425" y="326609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3">
            <a:extLst>
              <a:ext uri="{FF2B5EF4-FFF2-40B4-BE49-F238E27FC236}">
                <a16:creationId xmlns:a16="http://schemas.microsoft.com/office/drawing/2014/main" id="{CF53DB74-565A-0ABF-0F50-FAFBEB1D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112" y="327746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9540D1-240A-6CF0-1233-76BBB285791F}"/>
              </a:ext>
            </a:extLst>
          </p:cNvPr>
          <p:cNvGrpSpPr/>
          <p:nvPr/>
        </p:nvGrpSpPr>
        <p:grpSpPr>
          <a:xfrm>
            <a:off x="821865" y="4098314"/>
            <a:ext cx="5879711" cy="2138972"/>
            <a:chOff x="698320" y="3558121"/>
            <a:chExt cx="5397680" cy="2351518"/>
          </a:xfrm>
        </p:grpSpPr>
        <p:sp>
          <p:nvSpPr>
            <p:cNvPr id="11" name="Hộp Văn bản 75">
              <a:extLst>
                <a:ext uri="{FF2B5EF4-FFF2-40B4-BE49-F238E27FC236}">
                  <a16:creationId xmlns:a16="http://schemas.microsoft.com/office/drawing/2014/main" id="{A940D78B-B1D2-3A1C-A4F4-E92D5032E519}"/>
                </a:ext>
              </a:extLst>
            </p:cNvPr>
            <p:cNvSpPr txBox="1"/>
            <p:nvPr/>
          </p:nvSpPr>
          <p:spPr>
            <a:xfrm>
              <a:off x="942255" y="3558121"/>
              <a:ext cx="2543387" cy="726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Tóm tắt: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ộp Văn bản 75">
              <a:extLst>
                <a:ext uri="{FF2B5EF4-FFF2-40B4-BE49-F238E27FC236}">
                  <a16:creationId xmlns:a16="http://schemas.microsoft.com/office/drawing/2014/main" id="{73230353-3D3A-26E9-5ADA-9638D3CD7AB8}"/>
                </a:ext>
              </a:extLst>
            </p:cNvPr>
            <p:cNvSpPr txBox="1"/>
            <p:nvPr/>
          </p:nvSpPr>
          <p:spPr>
            <a:xfrm>
              <a:off x="698320" y="4155478"/>
              <a:ext cx="3565566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nhỏ: 2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vi-VN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Hộp Văn bản 75">
              <a:extLst>
                <a:ext uri="{FF2B5EF4-FFF2-40B4-BE49-F238E27FC236}">
                  <a16:creationId xmlns:a16="http://schemas.microsoft.com/office/drawing/2014/main" id="{3909D579-6B2D-D923-14DB-7007BB2010EC}"/>
                </a:ext>
              </a:extLst>
            </p:cNvPr>
            <p:cNvSpPr txBox="1"/>
            <p:nvPr/>
          </p:nvSpPr>
          <p:spPr>
            <a:xfrm>
              <a:off x="698320" y="4659473"/>
              <a:ext cx="5397680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to: </a:t>
              </a:r>
              <a:r>
                <a:rPr lang="nl-NL" sz="2400" b="1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 5 lần </a:t>
              </a: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nhỏ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Hộp Văn bản 75">
              <a:extLst>
                <a:ext uri="{FF2B5EF4-FFF2-40B4-BE49-F238E27FC236}">
                  <a16:creationId xmlns:a16="http://schemas.microsoft.com/office/drawing/2014/main" id="{33E176F9-26AB-F4A7-AD9F-C06C0BE98D5A}"/>
                </a:ext>
              </a:extLst>
            </p:cNvPr>
            <p:cNvSpPr txBox="1"/>
            <p:nvPr/>
          </p:nvSpPr>
          <p:spPr>
            <a:xfrm>
              <a:off x="700013" y="5272042"/>
              <a:ext cx="5081914" cy="63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to: .... </a:t>
              </a:r>
              <a:r>
                <a:rPr lang="vi-VN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vi-VN" sz="24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27AE3664-637E-76CD-599A-4FA14F7DCB1A}"/>
              </a:ext>
            </a:extLst>
          </p:cNvPr>
          <p:cNvSpPr/>
          <p:nvPr/>
        </p:nvSpPr>
        <p:spPr>
          <a:xfrm>
            <a:off x="493594" y="4151726"/>
            <a:ext cx="7108209" cy="2353835"/>
          </a:xfrm>
          <a:prstGeom prst="foldedCorne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4A682138-5ACD-F843-6478-1B1B9897F1CB}"/>
              </a:ext>
            </a:extLst>
          </p:cNvPr>
          <p:cNvSpPr/>
          <p:nvPr/>
        </p:nvSpPr>
        <p:spPr>
          <a:xfrm>
            <a:off x="476532" y="1744478"/>
            <a:ext cx="7125271" cy="2326379"/>
          </a:xfrm>
          <a:prstGeom prst="foldedCorner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49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137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62942" y="0"/>
            <a:ext cx="11915410" cy="6611261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240841-CCC4-45A7-AD42-F2AD521A5B14}"/>
              </a:ext>
            </a:extLst>
          </p:cNvPr>
          <p:cNvSpPr txBox="1"/>
          <p:nvPr/>
        </p:nvSpPr>
        <p:spPr>
          <a:xfrm>
            <a:off x="1557208" y="69606"/>
            <a:ext cx="94884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 rót nước mơ vào hai chiếc bình. Bình nhỏ có 2</a:t>
            </a:r>
            <a:r>
              <a:rPr lang="nl-NL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mơ, bình to có số lít nước mơ gấp 5 lần bình nhỏ. Hỏi bình to có bao nhiêu lít nước mơ?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75">
            <a:extLst>
              <a:ext uri="{FF2B5EF4-FFF2-40B4-BE49-F238E27FC236}">
                <a16:creationId xmlns:a16="http://schemas.microsoft.com/office/drawing/2014/main" id="{15747A22-E004-4E2E-B4A1-A08F6AD2977C}"/>
              </a:ext>
            </a:extLst>
          </p:cNvPr>
          <p:cNvSpPr txBox="1"/>
          <p:nvPr/>
        </p:nvSpPr>
        <p:spPr>
          <a:xfrm>
            <a:off x="1077605" y="1744478"/>
            <a:ext cx="25433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 tắt: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75">
            <a:extLst>
              <a:ext uri="{FF2B5EF4-FFF2-40B4-BE49-F238E27FC236}">
                <a16:creationId xmlns:a16="http://schemas.microsoft.com/office/drawing/2014/main" id="{3B11DF89-D62F-4DA9-9F2E-9CFD9933C47F}"/>
              </a:ext>
            </a:extLst>
          </p:cNvPr>
          <p:cNvSpPr txBox="1"/>
          <p:nvPr/>
        </p:nvSpPr>
        <p:spPr>
          <a:xfrm>
            <a:off x="526381" y="2417383"/>
            <a:ext cx="19368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nhỏ: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Hộp Văn bản 75">
            <a:extLst>
              <a:ext uri="{FF2B5EF4-FFF2-40B4-BE49-F238E27FC236}">
                <a16:creationId xmlns:a16="http://schemas.microsoft.com/office/drawing/2014/main" id="{ED87174B-0AD7-4B44-9062-04664B616D5F}"/>
              </a:ext>
            </a:extLst>
          </p:cNvPr>
          <p:cNvSpPr txBox="1"/>
          <p:nvPr/>
        </p:nvSpPr>
        <p:spPr>
          <a:xfrm>
            <a:off x="532650" y="2845430"/>
            <a:ext cx="172203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 to: 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4700D-E036-2325-251C-48F9F2EBC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677"/>
          <a:stretch/>
        </p:blipFill>
        <p:spPr>
          <a:xfrm>
            <a:off x="579449" y="62494"/>
            <a:ext cx="853567" cy="74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ine 31">
            <a:extLst>
              <a:ext uri="{FF2B5EF4-FFF2-40B4-BE49-F238E27FC236}">
                <a16:creationId xmlns:a16="http://schemas.microsoft.com/office/drawing/2014/main" id="{59FE9123-6B4D-B8FC-3042-A848250CF2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8285" y="538887"/>
            <a:ext cx="1565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1">
            <a:extLst>
              <a:ext uri="{FF2B5EF4-FFF2-40B4-BE49-F238E27FC236}">
                <a16:creationId xmlns:a16="http://schemas.microsoft.com/office/drawing/2014/main" id="{0EE951D7-A14B-20B2-CFCE-929B07069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8519" y="499795"/>
            <a:ext cx="36709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B6320B11-9B55-2CC0-39CF-E6799F71B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334" y="966353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A6E2EADE-CE9C-B40E-EF37-D4949703F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7801" y="980001"/>
            <a:ext cx="30966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63A8676B-D5FE-A76C-59EE-A03B7713F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6202" y="1471452"/>
            <a:ext cx="11037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38297648-8F7F-A0A4-5449-7B9244186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603" y="1471452"/>
            <a:ext cx="36282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53">
            <a:extLst>
              <a:ext uri="{FF2B5EF4-FFF2-40B4-BE49-F238E27FC236}">
                <a16:creationId xmlns:a16="http://schemas.microsoft.com/office/drawing/2014/main" id="{3F834529-5694-714A-02C2-691989F64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43" y="2216734"/>
            <a:ext cx="682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Line 54">
            <a:extLst>
              <a:ext uri="{FF2B5EF4-FFF2-40B4-BE49-F238E27FC236}">
                <a16:creationId xmlns:a16="http://schemas.microsoft.com/office/drawing/2014/main" id="{6B4DAE94-0AAF-AAE6-40D9-D993CE5F8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760" y="284005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80364497-E8FF-0DD7-AA4D-7B68ABA51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3528" y="3257144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2B70ED4E-94F8-B3F2-4429-7BA3438C423C}"/>
              </a:ext>
            </a:extLst>
          </p:cNvPr>
          <p:cNvSpPr>
            <a:spLocks/>
          </p:cNvSpPr>
          <p:nvPr/>
        </p:nvSpPr>
        <p:spPr bwMode="auto">
          <a:xfrm rot="5400000">
            <a:off x="4545007" y="887987"/>
            <a:ext cx="381000" cy="5081914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A02306B2-280A-553B-AC07-ECFF7773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5479" y="3619444"/>
            <a:ext cx="763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Line 83">
            <a:extLst>
              <a:ext uri="{FF2B5EF4-FFF2-40B4-BE49-F238E27FC236}">
                <a16:creationId xmlns:a16="http://schemas.microsoft.com/office/drawing/2014/main" id="{2D5B5CA1-11F1-071C-3FBD-B706376A9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3721" y="3263819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AutoShape 59">
            <a:extLst>
              <a:ext uri="{FF2B5EF4-FFF2-40B4-BE49-F238E27FC236}">
                <a16:creationId xmlns:a16="http://schemas.microsoft.com/office/drawing/2014/main" id="{312C423F-589D-6345-F01D-8DA8FC43E72B}"/>
              </a:ext>
            </a:extLst>
          </p:cNvPr>
          <p:cNvSpPr>
            <a:spLocks/>
          </p:cNvSpPr>
          <p:nvPr/>
        </p:nvSpPr>
        <p:spPr bwMode="auto">
          <a:xfrm rot="16200000">
            <a:off x="2635938" y="2221090"/>
            <a:ext cx="190499" cy="992839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3" name="Line 57">
            <a:extLst>
              <a:ext uri="{FF2B5EF4-FFF2-40B4-BE49-F238E27FC236}">
                <a16:creationId xmlns:a16="http://schemas.microsoft.com/office/drawing/2014/main" id="{D768FBA0-4A5E-6C03-C44E-DC7E2D7DD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528" y="3259416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3">
            <a:extLst>
              <a:ext uri="{FF2B5EF4-FFF2-40B4-BE49-F238E27FC236}">
                <a16:creationId xmlns:a16="http://schemas.microsoft.com/office/drawing/2014/main" id="{AE059148-FE83-9D38-DEC4-198650D62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425" y="3266090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3">
            <a:extLst>
              <a:ext uri="{FF2B5EF4-FFF2-40B4-BE49-F238E27FC236}">
                <a16:creationId xmlns:a16="http://schemas.microsoft.com/office/drawing/2014/main" id="{CF53DB74-565A-0ABF-0F50-FAFBEB1D4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4112" y="3263818"/>
            <a:ext cx="1016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E07590-3C42-54C8-EEE4-6624F9459F7D}"/>
              </a:ext>
            </a:extLst>
          </p:cNvPr>
          <p:cNvGrpSpPr/>
          <p:nvPr/>
        </p:nvGrpSpPr>
        <p:grpSpPr>
          <a:xfrm>
            <a:off x="3926631" y="4108815"/>
            <a:ext cx="6323214" cy="2249861"/>
            <a:chOff x="5970389" y="2203327"/>
            <a:chExt cx="6323214" cy="2249861"/>
          </a:xfrm>
        </p:grpSpPr>
        <p:sp>
          <p:nvSpPr>
            <p:cNvPr id="28" name="Hộp Văn bản 75">
              <a:extLst>
                <a:ext uri="{FF2B5EF4-FFF2-40B4-BE49-F238E27FC236}">
                  <a16:creationId xmlns:a16="http://schemas.microsoft.com/office/drawing/2014/main" id="{4C3C9468-1C8E-F34D-395A-B8D71F85549D}"/>
                </a:ext>
              </a:extLst>
            </p:cNvPr>
            <p:cNvSpPr txBox="1"/>
            <p:nvPr/>
          </p:nvSpPr>
          <p:spPr>
            <a:xfrm>
              <a:off x="7238268" y="2203327"/>
              <a:ext cx="2543387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nl-NL" sz="28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giải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Hộp Văn bản 75">
              <a:extLst>
                <a:ext uri="{FF2B5EF4-FFF2-40B4-BE49-F238E27FC236}">
                  <a16:creationId xmlns:a16="http://schemas.microsoft.com/office/drawing/2014/main" id="{1F220BDB-B699-CE7B-A7C2-4D2CBE6E245E}"/>
                </a:ext>
              </a:extLst>
            </p:cNvPr>
            <p:cNvSpPr txBox="1"/>
            <p:nvPr/>
          </p:nvSpPr>
          <p:spPr>
            <a:xfrm>
              <a:off x="5970389" y="2779175"/>
              <a:ext cx="520443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 to có số lít nước mơ là:</a:t>
              </a:r>
            </a:p>
          </p:txBody>
        </p:sp>
        <p:sp>
          <p:nvSpPr>
            <p:cNvPr id="33" name="Hộp Văn bản 75">
              <a:extLst>
                <a:ext uri="{FF2B5EF4-FFF2-40B4-BE49-F238E27FC236}">
                  <a16:creationId xmlns:a16="http://schemas.microsoft.com/office/drawing/2014/main" id="{16F2158D-4192-36AF-9A68-8F557892B831}"/>
                </a:ext>
              </a:extLst>
            </p:cNvPr>
            <p:cNvSpPr txBox="1"/>
            <p:nvPr/>
          </p:nvSpPr>
          <p:spPr>
            <a:xfrm>
              <a:off x="6486351" y="3324450"/>
              <a:ext cx="4472608" cy="669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( </a:t>
              </a:r>
              <a:r>
                <a:rPr lang="vi-VN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" name="Hộp Văn bản 75">
              <a:extLst>
                <a:ext uri="{FF2B5EF4-FFF2-40B4-BE49-F238E27FC236}">
                  <a16:creationId xmlns:a16="http://schemas.microsoft.com/office/drawing/2014/main" id="{A15E0B12-F55F-D0C2-8A41-C67D1C75CEE7}"/>
                </a:ext>
              </a:extLst>
            </p:cNvPr>
            <p:cNvSpPr txBox="1"/>
            <p:nvPr/>
          </p:nvSpPr>
          <p:spPr>
            <a:xfrm>
              <a:off x="7820995" y="3791981"/>
              <a:ext cx="4472608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 số: 10 </a:t>
              </a:r>
              <a:r>
                <a:rPr lang="vi-VN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 </a:t>
              </a:r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 mơ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07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ED8BA2-D135-428B-588C-A913A4277E3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73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5874B-6F69-44F2-AEF9-39AD062883EA}"/>
              </a:ext>
            </a:extLst>
          </p:cNvPr>
          <p:cNvSpPr txBox="1"/>
          <p:nvPr/>
        </p:nvSpPr>
        <p:spPr>
          <a:xfrm>
            <a:off x="3493566" y="3267975"/>
            <a:ext cx="514243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800" b="1" dirty="0" err="1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800" b="1" dirty="0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solidFill>
                  <a:srgbClr val="EB4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vi-VN" sz="8800" b="1" dirty="0">
              <a:solidFill>
                <a:srgbClr val="EB4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Hình ảnh 3">
            <a:extLst>
              <a:ext uri="{FF2B5EF4-FFF2-40B4-BE49-F238E27FC236}">
                <a16:creationId xmlns:a16="http://schemas.microsoft.com/office/drawing/2014/main" id="{F3598756-449E-4A2C-9113-CCD9C1CF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87" y="2761043"/>
            <a:ext cx="9671218" cy="3568630"/>
          </a:xfrm>
          <a:prstGeom prst="rect">
            <a:avLst/>
          </a:prstGeom>
        </p:spPr>
      </p:pic>
      <p:sp>
        <p:nvSpPr>
          <p:cNvPr id="12" name="Hộp Văn bản 4">
            <a:extLst>
              <a:ext uri="{FF2B5EF4-FFF2-40B4-BE49-F238E27FC236}">
                <a16:creationId xmlns:a16="http://schemas.microsoft.com/office/drawing/2014/main" id="{37AC4FBE-0ADA-4A75-BC95-C8C16A768044}"/>
              </a:ext>
            </a:extLst>
          </p:cNvPr>
          <p:cNvSpPr txBox="1"/>
          <p:nvPr/>
        </p:nvSpPr>
        <p:spPr>
          <a:xfrm>
            <a:off x="1196406" y="488374"/>
            <a:ext cx="99851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F2C9B3E8-E03E-4312-AB55-4D2553525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4760" y="460520"/>
            <a:ext cx="717130" cy="7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6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9" name="Google Shape;4035;p55">
            <a:extLst>
              <a:ext uri="{FF2B5EF4-FFF2-40B4-BE49-F238E27FC236}">
                <a16:creationId xmlns:a16="http://schemas.microsoft.com/office/drawing/2014/main" id="{A88222B0-620F-413C-BB19-B0220C91C053}"/>
              </a:ext>
            </a:extLst>
          </p:cNvPr>
          <p:cNvSpPr/>
          <p:nvPr/>
        </p:nvSpPr>
        <p:spPr>
          <a:xfrm rot="5400000">
            <a:off x="4337885" y="-1307541"/>
            <a:ext cx="3573229" cy="9636971"/>
          </a:xfrm>
          <a:custGeom>
            <a:avLst/>
            <a:gdLst/>
            <a:ahLst/>
            <a:cxnLst/>
            <a:rect l="l" t="t" r="r" b="b"/>
            <a:pathLst>
              <a:path w="8555" h="24096" extrusionOk="0">
                <a:moveTo>
                  <a:pt x="6334" y="1"/>
                </a:moveTo>
                <a:cubicBezTo>
                  <a:pt x="6162" y="19"/>
                  <a:pt x="5994" y="37"/>
                  <a:pt x="5823" y="37"/>
                </a:cubicBezTo>
                <a:cubicBezTo>
                  <a:pt x="5334" y="60"/>
                  <a:pt x="4823" y="60"/>
                  <a:pt x="4316" y="60"/>
                </a:cubicBezTo>
                <a:cubicBezTo>
                  <a:pt x="3751" y="78"/>
                  <a:pt x="3203" y="173"/>
                  <a:pt x="2638" y="245"/>
                </a:cubicBezTo>
                <a:cubicBezTo>
                  <a:pt x="2317" y="304"/>
                  <a:pt x="1995" y="417"/>
                  <a:pt x="1674" y="512"/>
                </a:cubicBezTo>
                <a:cubicBezTo>
                  <a:pt x="1299" y="643"/>
                  <a:pt x="978" y="851"/>
                  <a:pt x="751" y="1191"/>
                </a:cubicBezTo>
                <a:cubicBezTo>
                  <a:pt x="715" y="1245"/>
                  <a:pt x="656" y="1304"/>
                  <a:pt x="620" y="1358"/>
                </a:cubicBezTo>
                <a:cubicBezTo>
                  <a:pt x="453" y="1566"/>
                  <a:pt x="317" y="1810"/>
                  <a:pt x="263" y="2073"/>
                </a:cubicBezTo>
                <a:cubicBezTo>
                  <a:pt x="168" y="2394"/>
                  <a:pt x="168" y="2733"/>
                  <a:pt x="132" y="3054"/>
                </a:cubicBezTo>
                <a:cubicBezTo>
                  <a:pt x="114" y="3358"/>
                  <a:pt x="91" y="3656"/>
                  <a:pt x="73" y="3977"/>
                </a:cubicBezTo>
                <a:cubicBezTo>
                  <a:pt x="37" y="4470"/>
                  <a:pt x="19" y="4977"/>
                  <a:pt x="19" y="5488"/>
                </a:cubicBezTo>
                <a:cubicBezTo>
                  <a:pt x="0" y="6579"/>
                  <a:pt x="0" y="7691"/>
                  <a:pt x="19" y="8804"/>
                </a:cubicBezTo>
                <a:cubicBezTo>
                  <a:pt x="55" y="10012"/>
                  <a:pt x="19" y="11233"/>
                  <a:pt x="91" y="12459"/>
                </a:cubicBezTo>
                <a:cubicBezTo>
                  <a:pt x="132" y="13382"/>
                  <a:pt x="91" y="14310"/>
                  <a:pt x="91" y="15232"/>
                </a:cubicBezTo>
                <a:cubicBezTo>
                  <a:pt x="91" y="16436"/>
                  <a:pt x="114" y="17662"/>
                  <a:pt x="91" y="18870"/>
                </a:cubicBezTo>
                <a:cubicBezTo>
                  <a:pt x="91" y="19191"/>
                  <a:pt x="114" y="19512"/>
                  <a:pt x="150" y="19811"/>
                </a:cubicBezTo>
                <a:cubicBezTo>
                  <a:pt x="168" y="20209"/>
                  <a:pt x="245" y="20602"/>
                  <a:pt x="227" y="21018"/>
                </a:cubicBezTo>
                <a:cubicBezTo>
                  <a:pt x="227" y="21095"/>
                  <a:pt x="227" y="21186"/>
                  <a:pt x="245" y="21263"/>
                </a:cubicBezTo>
                <a:cubicBezTo>
                  <a:pt x="299" y="21751"/>
                  <a:pt x="358" y="22226"/>
                  <a:pt x="358" y="22715"/>
                </a:cubicBezTo>
                <a:cubicBezTo>
                  <a:pt x="358" y="22769"/>
                  <a:pt x="358" y="22828"/>
                  <a:pt x="376" y="22864"/>
                </a:cubicBezTo>
                <a:cubicBezTo>
                  <a:pt x="453" y="23036"/>
                  <a:pt x="507" y="23203"/>
                  <a:pt x="543" y="23375"/>
                </a:cubicBezTo>
                <a:cubicBezTo>
                  <a:pt x="566" y="23448"/>
                  <a:pt x="584" y="23506"/>
                  <a:pt x="638" y="23561"/>
                </a:cubicBezTo>
                <a:cubicBezTo>
                  <a:pt x="865" y="23787"/>
                  <a:pt x="1131" y="23941"/>
                  <a:pt x="1448" y="23995"/>
                </a:cubicBezTo>
                <a:cubicBezTo>
                  <a:pt x="1828" y="24054"/>
                  <a:pt x="2185" y="24072"/>
                  <a:pt x="2561" y="24072"/>
                </a:cubicBezTo>
                <a:lnTo>
                  <a:pt x="3334" y="24072"/>
                </a:lnTo>
                <a:cubicBezTo>
                  <a:pt x="3439" y="24072"/>
                  <a:pt x="3533" y="24095"/>
                  <a:pt x="3624" y="24095"/>
                </a:cubicBezTo>
                <a:cubicBezTo>
                  <a:pt x="3647" y="24095"/>
                  <a:pt x="3669" y="24094"/>
                  <a:pt x="3692" y="24090"/>
                </a:cubicBezTo>
                <a:cubicBezTo>
                  <a:pt x="4108" y="24036"/>
                  <a:pt x="4524" y="24013"/>
                  <a:pt x="4936" y="23995"/>
                </a:cubicBezTo>
                <a:cubicBezTo>
                  <a:pt x="5067" y="23995"/>
                  <a:pt x="5203" y="23977"/>
                  <a:pt x="5334" y="23959"/>
                </a:cubicBezTo>
                <a:cubicBezTo>
                  <a:pt x="5709" y="23900"/>
                  <a:pt x="6067" y="23864"/>
                  <a:pt x="6447" y="23846"/>
                </a:cubicBezTo>
                <a:cubicBezTo>
                  <a:pt x="6578" y="23828"/>
                  <a:pt x="6727" y="23828"/>
                  <a:pt x="6859" y="23751"/>
                </a:cubicBezTo>
                <a:cubicBezTo>
                  <a:pt x="7162" y="23601"/>
                  <a:pt x="7424" y="23393"/>
                  <a:pt x="7650" y="23131"/>
                </a:cubicBezTo>
                <a:cubicBezTo>
                  <a:pt x="7781" y="23018"/>
                  <a:pt x="7840" y="22864"/>
                  <a:pt x="7840" y="22697"/>
                </a:cubicBezTo>
                <a:lnTo>
                  <a:pt x="7840" y="22471"/>
                </a:lnTo>
                <a:cubicBezTo>
                  <a:pt x="7876" y="22149"/>
                  <a:pt x="7894" y="21810"/>
                  <a:pt x="7917" y="21489"/>
                </a:cubicBezTo>
                <a:cubicBezTo>
                  <a:pt x="7953" y="21018"/>
                  <a:pt x="7989" y="20530"/>
                  <a:pt x="7971" y="20037"/>
                </a:cubicBezTo>
                <a:cubicBezTo>
                  <a:pt x="7953" y="19869"/>
                  <a:pt x="7953" y="19697"/>
                  <a:pt x="7953" y="19530"/>
                </a:cubicBezTo>
                <a:cubicBezTo>
                  <a:pt x="7989" y="19263"/>
                  <a:pt x="7971" y="19001"/>
                  <a:pt x="7989" y="18738"/>
                </a:cubicBezTo>
                <a:cubicBezTo>
                  <a:pt x="8030" y="18286"/>
                  <a:pt x="8030" y="17834"/>
                  <a:pt x="8084" y="17381"/>
                </a:cubicBezTo>
                <a:cubicBezTo>
                  <a:pt x="8121" y="17060"/>
                  <a:pt x="8161" y="16757"/>
                  <a:pt x="8179" y="16436"/>
                </a:cubicBezTo>
                <a:cubicBezTo>
                  <a:pt x="8198" y="16305"/>
                  <a:pt x="8216" y="16173"/>
                  <a:pt x="8143" y="16042"/>
                </a:cubicBezTo>
                <a:cubicBezTo>
                  <a:pt x="8121" y="16006"/>
                  <a:pt x="8143" y="15983"/>
                  <a:pt x="8161" y="15947"/>
                </a:cubicBezTo>
                <a:cubicBezTo>
                  <a:pt x="8234" y="15834"/>
                  <a:pt x="8256" y="15703"/>
                  <a:pt x="8256" y="15572"/>
                </a:cubicBezTo>
                <a:cubicBezTo>
                  <a:pt x="8256" y="15251"/>
                  <a:pt x="8274" y="14929"/>
                  <a:pt x="8293" y="14608"/>
                </a:cubicBezTo>
                <a:cubicBezTo>
                  <a:pt x="8311" y="14477"/>
                  <a:pt x="8311" y="14328"/>
                  <a:pt x="8329" y="14197"/>
                </a:cubicBezTo>
                <a:cubicBezTo>
                  <a:pt x="8388" y="13798"/>
                  <a:pt x="8424" y="13382"/>
                  <a:pt x="8442" y="12989"/>
                </a:cubicBezTo>
                <a:cubicBezTo>
                  <a:pt x="8442" y="12591"/>
                  <a:pt x="8483" y="12197"/>
                  <a:pt x="8483" y="11799"/>
                </a:cubicBezTo>
                <a:lnTo>
                  <a:pt x="8483" y="11632"/>
                </a:lnTo>
                <a:cubicBezTo>
                  <a:pt x="8519" y="11310"/>
                  <a:pt x="8519" y="11007"/>
                  <a:pt x="8537" y="10691"/>
                </a:cubicBezTo>
                <a:cubicBezTo>
                  <a:pt x="8555" y="10369"/>
                  <a:pt x="8537" y="10066"/>
                  <a:pt x="8537" y="9745"/>
                </a:cubicBezTo>
                <a:cubicBezTo>
                  <a:pt x="8555" y="9180"/>
                  <a:pt x="8501" y="8614"/>
                  <a:pt x="8483" y="8067"/>
                </a:cubicBezTo>
                <a:cubicBezTo>
                  <a:pt x="8483" y="7655"/>
                  <a:pt x="8460" y="7257"/>
                  <a:pt x="8442" y="6864"/>
                </a:cubicBezTo>
                <a:cubicBezTo>
                  <a:pt x="8424" y="6655"/>
                  <a:pt x="8424" y="6465"/>
                  <a:pt x="8406" y="6257"/>
                </a:cubicBezTo>
                <a:cubicBezTo>
                  <a:pt x="8369" y="5959"/>
                  <a:pt x="8388" y="5638"/>
                  <a:pt x="8388" y="5316"/>
                </a:cubicBezTo>
                <a:cubicBezTo>
                  <a:pt x="8406" y="4995"/>
                  <a:pt x="8460" y="4656"/>
                  <a:pt x="8442" y="4335"/>
                </a:cubicBezTo>
                <a:cubicBezTo>
                  <a:pt x="8442" y="4222"/>
                  <a:pt x="8442" y="4109"/>
                  <a:pt x="8460" y="3995"/>
                </a:cubicBezTo>
                <a:cubicBezTo>
                  <a:pt x="8483" y="3566"/>
                  <a:pt x="8501" y="3131"/>
                  <a:pt x="8519" y="2697"/>
                </a:cubicBezTo>
                <a:cubicBezTo>
                  <a:pt x="8519" y="2584"/>
                  <a:pt x="8501" y="2471"/>
                  <a:pt x="8519" y="2340"/>
                </a:cubicBezTo>
                <a:cubicBezTo>
                  <a:pt x="8555" y="2186"/>
                  <a:pt x="8519" y="2055"/>
                  <a:pt x="8501" y="1905"/>
                </a:cubicBezTo>
                <a:cubicBezTo>
                  <a:pt x="8483" y="1810"/>
                  <a:pt x="8460" y="1715"/>
                  <a:pt x="8442" y="1620"/>
                </a:cubicBezTo>
                <a:cubicBezTo>
                  <a:pt x="8442" y="1304"/>
                  <a:pt x="8347" y="1001"/>
                  <a:pt x="8216" y="716"/>
                </a:cubicBezTo>
                <a:cubicBezTo>
                  <a:pt x="8121" y="490"/>
                  <a:pt x="7953" y="376"/>
                  <a:pt x="7763" y="263"/>
                </a:cubicBezTo>
                <a:cubicBezTo>
                  <a:pt x="7578" y="173"/>
                  <a:pt x="7370" y="114"/>
                  <a:pt x="7162" y="96"/>
                </a:cubicBezTo>
                <a:cubicBezTo>
                  <a:pt x="6899" y="60"/>
                  <a:pt x="6614" y="1"/>
                  <a:pt x="6334" y="1"/>
                </a:cubicBezTo>
                <a:close/>
              </a:path>
            </a:pathLst>
          </a:custGeom>
          <a:solidFill>
            <a:srgbClr val="FBF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Hộp Văn bản 9">
            <a:extLst>
              <a:ext uri="{FF2B5EF4-FFF2-40B4-BE49-F238E27FC236}">
                <a16:creationId xmlns:a16="http://schemas.microsoft.com/office/drawing/2014/main" id="{F49FA7A3-27CA-4B16-A068-AB93A7CF07D6}"/>
              </a:ext>
            </a:extLst>
          </p:cNvPr>
          <p:cNvSpPr txBox="1"/>
          <p:nvPr/>
        </p:nvSpPr>
        <p:spPr>
          <a:xfrm>
            <a:off x="2724294" y="2603164"/>
            <a:ext cx="6566203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nl-NL" sz="36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Số em đăng kí học môn thể thao khác là 16 em.</a:t>
            </a:r>
            <a:endParaRPr lang="en-US" sz="3600" b="1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31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87" y="0"/>
            <a:ext cx="12526821" cy="6858000"/>
          </a:xfrm>
          <a:prstGeom prst="rect">
            <a:avLst/>
          </a:prstGeom>
        </p:spPr>
      </p:pic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35" y="597280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CD9F5B-65BA-4552-93E8-5CCCA6815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553" y="2171546"/>
            <a:ext cx="7114649" cy="201795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639955" y="2670940"/>
            <a:ext cx="8912090" cy="2927553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một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băng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gấp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băng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trên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CBB608C-A6C9-F130-1181-16E2AF0DBA95}"/>
              </a:ext>
            </a:extLst>
          </p:cNvPr>
          <p:cNvSpPr/>
          <p:nvPr/>
        </p:nvSpPr>
        <p:spPr>
          <a:xfrm>
            <a:off x="4531056" y="455188"/>
            <a:ext cx="5186149" cy="2333768"/>
          </a:xfrm>
          <a:prstGeom prst="cloudCallout">
            <a:avLst>
              <a:gd name="adj1" fmla="val -47149"/>
              <a:gd name="adj2" fmla="val 73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EA47B-5F55-4DB6-274C-54DAEFD8CD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6" t="4650" r="65789" b="65189"/>
          <a:stretch/>
        </p:blipFill>
        <p:spPr>
          <a:xfrm>
            <a:off x="5688053" y="1076503"/>
            <a:ext cx="2524836" cy="10537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CDD7E-A115-4F4E-B539-AD12B2DD0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79" y="2676744"/>
            <a:ext cx="548687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0FB29D-DFBA-4233-A7A4-2E43F0F9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7" y="513107"/>
            <a:ext cx="10496550" cy="30289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057A3A-8F3D-4914-89C9-050DA0B06470}"/>
              </a:ext>
            </a:extLst>
          </p:cNvPr>
          <p:cNvSpPr/>
          <p:nvPr/>
        </p:nvSpPr>
        <p:spPr>
          <a:xfrm>
            <a:off x="1510747" y="4025348"/>
            <a:ext cx="9311927" cy="211703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2cm,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AB.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59" name="Google Shape;4718;p55">
            <a:extLst>
              <a:ext uri="{FF2B5EF4-FFF2-40B4-BE49-F238E27FC236}">
                <a16:creationId xmlns:a16="http://schemas.microsoft.com/office/drawing/2014/main" id="{458AD93F-6DB3-4129-AB6C-35AEC109AB39}"/>
              </a:ext>
            </a:extLst>
          </p:cNvPr>
          <p:cNvGrpSpPr/>
          <p:nvPr/>
        </p:nvGrpSpPr>
        <p:grpSpPr>
          <a:xfrm>
            <a:off x="11499664" y="6265590"/>
            <a:ext cx="450763" cy="557313"/>
            <a:chOff x="4996825" y="327400"/>
            <a:chExt cx="1034125" cy="949875"/>
          </a:xfrm>
        </p:grpSpPr>
        <p:sp>
          <p:nvSpPr>
            <p:cNvPr id="260" name="Google Shape;4719;p55">
              <a:extLst>
                <a:ext uri="{FF2B5EF4-FFF2-40B4-BE49-F238E27FC236}">
                  <a16:creationId xmlns:a16="http://schemas.microsoft.com/office/drawing/2014/main" id="{64B33180-1C68-4596-A535-0CA64CC7448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4720;p55">
              <a:extLst>
                <a:ext uri="{FF2B5EF4-FFF2-40B4-BE49-F238E27FC236}">
                  <a16:creationId xmlns:a16="http://schemas.microsoft.com/office/drawing/2014/main" id="{411B4840-E011-4CB6-8AC9-8E2793696ED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4721;p55">
              <a:extLst>
                <a:ext uri="{FF2B5EF4-FFF2-40B4-BE49-F238E27FC236}">
                  <a16:creationId xmlns:a16="http://schemas.microsoft.com/office/drawing/2014/main" id="{28A5D707-8293-46B2-8CA1-001E9E548C3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4722;p55">
              <a:extLst>
                <a:ext uri="{FF2B5EF4-FFF2-40B4-BE49-F238E27FC236}">
                  <a16:creationId xmlns:a16="http://schemas.microsoft.com/office/drawing/2014/main" id="{D03244A8-8E78-4D74-9412-0374B94ABB7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4723;p55">
              <a:extLst>
                <a:ext uri="{FF2B5EF4-FFF2-40B4-BE49-F238E27FC236}">
                  <a16:creationId xmlns:a16="http://schemas.microsoft.com/office/drawing/2014/main" id="{3F724F19-9E1D-4993-92AF-540015F4DED7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4724;p55">
              <a:extLst>
                <a:ext uri="{FF2B5EF4-FFF2-40B4-BE49-F238E27FC236}">
                  <a16:creationId xmlns:a16="http://schemas.microsoft.com/office/drawing/2014/main" id="{807C7531-FA24-467C-9F60-15F1626B3E2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4725;p55">
              <a:extLst>
                <a:ext uri="{FF2B5EF4-FFF2-40B4-BE49-F238E27FC236}">
                  <a16:creationId xmlns:a16="http://schemas.microsoft.com/office/drawing/2014/main" id="{78B4E691-AEA9-4F59-B419-A55D3FE6D4D5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4726;p55">
              <a:extLst>
                <a:ext uri="{FF2B5EF4-FFF2-40B4-BE49-F238E27FC236}">
                  <a16:creationId xmlns:a16="http://schemas.microsoft.com/office/drawing/2014/main" id="{37E39AE9-AD4D-433D-8FA8-3B8D1040A1B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4727;p55">
              <a:extLst>
                <a:ext uri="{FF2B5EF4-FFF2-40B4-BE49-F238E27FC236}">
                  <a16:creationId xmlns:a16="http://schemas.microsoft.com/office/drawing/2014/main" id="{44D71B9B-7071-403E-A157-6D7FCDAD42D4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4728;p55">
              <a:extLst>
                <a:ext uri="{FF2B5EF4-FFF2-40B4-BE49-F238E27FC236}">
                  <a16:creationId xmlns:a16="http://schemas.microsoft.com/office/drawing/2014/main" id="{1076FFB6-0289-4CD6-9CC3-5F513B48DE8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4729;p55">
              <a:extLst>
                <a:ext uri="{FF2B5EF4-FFF2-40B4-BE49-F238E27FC236}">
                  <a16:creationId xmlns:a16="http://schemas.microsoft.com/office/drawing/2014/main" id="{7829227B-FD34-4C6B-931F-17621DCE2300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4730;p55">
              <a:extLst>
                <a:ext uri="{FF2B5EF4-FFF2-40B4-BE49-F238E27FC236}">
                  <a16:creationId xmlns:a16="http://schemas.microsoft.com/office/drawing/2014/main" id="{9FA5FBAE-2355-4D0B-96A9-D30BF295D26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731;p55">
              <a:extLst>
                <a:ext uri="{FF2B5EF4-FFF2-40B4-BE49-F238E27FC236}">
                  <a16:creationId xmlns:a16="http://schemas.microsoft.com/office/drawing/2014/main" id="{A1CEAE66-9991-4B91-AF56-EA3B6D4FCB4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732;p55">
              <a:extLst>
                <a:ext uri="{FF2B5EF4-FFF2-40B4-BE49-F238E27FC236}">
                  <a16:creationId xmlns:a16="http://schemas.microsoft.com/office/drawing/2014/main" id="{B1716E4C-C477-490C-98BB-53A95552FFF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4733;p55">
              <a:extLst>
                <a:ext uri="{FF2B5EF4-FFF2-40B4-BE49-F238E27FC236}">
                  <a16:creationId xmlns:a16="http://schemas.microsoft.com/office/drawing/2014/main" id="{8FC2EE4F-EE51-46A4-B06E-0908E386085C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4734;p55">
              <a:extLst>
                <a:ext uri="{FF2B5EF4-FFF2-40B4-BE49-F238E27FC236}">
                  <a16:creationId xmlns:a16="http://schemas.microsoft.com/office/drawing/2014/main" id="{22B3CB52-55F9-436B-97E0-7752C9D3C73A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4735;p55">
              <a:extLst>
                <a:ext uri="{FF2B5EF4-FFF2-40B4-BE49-F238E27FC236}">
                  <a16:creationId xmlns:a16="http://schemas.microsoft.com/office/drawing/2014/main" id="{74EE7876-EBB3-43AC-A73C-175E5D635B2D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4736;p55">
              <a:extLst>
                <a:ext uri="{FF2B5EF4-FFF2-40B4-BE49-F238E27FC236}">
                  <a16:creationId xmlns:a16="http://schemas.microsoft.com/office/drawing/2014/main" id="{B2A8FB65-0545-45B4-BCE0-6FD49B221677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4737;p55">
              <a:extLst>
                <a:ext uri="{FF2B5EF4-FFF2-40B4-BE49-F238E27FC236}">
                  <a16:creationId xmlns:a16="http://schemas.microsoft.com/office/drawing/2014/main" id="{D0981779-C394-449F-AF2E-13F2A7A014D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38;p55">
              <a:extLst>
                <a:ext uri="{FF2B5EF4-FFF2-40B4-BE49-F238E27FC236}">
                  <a16:creationId xmlns:a16="http://schemas.microsoft.com/office/drawing/2014/main" id="{381B1460-35AF-467B-8CAF-6B089CAE4BD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739;p55">
              <a:extLst>
                <a:ext uri="{FF2B5EF4-FFF2-40B4-BE49-F238E27FC236}">
                  <a16:creationId xmlns:a16="http://schemas.microsoft.com/office/drawing/2014/main" id="{475481AF-D555-45A2-A17A-38BF201E7CDA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740;p55">
              <a:extLst>
                <a:ext uri="{FF2B5EF4-FFF2-40B4-BE49-F238E27FC236}">
                  <a16:creationId xmlns:a16="http://schemas.microsoft.com/office/drawing/2014/main" id="{3049BF10-FF0D-484A-9D95-420D074848C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4741;p55">
              <a:extLst>
                <a:ext uri="{FF2B5EF4-FFF2-40B4-BE49-F238E27FC236}">
                  <a16:creationId xmlns:a16="http://schemas.microsoft.com/office/drawing/2014/main" id="{5482684D-4113-49A8-949E-F508A9A1C981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4742;p55">
              <a:extLst>
                <a:ext uri="{FF2B5EF4-FFF2-40B4-BE49-F238E27FC236}">
                  <a16:creationId xmlns:a16="http://schemas.microsoft.com/office/drawing/2014/main" id="{35D49B57-079D-4864-B3BF-E116C429E105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4743;p55">
              <a:extLst>
                <a:ext uri="{FF2B5EF4-FFF2-40B4-BE49-F238E27FC236}">
                  <a16:creationId xmlns:a16="http://schemas.microsoft.com/office/drawing/2014/main" id="{4E42A336-F4A2-44EC-A5A8-56DD909780D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744;p55">
              <a:extLst>
                <a:ext uri="{FF2B5EF4-FFF2-40B4-BE49-F238E27FC236}">
                  <a16:creationId xmlns:a16="http://schemas.microsoft.com/office/drawing/2014/main" id="{397BFDE3-EFB0-44C3-8EC1-0B70E3A7186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745;p55">
              <a:extLst>
                <a:ext uri="{FF2B5EF4-FFF2-40B4-BE49-F238E27FC236}">
                  <a16:creationId xmlns:a16="http://schemas.microsoft.com/office/drawing/2014/main" id="{3A1E38C2-149B-450D-A730-6C352E646381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746;p55">
              <a:extLst>
                <a:ext uri="{FF2B5EF4-FFF2-40B4-BE49-F238E27FC236}">
                  <a16:creationId xmlns:a16="http://schemas.microsoft.com/office/drawing/2014/main" id="{5867A095-B5C6-4C16-886E-0968A8E89EE7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747;p55">
              <a:extLst>
                <a:ext uri="{FF2B5EF4-FFF2-40B4-BE49-F238E27FC236}">
                  <a16:creationId xmlns:a16="http://schemas.microsoft.com/office/drawing/2014/main" id="{13CB052E-4BD0-4524-9306-1C38FEBE553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748;p55">
              <a:extLst>
                <a:ext uri="{FF2B5EF4-FFF2-40B4-BE49-F238E27FC236}">
                  <a16:creationId xmlns:a16="http://schemas.microsoft.com/office/drawing/2014/main" id="{57E0DE58-B1AB-4BB1-88E4-E4BA639A52D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749;p55">
              <a:extLst>
                <a:ext uri="{FF2B5EF4-FFF2-40B4-BE49-F238E27FC236}">
                  <a16:creationId xmlns:a16="http://schemas.microsoft.com/office/drawing/2014/main" id="{02B0C71A-AAAA-4D84-8F2F-B5A27C4137AE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750;p55">
              <a:extLst>
                <a:ext uri="{FF2B5EF4-FFF2-40B4-BE49-F238E27FC236}">
                  <a16:creationId xmlns:a16="http://schemas.microsoft.com/office/drawing/2014/main" id="{755DFF58-3D7B-4C51-BD6B-AE370C6DB2E3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751;p55">
              <a:extLst>
                <a:ext uri="{FF2B5EF4-FFF2-40B4-BE49-F238E27FC236}">
                  <a16:creationId xmlns:a16="http://schemas.microsoft.com/office/drawing/2014/main" id="{8A72572F-18DD-48D3-8887-42B1EA9696E7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752;p55">
              <a:extLst>
                <a:ext uri="{FF2B5EF4-FFF2-40B4-BE49-F238E27FC236}">
                  <a16:creationId xmlns:a16="http://schemas.microsoft.com/office/drawing/2014/main" id="{4D35A25B-7A82-49C8-B906-9B91A8D1A5C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753;p55">
              <a:extLst>
                <a:ext uri="{FF2B5EF4-FFF2-40B4-BE49-F238E27FC236}">
                  <a16:creationId xmlns:a16="http://schemas.microsoft.com/office/drawing/2014/main" id="{800A900F-BE51-4C84-AE89-3A8E605F3E86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754;p55">
              <a:extLst>
                <a:ext uri="{FF2B5EF4-FFF2-40B4-BE49-F238E27FC236}">
                  <a16:creationId xmlns:a16="http://schemas.microsoft.com/office/drawing/2014/main" id="{0486F9FB-ADF9-41AB-AF31-A59F5742273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4755;p55">
              <a:extLst>
                <a:ext uri="{FF2B5EF4-FFF2-40B4-BE49-F238E27FC236}">
                  <a16:creationId xmlns:a16="http://schemas.microsoft.com/office/drawing/2014/main" id="{C31F9E66-084B-4A29-83D3-B62DA01572A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4756;p55">
              <a:extLst>
                <a:ext uri="{FF2B5EF4-FFF2-40B4-BE49-F238E27FC236}">
                  <a16:creationId xmlns:a16="http://schemas.microsoft.com/office/drawing/2014/main" id="{F6D3152E-A95C-4C08-BEFE-2ECCC9E8E139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4757;p55">
              <a:extLst>
                <a:ext uri="{FF2B5EF4-FFF2-40B4-BE49-F238E27FC236}">
                  <a16:creationId xmlns:a16="http://schemas.microsoft.com/office/drawing/2014/main" id="{B38AE042-CCC4-42E2-A48E-4970B3931D0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4758;p55">
              <a:extLst>
                <a:ext uri="{FF2B5EF4-FFF2-40B4-BE49-F238E27FC236}">
                  <a16:creationId xmlns:a16="http://schemas.microsoft.com/office/drawing/2014/main" id="{C94A8E5F-2C95-447D-AF55-8C28473A0CA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4759;p55">
              <a:extLst>
                <a:ext uri="{FF2B5EF4-FFF2-40B4-BE49-F238E27FC236}">
                  <a16:creationId xmlns:a16="http://schemas.microsoft.com/office/drawing/2014/main" id="{5F6B8E97-9419-4859-B3F5-2B4024A24FB3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431654F-A494-4C55-AEC9-26F3B6C0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93" y="1097032"/>
            <a:ext cx="1714500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0FB63-655D-4D56-8BA8-BEA32840C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80" y="2966344"/>
            <a:ext cx="1178201" cy="1801954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1AF03A0-6A11-4710-8EE8-CF0750644320}"/>
              </a:ext>
            </a:extLst>
          </p:cNvPr>
          <p:cNvSpPr/>
          <p:nvPr/>
        </p:nvSpPr>
        <p:spPr>
          <a:xfrm>
            <a:off x="1759227" y="1769165"/>
            <a:ext cx="4393094" cy="1133061"/>
          </a:xfrm>
          <a:prstGeom prst="wedgeRoundRectCallout">
            <a:avLst>
              <a:gd name="adj1" fmla="val -49957"/>
              <a:gd name="adj2" fmla="val 6864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AB = 2 cm</a:t>
            </a: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CD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pic>
        <p:nvPicPr>
          <p:cNvPr id="302" name="Picture 301" descr="A child's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2BFA12EC-1BBB-4429-8E74-0F29F4147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55" y="2863120"/>
            <a:ext cx="1271397" cy="1919561"/>
          </a:xfrm>
          <a:prstGeom prst="rect">
            <a:avLst/>
          </a:prstGeom>
        </p:spPr>
      </p:pic>
      <p:sp>
        <p:nvSpPr>
          <p:cNvPr id="303" name="Speech Bubble: Rectangle with Corners Rounded 302">
            <a:extLst>
              <a:ext uri="{FF2B5EF4-FFF2-40B4-BE49-F238E27FC236}">
                <a16:creationId xmlns:a16="http://schemas.microsoft.com/office/drawing/2014/main" id="{13DE5F2C-4DB6-45EA-935B-98A2B417930B}"/>
              </a:ext>
            </a:extLst>
          </p:cNvPr>
          <p:cNvSpPr/>
          <p:nvPr/>
        </p:nvSpPr>
        <p:spPr>
          <a:xfrm>
            <a:off x="7305259" y="1580321"/>
            <a:ext cx="3647661" cy="1133061"/>
          </a:xfrm>
          <a:prstGeom prst="wedgeRoundRectCallout">
            <a:avLst>
              <a:gd name="adj1" fmla="val -409"/>
              <a:gd name="adj2" fmla="val 74780"/>
              <a:gd name="adj3" fmla="val 1666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CD</a:t>
            </a: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59" name="Google Shape;4718;p55">
            <a:extLst>
              <a:ext uri="{FF2B5EF4-FFF2-40B4-BE49-F238E27FC236}">
                <a16:creationId xmlns:a16="http://schemas.microsoft.com/office/drawing/2014/main" id="{458AD93F-6DB3-4129-AB6C-35AEC109AB39}"/>
              </a:ext>
            </a:extLst>
          </p:cNvPr>
          <p:cNvGrpSpPr/>
          <p:nvPr/>
        </p:nvGrpSpPr>
        <p:grpSpPr>
          <a:xfrm>
            <a:off x="11499664" y="6265590"/>
            <a:ext cx="450763" cy="557313"/>
            <a:chOff x="4996825" y="327400"/>
            <a:chExt cx="1034125" cy="949875"/>
          </a:xfrm>
        </p:grpSpPr>
        <p:sp>
          <p:nvSpPr>
            <p:cNvPr id="260" name="Google Shape;4719;p55">
              <a:extLst>
                <a:ext uri="{FF2B5EF4-FFF2-40B4-BE49-F238E27FC236}">
                  <a16:creationId xmlns:a16="http://schemas.microsoft.com/office/drawing/2014/main" id="{64B33180-1C68-4596-A535-0CA64CC7448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4720;p55">
              <a:extLst>
                <a:ext uri="{FF2B5EF4-FFF2-40B4-BE49-F238E27FC236}">
                  <a16:creationId xmlns:a16="http://schemas.microsoft.com/office/drawing/2014/main" id="{411B4840-E011-4CB6-8AC9-8E2793696ED7}"/>
                </a:ext>
              </a:extLst>
            </p:cNvPr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4721;p55">
              <a:extLst>
                <a:ext uri="{FF2B5EF4-FFF2-40B4-BE49-F238E27FC236}">
                  <a16:creationId xmlns:a16="http://schemas.microsoft.com/office/drawing/2014/main" id="{28A5D707-8293-46B2-8CA1-001E9E548C36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4722;p55">
              <a:extLst>
                <a:ext uri="{FF2B5EF4-FFF2-40B4-BE49-F238E27FC236}">
                  <a16:creationId xmlns:a16="http://schemas.microsoft.com/office/drawing/2014/main" id="{D03244A8-8E78-4D74-9412-0374B94ABB72}"/>
                </a:ext>
              </a:extLst>
            </p:cNvPr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4723;p55">
              <a:extLst>
                <a:ext uri="{FF2B5EF4-FFF2-40B4-BE49-F238E27FC236}">
                  <a16:creationId xmlns:a16="http://schemas.microsoft.com/office/drawing/2014/main" id="{3F724F19-9E1D-4993-92AF-540015F4DED7}"/>
                </a:ext>
              </a:extLst>
            </p:cNvPr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4724;p55">
              <a:extLst>
                <a:ext uri="{FF2B5EF4-FFF2-40B4-BE49-F238E27FC236}">
                  <a16:creationId xmlns:a16="http://schemas.microsoft.com/office/drawing/2014/main" id="{807C7531-FA24-467C-9F60-15F1626B3E24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4725;p55">
              <a:extLst>
                <a:ext uri="{FF2B5EF4-FFF2-40B4-BE49-F238E27FC236}">
                  <a16:creationId xmlns:a16="http://schemas.microsoft.com/office/drawing/2014/main" id="{78B4E691-AEA9-4F59-B419-A55D3FE6D4D5}"/>
                </a:ext>
              </a:extLst>
            </p:cNvPr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4726;p55">
              <a:extLst>
                <a:ext uri="{FF2B5EF4-FFF2-40B4-BE49-F238E27FC236}">
                  <a16:creationId xmlns:a16="http://schemas.microsoft.com/office/drawing/2014/main" id="{37E39AE9-AD4D-433D-8FA8-3B8D1040A1BE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4727;p55">
              <a:extLst>
                <a:ext uri="{FF2B5EF4-FFF2-40B4-BE49-F238E27FC236}">
                  <a16:creationId xmlns:a16="http://schemas.microsoft.com/office/drawing/2014/main" id="{44D71B9B-7071-403E-A157-6D7FCDAD42D4}"/>
                </a:ext>
              </a:extLst>
            </p:cNvPr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4728;p55">
              <a:extLst>
                <a:ext uri="{FF2B5EF4-FFF2-40B4-BE49-F238E27FC236}">
                  <a16:creationId xmlns:a16="http://schemas.microsoft.com/office/drawing/2014/main" id="{1076FFB6-0289-4CD6-9CC3-5F513B48DE80}"/>
                </a:ext>
              </a:extLst>
            </p:cNvPr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4729;p55">
              <a:extLst>
                <a:ext uri="{FF2B5EF4-FFF2-40B4-BE49-F238E27FC236}">
                  <a16:creationId xmlns:a16="http://schemas.microsoft.com/office/drawing/2014/main" id="{7829227B-FD34-4C6B-931F-17621DCE2300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4730;p55">
              <a:extLst>
                <a:ext uri="{FF2B5EF4-FFF2-40B4-BE49-F238E27FC236}">
                  <a16:creationId xmlns:a16="http://schemas.microsoft.com/office/drawing/2014/main" id="{9FA5FBAE-2355-4D0B-96A9-D30BF295D261}"/>
                </a:ext>
              </a:extLst>
            </p:cNvPr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4731;p55">
              <a:extLst>
                <a:ext uri="{FF2B5EF4-FFF2-40B4-BE49-F238E27FC236}">
                  <a16:creationId xmlns:a16="http://schemas.microsoft.com/office/drawing/2014/main" id="{A1CEAE66-9991-4B91-AF56-EA3B6D4FCB45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4732;p55">
              <a:extLst>
                <a:ext uri="{FF2B5EF4-FFF2-40B4-BE49-F238E27FC236}">
                  <a16:creationId xmlns:a16="http://schemas.microsoft.com/office/drawing/2014/main" id="{B1716E4C-C477-490C-98BB-53A95552FFFA}"/>
                </a:ext>
              </a:extLst>
            </p:cNvPr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4733;p55">
              <a:extLst>
                <a:ext uri="{FF2B5EF4-FFF2-40B4-BE49-F238E27FC236}">
                  <a16:creationId xmlns:a16="http://schemas.microsoft.com/office/drawing/2014/main" id="{8FC2EE4F-EE51-46A4-B06E-0908E386085C}"/>
                </a:ext>
              </a:extLst>
            </p:cNvPr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4734;p55">
              <a:extLst>
                <a:ext uri="{FF2B5EF4-FFF2-40B4-BE49-F238E27FC236}">
                  <a16:creationId xmlns:a16="http://schemas.microsoft.com/office/drawing/2014/main" id="{22B3CB52-55F9-436B-97E0-7752C9D3C73A}"/>
                </a:ext>
              </a:extLst>
            </p:cNvPr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4735;p55">
              <a:extLst>
                <a:ext uri="{FF2B5EF4-FFF2-40B4-BE49-F238E27FC236}">
                  <a16:creationId xmlns:a16="http://schemas.microsoft.com/office/drawing/2014/main" id="{74EE7876-EBB3-43AC-A73C-175E5D635B2D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4736;p55">
              <a:extLst>
                <a:ext uri="{FF2B5EF4-FFF2-40B4-BE49-F238E27FC236}">
                  <a16:creationId xmlns:a16="http://schemas.microsoft.com/office/drawing/2014/main" id="{B2A8FB65-0545-45B4-BCE0-6FD49B221677}"/>
                </a:ext>
              </a:extLst>
            </p:cNvPr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4737;p55">
              <a:extLst>
                <a:ext uri="{FF2B5EF4-FFF2-40B4-BE49-F238E27FC236}">
                  <a16:creationId xmlns:a16="http://schemas.microsoft.com/office/drawing/2014/main" id="{D0981779-C394-449F-AF2E-13F2A7A014DF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4738;p55">
              <a:extLst>
                <a:ext uri="{FF2B5EF4-FFF2-40B4-BE49-F238E27FC236}">
                  <a16:creationId xmlns:a16="http://schemas.microsoft.com/office/drawing/2014/main" id="{381B1460-35AF-467B-8CAF-6B089CAE4BDE}"/>
                </a:ext>
              </a:extLst>
            </p:cNvPr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4739;p55">
              <a:extLst>
                <a:ext uri="{FF2B5EF4-FFF2-40B4-BE49-F238E27FC236}">
                  <a16:creationId xmlns:a16="http://schemas.microsoft.com/office/drawing/2014/main" id="{475481AF-D555-45A2-A17A-38BF201E7CDA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4740;p55">
              <a:extLst>
                <a:ext uri="{FF2B5EF4-FFF2-40B4-BE49-F238E27FC236}">
                  <a16:creationId xmlns:a16="http://schemas.microsoft.com/office/drawing/2014/main" id="{3049BF10-FF0D-484A-9D95-420D074848CF}"/>
                </a:ext>
              </a:extLst>
            </p:cNvPr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4741;p55">
              <a:extLst>
                <a:ext uri="{FF2B5EF4-FFF2-40B4-BE49-F238E27FC236}">
                  <a16:creationId xmlns:a16="http://schemas.microsoft.com/office/drawing/2014/main" id="{5482684D-4113-49A8-949E-F508A9A1C981}"/>
                </a:ext>
              </a:extLst>
            </p:cNvPr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4742;p55">
              <a:extLst>
                <a:ext uri="{FF2B5EF4-FFF2-40B4-BE49-F238E27FC236}">
                  <a16:creationId xmlns:a16="http://schemas.microsoft.com/office/drawing/2014/main" id="{35D49B57-079D-4864-B3BF-E116C429E105}"/>
                </a:ext>
              </a:extLst>
            </p:cNvPr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4743;p55">
              <a:extLst>
                <a:ext uri="{FF2B5EF4-FFF2-40B4-BE49-F238E27FC236}">
                  <a16:creationId xmlns:a16="http://schemas.microsoft.com/office/drawing/2014/main" id="{4E42A336-F4A2-44EC-A5A8-56DD909780D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4744;p55">
              <a:extLst>
                <a:ext uri="{FF2B5EF4-FFF2-40B4-BE49-F238E27FC236}">
                  <a16:creationId xmlns:a16="http://schemas.microsoft.com/office/drawing/2014/main" id="{397BFDE3-EFB0-44C3-8EC1-0B70E3A71869}"/>
                </a:ext>
              </a:extLst>
            </p:cNvPr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4745;p55">
              <a:extLst>
                <a:ext uri="{FF2B5EF4-FFF2-40B4-BE49-F238E27FC236}">
                  <a16:creationId xmlns:a16="http://schemas.microsoft.com/office/drawing/2014/main" id="{3A1E38C2-149B-450D-A730-6C352E646381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4746;p55">
              <a:extLst>
                <a:ext uri="{FF2B5EF4-FFF2-40B4-BE49-F238E27FC236}">
                  <a16:creationId xmlns:a16="http://schemas.microsoft.com/office/drawing/2014/main" id="{5867A095-B5C6-4C16-886E-0968A8E89EE7}"/>
                </a:ext>
              </a:extLst>
            </p:cNvPr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4747;p55">
              <a:extLst>
                <a:ext uri="{FF2B5EF4-FFF2-40B4-BE49-F238E27FC236}">
                  <a16:creationId xmlns:a16="http://schemas.microsoft.com/office/drawing/2014/main" id="{13CB052E-4BD0-4524-9306-1C38FEBE5538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4748;p55">
              <a:extLst>
                <a:ext uri="{FF2B5EF4-FFF2-40B4-BE49-F238E27FC236}">
                  <a16:creationId xmlns:a16="http://schemas.microsoft.com/office/drawing/2014/main" id="{57E0DE58-B1AB-4BB1-88E4-E4BA639A52D5}"/>
                </a:ext>
              </a:extLst>
            </p:cNvPr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4749;p55">
              <a:extLst>
                <a:ext uri="{FF2B5EF4-FFF2-40B4-BE49-F238E27FC236}">
                  <a16:creationId xmlns:a16="http://schemas.microsoft.com/office/drawing/2014/main" id="{02B0C71A-AAAA-4D84-8F2F-B5A27C4137AE}"/>
                </a:ext>
              </a:extLst>
            </p:cNvPr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4750;p55">
              <a:extLst>
                <a:ext uri="{FF2B5EF4-FFF2-40B4-BE49-F238E27FC236}">
                  <a16:creationId xmlns:a16="http://schemas.microsoft.com/office/drawing/2014/main" id="{755DFF58-3D7B-4C51-BD6B-AE370C6DB2E3}"/>
                </a:ext>
              </a:extLst>
            </p:cNvPr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4751;p55">
              <a:extLst>
                <a:ext uri="{FF2B5EF4-FFF2-40B4-BE49-F238E27FC236}">
                  <a16:creationId xmlns:a16="http://schemas.microsoft.com/office/drawing/2014/main" id="{8A72572F-18DD-48D3-8887-42B1EA9696E7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4752;p55">
              <a:extLst>
                <a:ext uri="{FF2B5EF4-FFF2-40B4-BE49-F238E27FC236}">
                  <a16:creationId xmlns:a16="http://schemas.microsoft.com/office/drawing/2014/main" id="{4D35A25B-7A82-49C8-B906-9B91A8D1A5CB}"/>
                </a:ext>
              </a:extLst>
            </p:cNvPr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4753;p55">
              <a:extLst>
                <a:ext uri="{FF2B5EF4-FFF2-40B4-BE49-F238E27FC236}">
                  <a16:creationId xmlns:a16="http://schemas.microsoft.com/office/drawing/2014/main" id="{800A900F-BE51-4C84-AE89-3A8E605F3E86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4754;p55">
              <a:extLst>
                <a:ext uri="{FF2B5EF4-FFF2-40B4-BE49-F238E27FC236}">
                  <a16:creationId xmlns:a16="http://schemas.microsoft.com/office/drawing/2014/main" id="{0486F9FB-ADF9-41AB-AF31-A59F57422731}"/>
                </a:ext>
              </a:extLst>
            </p:cNvPr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4755;p55">
              <a:extLst>
                <a:ext uri="{FF2B5EF4-FFF2-40B4-BE49-F238E27FC236}">
                  <a16:creationId xmlns:a16="http://schemas.microsoft.com/office/drawing/2014/main" id="{C31F9E66-084B-4A29-83D3-B62DA01572AB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4756;p55">
              <a:extLst>
                <a:ext uri="{FF2B5EF4-FFF2-40B4-BE49-F238E27FC236}">
                  <a16:creationId xmlns:a16="http://schemas.microsoft.com/office/drawing/2014/main" id="{F6D3152E-A95C-4C08-BEFE-2ECCC9E8E139}"/>
                </a:ext>
              </a:extLst>
            </p:cNvPr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4757;p55">
              <a:extLst>
                <a:ext uri="{FF2B5EF4-FFF2-40B4-BE49-F238E27FC236}">
                  <a16:creationId xmlns:a16="http://schemas.microsoft.com/office/drawing/2014/main" id="{B38AE042-CCC4-42E2-A48E-4970B3931D05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4758;p55">
              <a:extLst>
                <a:ext uri="{FF2B5EF4-FFF2-40B4-BE49-F238E27FC236}">
                  <a16:creationId xmlns:a16="http://schemas.microsoft.com/office/drawing/2014/main" id="{C94A8E5F-2C95-447D-AF55-8C28473A0CA0}"/>
                </a:ext>
              </a:extLst>
            </p:cNvPr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4759;p55">
              <a:extLst>
                <a:ext uri="{FF2B5EF4-FFF2-40B4-BE49-F238E27FC236}">
                  <a16:creationId xmlns:a16="http://schemas.microsoft.com/office/drawing/2014/main" id="{5F6B8E97-9419-4859-B3F5-2B4024A24FB3}"/>
                </a:ext>
              </a:extLst>
            </p:cNvPr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1" name="Hộp Văn bản 100">
            <a:extLst>
              <a:ext uri="{FF2B5EF4-FFF2-40B4-BE49-F238E27FC236}">
                <a16:creationId xmlns:a16="http://schemas.microsoft.com/office/drawing/2014/main" id="{8FEFE749-D00C-45AF-9216-F85E08FB4314}"/>
              </a:ext>
            </a:extLst>
          </p:cNvPr>
          <p:cNvSpPr txBox="1"/>
          <p:nvPr/>
        </p:nvSpPr>
        <p:spPr>
          <a:xfrm>
            <a:off x="1170041" y="3797278"/>
            <a:ext cx="10607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gái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bức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tranh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dựa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vào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sơ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đồ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gì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để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suy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nghĩ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lựa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chọn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phép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tính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thích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hợp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cho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phương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giải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000" kern="0" dirty="0" err="1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toán</a:t>
            </a:r>
            <a:r>
              <a:rPr lang="en-US" sz="3000" kern="0" dirty="0">
                <a:solidFill>
                  <a:srgbClr val="FFBCB5">
                    <a:lumMod val="10000"/>
                  </a:srgbClr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?</a:t>
            </a:r>
            <a:endParaRPr lang="en-US" sz="3000" kern="0" dirty="0">
              <a:solidFill>
                <a:srgbClr val="FFBCB5">
                  <a:lumMod val="10000"/>
                </a:srgb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93991CF-2CEE-4E4B-BFE4-9B6CA4DF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103" y="2991224"/>
            <a:ext cx="1332007" cy="1063942"/>
          </a:xfrm>
          <a:prstGeom prst="rect">
            <a:avLst/>
          </a:prstGeom>
        </p:spPr>
      </p:pic>
      <p:sp>
        <p:nvSpPr>
          <p:cNvPr id="53" name="Mũi tên: Phải 30">
            <a:extLst>
              <a:ext uri="{FF2B5EF4-FFF2-40B4-BE49-F238E27FC236}">
                <a16:creationId xmlns:a16="http://schemas.microsoft.com/office/drawing/2014/main" id="{9E88E2A6-A3C6-48B3-98DA-601A8A5778F2}"/>
              </a:ext>
            </a:extLst>
          </p:cNvPr>
          <p:cNvSpPr/>
          <p:nvPr/>
        </p:nvSpPr>
        <p:spPr>
          <a:xfrm>
            <a:off x="4196129" y="5210502"/>
            <a:ext cx="884904" cy="471948"/>
          </a:xfrm>
          <a:prstGeom prst="rightArrow">
            <a:avLst/>
          </a:prstGeom>
          <a:solidFill>
            <a:srgbClr val="FFD05E"/>
          </a:solidFill>
          <a:ln w="25400" cap="flat" cmpd="sng" algn="ctr">
            <a:solidFill>
              <a:srgbClr val="FFD05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Hộp Văn bản 105">
            <a:extLst>
              <a:ext uri="{FF2B5EF4-FFF2-40B4-BE49-F238E27FC236}">
                <a16:creationId xmlns:a16="http://schemas.microsoft.com/office/drawing/2014/main" id="{FBCDC331-6E1F-4B4D-A609-F11F2618031E}"/>
              </a:ext>
            </a:extLst>
          </p:cNvPr>
          <p:cNvSpPr txBox="1"/>
          <p:nvPr/>
        </p:nvSpPr>
        <p:spPr>
          <a:xfrm>
            <a:off x="5412871" y="5061243"/>
            <a:ext cx="4181168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đoạn thẳng.</a:t>
            </a:r>
            <a:endParaRPr lang="en-US" sz="3200" b="1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5" name="Hình ảnh 1">
            <a:extLst>
              <a:ext uri="{FF2B5EF4-FFF2-40B4-BE49-F238E27FC236}">
                <a16:creationId xmlns:a16="http://schemas.microsoft.com/office/drawing/2014/main" id="{54C9AC3C-3F98-437C-BAA6-AB08F2357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02" y="292355"/>
            <a:ext cx="9578996" cy="285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4D319-3335-4E1B-944D-D0E76BC57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84" y="652048"/>
            <a:ext cx="2103990" cy="66773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15AB05-1518-4E78-876D-F00C0D6074DA}"/>
              </a:ext>
            </a:extLst>
          </p:cNvPr>
          <p:cNvSpPr/>
          <p:nvPr/>
        </p:nvSpPr>
        <p:spPr>
          <a:xfrm>
            <a:off x="2405269" y="1371601"/>
            <a:ext cx="7643191" cy="2892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Google Shape;3561;p40">
            <a:extLst>
              <a:ext uri="{FF2B5EF4-FFF2-40B4-BE49-F238E27FC236}">
                <a16:creationId xmlns:a16="http://schemas.microsoft.com/office/drawing/2014/main" id="{81669399-1CF6-46F1-8FFD-9A7C85423010}"/>
              </a:ext>
            </a:extLst>
          </p:cNvPr>
          <p:cNvSpPr txBox="1">
            <a:spLocks/>
          </p:cNvSpPr>
          <p:nvPr/>
        </p:nvSpPr>
        <p:spPr>
          <a:xfrm>
            <a:off x="5310255" y="1351088"/>
            <a:ext cx="3251200" cy="74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3562;p40">
            <a:extLst>
              <a:ext uri="{FF2B5EF4-FFF2-40B4-BE49-F238E27FC236}">
                <a16:creationId xmlns:a16="http://schemas.microsoft.com/office/drawing/2014/main" id="{BA0A36B6-C2BD-4234-A2C0-06FD61F8C0F4}"/>
              </a:ext>
            </a:extLst>
          </p:cNvPr>
          <p:cNvSpPr txBox="1">
            <a:spLocks/>
          </p:cNvSpPr>
          <p:nvPr/>
        </p:nvSpPr>
        <p:spPr>
          <a:xfrm>
            <a:off x="3349487" y="2025178"/>
            <a:ext cx="5824955" cy="22695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 dài đoạn thẳng CD là: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x 3 = 6 (cm)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6 cm.</a:t>
            </a:r>
          </a:p>
        </p:txBody>
      </p:sp>
      <p:sp>
        <p:nvSpPr>
          <p:cNvPr id="58" name="Hình chữ nhật: Góc Tròn 4">
            <a:extLst>
              <a:ext uri="{FF2B5EF4-FFF2-40B4-BE49-F238E27FC236}">
                <a16:creationId xmlns:a16="http://schemas.microsoft.com/office/drawing/2014/main" id="{4EDE579E-020E-4F9B-A7E0-E11428E57830}"/>
              </a:ext>
            </a:extLst>
          </p:cNvPr>
          <p:cNvSpPr/>
          <p:nvPr/>
        </p:nvSpPr>
        <p:spPr>
          <a:xfrm>
            <a:off x="394756" y="4844032"/>
            <a:ext cx="11797244" cy="11194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Muốn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gấp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lên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một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, ta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lấy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đó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nhân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với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số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lần</a:t>
            </a:r>
            <a:r>
              <a:rPr lang="en-US" sz="3000" b="1" kern="0" dirty="0">
                <a:solidFill>
                  <a:srgbClr val="FFFFFF"/>
                </a:solidFill>
                <a:latin typeface="Arial"/>
                <a:ea typeface="Calibri" panose="020F0502020204030204" pitchFamily="34" charset="0"/>
                <a:sym typeface="Arial"/>
              </a:rPr>
              <a:t>. </a:t>
            </a:r>
            <a:endParaRPr lang="en-US" sz="30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85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6" grpId="0"/>
      <p:bldP spid="57" grpId="0" build="p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16" name="Tiêu đề 2">
            <a:extLst>
              <a:ext uri="{FF2B5EF4-FFF2-40B4-BE49-F238E27FC236}">
                <a16:creationId xmlns:a16="http://schemas.microsoft.com/office/drawing/2014/main" id="{64BC95DE-F47C-421C-A2B0-2230E91FC87E}"/>
              </a:ext>
            </a:extLst>
          </p:cNvPr>
          <p:cNvSpPr txBox="1">
            <a:spLocks/>
          </p:cNvSpPr>
          <p:nvPr/>
        </p:nvSpPr>
        <p:spPr>
          <a:xfrm>
            <a:off x="4753845" y="1458576"/>
            <a:ext cx="1712286" cy="47760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28">
            <a:extLst>
              <a:ext uri="{FF2B5EF4-FFF2-40B4-BE49-F238E27FC236}">
                <a16:creationId xmlns:a16="http://schemas.microsoft.com/office/drawing/2014/main" id="{F00954F5-59AB-45CA-8E43-EB47F53EA65C}"/>
              </a:ext>
            </a:extLst>
          </p:cNvPr>
          <p:cNvSpPr txBox="1"/>
          <p:nvPr/>
        </p:nvSpPr>
        <p:spPr>
          <a:xfrm>
            <a:off x="1967949" y="2359088"/>
            <a:ext cx="6176718" cy="32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x 5 = 30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-4572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Gấp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3200" dirty="0" err="1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</a:p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1A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x 4 = 8</a:t>
            </a:r>
            <a:endParaRPr lang="en-US" sz="3200" b="1" dirty="0">
              <a:solidFill>
                <a:srgbClr val="001A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471D2D9F-563F-48F2-B65A-FE6F45D13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58811" y="2376704"/>
            <a:ext cx="2277309" cy="34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412</Words>
  <Application>Microsoft Office PowerPoint</Application>
  <PresentationFormat>Widescreen</PresentationFormat>
  <Paragraphs>51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#9Slide02 Noi dung dai</vt:lpstr>
      <vt:lpstr>Arial</vt:lpstr>
      <vt:lpstr>Calibri</vt:lpstr>
      <vt:lpstr>Calibri Light</vt:lpstr>
      <vt:lpstr>Comfortaa Medium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2</cp:revision>
  <dcterms:created xsi:type="dcterms:W3CDTF">2022-09-24T02:56:31Z</dcterms:created>
  <dcterms:modified xsi:type="dcterms:W3CDTF">2022-09-24T03:03:41Z</dcterms:modified>
</cp:coreProperties>
</file>