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73" r:id="rId26"/>
    <p:sldId id="276" r:id="rId27"/>
    <p:sldId id="277" r:id="rId28"/>
    <p:sldId id="287" r:id="rId29"/>
    <p:sldId id="2639"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6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260958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127196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84593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76323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640960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15993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551765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190662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985808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022783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313632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90202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9813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0472813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969678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2941712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112949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21785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259927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14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8431479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7736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824936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858988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46729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3/9/2022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9" r:id="rId3"/>
    <p:sldLayoutId id="2147483718" r:id="rId4"/>
    <p:sldLayoutId id="2147483717" r:id="rId5"/>
    <p:sldLayoutId id="2147483716" r:id="rId6"/>
    <p:sldLayoutId id="2147483715" r:id="rId7"/>
    <p:sldLayoutId id="2147483714" r:id="rId8"/>
    <p:sldLayoutId id="2147483713" r:id="rId9"/>
    <p:sldLayoutId id="2147483712" r:id="rId10"/>
    <p:sldLayoutId id="2147483711" r:id="rId11"/>
    <p:sldLayoutId id="2147483710" r:id="rId12"/>
    <p:sldLayoutId id="2147483709" r:id="rId13"/>
    <p:sldLayoutId id="2147483708" r:id="rId14"/>
    <p:sldLayoutId id="2147483707" r:id="rId15"/>
    <p:sldLayoutId id="2147483706" r:id="rId16"/>
    <p:sldLayoutId id="2147483705" r:id="rId17"/>
    <p:sldLayoutId id="2147483704" r:id="rId18"/>
    <p:sldLayoutId id="2147483703" r:id="rId19"/>
    <p:sldLayoutId id="2147483702" r:id="rId20"/>
    <p:sldLayoutId id="2147483701" r:id="rId21"/>
    <p:sldLayoutId id="2147483700" r:id="rId22"/>
    <p:sldLayoutId id="2147483699" r:id="rId23"/>
    <p:sldLayoutId id="2147483698" r:id="rId24"/>
    <p:sldLayoutId id="2147483697" r:id="rId25"/>
    <p:sldLayoutId id="2147483651" r:id="rId26"/>
    <p:sldLayoutId id="2147483652" r:id="rId27"/>
    <p:sldLayoutId id="2147483653" r:id="rId28"/>
    <p:sldLayoutId id="2147483654" r:id="rId29"/>
    <p:sldLayoutId id="2147483655" r:id="rId30"/>
    <p:sldLayoutId id="2147483696" r:id="rId31"/>
    <p:sldLayoutId id="2147483656" r:id="rId32"/>
    <p:sldLayoutId id="2147483657" r:id="rId33"/>
    <p:sldLayoutId id="2147483658" r:id="rId34"/>
    <p:sldLayoutId id="214748365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20"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4.png"/><Relationship Id="rId7"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1.svg"/><Relationship Id="rId4" Type="http://schemas.openxmlformats.org/officeDocument/2006/relationships/image" Target="../media/image4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0.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1.wdp"/><Relationship Id="rId1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7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8.png"/><Relationship Id="rId15" Type="http://schemas.microsoft.com/office/2007/relationships/hdphoto" Target="../media/hdphoto1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9.wdp"/><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10.wdp"/><Relationship Id="rId4" Type="http://schemas.openxmlformats.org/officeDocument/2006/relationships/image" Target="../media/image71.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smtClean="0">
                <a:latin typeface="Times New Roman" panose="02020603050405020304" pitchFamily="18" charset="0"/>
                <a:cs typeface="Times New Roman" panose="02020603050405020304" pitchFamily="18" charset="0"/>
              </a:rPr>
              <a:t>Đọc </a:t>
            </a:r>
            <a:r>
              <a:rPr lang="nl-NL" sz="4000" b="1" dirty="0">
                <a:latin typeface="Times New Roman" panose="02020603050405020304" pitchFamily="18" charset="0"/>
                <a:cs typeface="Times New Roman" panose="02020603050405020304" pitchFamily="18" charset="0"/>
              </a:rPr>
              <a:t>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smtClean="0">
                <a:latin typeface="Times New Roman" panose="02020603050405020304" pitchFamily="18" charset="0"/>
                <a:cs typeface="Times New Roman" panose="02020603050405020304" pitchFamily="18" charset="0"/>
              </a:rPr>
              <a:t>D. Hai </a:t>
            </a:r>
            <a:r>
              <a:rPr lang="nl-NL" sz="3200" b="1" dirty="0">
                <a:latin typeface="Times New Roman" panose="02020603050405020304" pitchFamily="18" charset="0"/>
                <a:cs typeface="Times New Roman" panose="02020603050405020304" pitchFamily="18" charset="0"/>
              </a:rPr>
              <a:t>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smtClean="0">
                <a:latin typeface="Times New Roman" panose="02020603050405020304" pitchFamily="18" charset="0"/>
                <a:cs typeface="Times New Roman" panose="02020603050405020304" pitchFamily="18" charset="0"/>
              </a:rPr>
              <a:t>Sơn </a:t>
            </a:r>
            <a:r>
              <a:rPr lang="nl-NL" sz="3200" b="1" dirty="0">
                <a:latin typeface="Times New Roman" panose="02020603050405020304" pitchFamily="18" charset="0"/>
                <a:cs typeface="Times New Roman" panose="02020603050405020304" pitchFamily="18" charset="0"/>
              </a:rPr>
              <a:t>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 y="1380850"/>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761209"/>
            <a:chOff x="6404693" y="4731628"/>
            <a:chExt cx="4328535" cy="1761209"/>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TAI NGHE</a:t>
              </a:r>
            </a:p>
          </p:txBody>
        </p:sp>
      </p:grpSp>
      <p:sp>
        <p:nvSpPr>
          <p:cNvPr id="20" name="Rectangle 19"/>
          <p:cNvSpPr/>
          <p:nvPr/>
        </p:nvSpPr>
        <p:spPr>
          <a:xfrm>
            <a:off x="1638371" y="1946942"/>
            <a:ext cx="53687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8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1440192"/>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1031</Words>
  <Application>Microsoft Office PowerPoint</Application>
  <PresentationFormat>Widescreen</PresentationFormat>
  <Paragraphs>163</Paragraphs>
  <Slides>28</Slides>
  <Notes>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Arial</vt:lpstr>
      <vt:lpstr>Arial-Rounded</vt:lpstr>
      <vt:lpstr>Calibri</vt:lpstr>
      <vt:lpstr>Calibri Light</vt:lpstr>
      <vt:lpstr>Coiny</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2022-05-25T14:48:49Z</dcterms:created>
  <dcterms:modified xsi:type="dcterms:W3CDTF">2022-09-03T12:59:54Z</dcterms:modified>
</cp:coreProperties>
</file>