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2.wav" ContentType="audio/wav"/>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652" r:id="rId2"/>
    <p:sldId id="262" r:id="rId3"/>
    <p:sldId id="257" r:id="rId4"/>
    <p:sldId id="258" r:id="rId5"/>
    <p:sldId id="299" r:id="rId6"/>
    <p:sldId id="260" r:id="rId7"/>
    <p:sldId id="261" r:id="rId8"/>
    <p:sldId id="263" r:id="rId9"/>
    <p:sldId id="2640" r:id="rId10"/>
    <p:sldId id="329" r:id="rId11"/>
    <p:sldId id="2641" r:id="rId12"/>
    <p:sldId id="300" r:id="rId13"/>
    <p:sldId id="333" r:id="rId14"/>
    <p:sldId id="323" r:id="rId15"/>
    <p:sldId id="2649" r:id="rId16"/>
    <p:sldId id="2633" r:id="rId17"/>
    <p:sldId id="2642" r:id="rId18"/>
    <p:sldId id="2643" r:id="rId19"/>
    <p:sldId id="342" r:id="rId20"/>
    <p:sldId id="2644" r:id="rId21"/>
    <p:sldId id="2645" r:id="rId22"/>
    <p:sldId id="2646" r:id="rId23"/>
    <p:sldId id="2647" r:id="rId24"/>
    <p:sldId id="2648" r:id="rId25"/>
    <p:sldId id="347" r:id="rId26"/>
    <p:sldId id="294" r:id="rId27"/>
    <p:sldId id="2651" r:id="rId28"/>
    <p:sldId id="2637" r:id="rId29"/>
    <p:sldId id="340" r:id="rId30"/>
    <p:sldId id="341" r:id="rId31"/>
    <p:sldId id="2638" r:id="rId32"/>
    <p:sldId id="2639" r:id="rId33"/>
    <p:sldId id="32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6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CBA6FF-B9C5-45AC-BE95-99F051EBFEC6}" type="datetimeFigureOut">
              <a:rPr lang="en-US" smtClean="0"/>
              <a:t>26/9/2022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07E5A4-7955-4A54-B24A-D78A3730A65C}" type="slidenum">
              <a:rPr lang="en-US" smtClean="0"/>
              <a:t>‹#›</a:t>
            </a:fld>
            <a:endParaRPr lang="en-US"/>
          </a:p>
        </p:txBody>
      </p:sp>
    </p:spTree>
    <p:extLst>
      <p:ext uri="{BB962C8B-B14F-4D97-AF65-F5344CB8AC3E}">
        <p14:creationId xmlns:p14="http://schemas.microsoft.com/office/powerpoint/2010/main" val="39491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3875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3138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1438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9801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cái</a:t>
            </a:r>
            <a:r>
              <a:rPr lang="en-US" dirty="0"/>
              <a:t> </a:t>
            </a:r>
            <a:r>
              <a:rPr lang="en-US" dirty="0" err="1"/>
              <a:t>giỏ</a:t>
            </a:r>
            <a:r>
              <a:rPr lang="en-US" dirty="0"/>
              <a:t> </a:t>
            </a:r>
            <a:r>
              <a:rPr lang="en-US" dirty="0" err="1"/>
              <a:t>để</a:t>
            </a:r>
            <a:r>
              <a:rPr lang="en-US" dirty="0"/>
              <a:t> quay </a:t>
            </a:r>
            <a:r>
              <a:rPr lang="en-US" dirty="0" err="1"/>
              <a:t>lại</a:t>
            </a:r>
            <a:r>
              <a:rPr lang="en-US" dirty="0"/>
              <a:t>. </a:t>
            </a:r>
            <a:br>
              <a:rPr lang="en-US" dirty="0"/>
            </a:br>
            <a:r>
              <a:rPr lang="en-US" dirty="0"/>
              <a:t>Sau </a:t>
            </a:r>
            <a:r>
              <a:rPr lang="en-US" dirty="0" err="1"/>
              <a:t>đó</a:t>
            </a:r>
            <a:r>
              <a:rPr lang="en-US" dirty="0"/>
              <a:t> </a:t>
            </a:r>
            <a:r>
              <a:rPr lang="en-US" dirty="0" err="1"/>
              <a:t>bấm</a:t>
            </a:r>
            <a:r>
              <a:rPr lang="en-US" dirty="0"/>
              <a:t> </a:t>
            </a:r>
            <a:r>
              <a:rPr lang="en-US" dirty="0" err="1"/>
              <a:t>vào</a:t>
            </a:r>
            <a:r>
              <a:rPr lang="en-US" dirty="0"/>
              <a:t> </a:t>
            </a:r>
            <a:r>
              <a:rPr lang="en-US" dirty="0" err="1"/>
              <a:t>hạt</a:t>
            </a:r>
            <a:r>
              <a:rPr lang="en-US" dirty="0"/>
              <a:t> </a:t>
            </a:r>
            <a:r>
              <a:rPr lang="en-US" dirty="0" err="1"/>
              <a:t>dẻ</a:t>
            </a:r>
            <a:r>
              <a:rPr lang="en-US" dirty="0"/>
              <a:t> </a:t>
            </a:r>
            <a:r>
              <a:rPr lang="en-US" dirty="0" err="1"/>
              <a:t>để</a:t>
            </a:r>
            <a:r>
              <a:rPr lang="en-US" dirty="0"/>
              <a:t> </a:t>
            </a:r>
            <a:r>
              <a:rPr lang="en-US" dirty="0" err="1"/>
              <a:t>rơi</a:t>
            </a:r>
            <a:r>
              <a:rPr lang="en-US" dirty="0"/>
              <a:t> </a:t>
            </a:r>
            <a:r>
              <a:rPr lang="en-US" dirty="0" err="1"/>
              <a:t>vào</a:t>
            </a:r>
            <a:r>
              <a:rPr lang="en-US" dirty="0"/>
              <a:t> </a:t>
            </a:r>
            <a:r>
              <a:rPr lang="en-US" dirty="0" err="1"/>
              <a:t>giỏ</a:t>
            </a:r>
            <a:endParaRPr lang="en-US" dirty="0"/>
          </a:p>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học</a:t>
            </a:r>
            <a:r>
              <a:rPr lang="en-US" dirty="0"/>
              <a:t> </a:t>
            </a:r>
            <a:r>
              <a:rPr lang="en-US" dirty="0" err="1"/>
              <a:t>tiếp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EF3E1F-43A5-4F29-9EC7-547C3838D98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102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xmlns=""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xmlns=""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xmlns=""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1994063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6877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BA147B-99C4-425F-BB24-D70FC3E19A0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55946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xmlns=""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xmlns=""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xmlns=""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949910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xmlns=""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xmlns=""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xmlns=""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309480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2F34D3-7985-21F1-C668-E3D29DBA9B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A4E5BB0-99EE-9529-3146-196D535665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65B664F-9C74-0B4E-91C6-834B30093876}"/>
              </a:ext>
            </a:extLst>
          </p:cNvPr>
          <p:cNvSpPr>
            <a:spLocks noGrp="1"/>
          </p:cNvSpPr>
          <p:nvPr>
            <p:ph type="dt" sz="half" idx="10"/>
          </p:nvPr>
        </p:nvSpPr>
        <p:spPr/>
        <p:txBody>
          <a:bodyPr/>
          <a:lstStyle/>
          <a:p>
            <a:fld id="{0A4A77E7-1B29-4D6A-9490-EAC7FDC6C5F2}" type="datetimeFigureOut">
              <a:rPr lang="en-US" smtClean="0"/>
              <a:t>26/9/2022</a:t>
            </a:fld>
            <a:endParaRPr lang="en-US"/>
          </a:p>
        </p:txBody>
      </p:sp>
      <p:sp>
        <p:nvSpPr>
          <p:cNvPr id="5" name="Footer Placeholder 4">
            <a:extLst>
              <a:ext uri="{FF2B5EF4-FFF2-40B4-BE49-F238E27FC236}">
                <a16:creationId xmlns:a16="http://schemas.microsoft.com/office/drawing/2014/main" xmlns="" id="{EB7AEDD4-A15F-1298-827E-83CF6C33F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9B8A10-1EE4-3E25-C765-CCD1EA548DD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2294383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254B86-E346-FCE3-D8ED-E2125CEA19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D715EFA-5035-BA26-F121-F44A8A5572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42545C8-574B-28DE-B278-5AF872BB534A}"/>
              </a:ext>
            </a:extLst>
          </p:cNvPr>
          <p:cNvSpPr>
            <a:spLocks noGrp="1"/>
          </p:cNvSpPr>
          <p:nvPr>
            <p:ph type="dt" sz="half" idx="10"/>
          </p:nvPr>
        </p:nvSpPr>
        <p:spPr/>
        <p:txBody>
          <a:bodyPr/>
          <a:lstStyle/>
          <a:p>
            <a:fld id="{0A4A77E7-1B29-4D6A-9490-EAC7FDC6C5F2}" type="datetimeFigureOut">
              <a:rPr lang="en-US" smtClean="0"/>
              <a:t>26/9/2022</a:t>
            </a:fld>
            <a:endParaRPr lang="en-US"/>
          </a:p>
        </p:txBody>
      </p:sp>
      <p:sp>
        <p:nvSpPr>
          <p:cNvPr id="5" name="Footer Placeholder 4">
            <a:extLst>
              <a:ext uri="{FF2B5EF4-FFF2-40B4-BE49-F238E27FC236}">
                <a16:creationId xmlns:a16="http://schemas.microsoft.com/office/drawing/2014/main" xmlns="" id="{769F545E-E161-FAFE-28E0-2817554CD9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18A93B1-ED08-59D1-9B67-27B176DF792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42603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750D233-8EF5-8FBA-F27C-056E084DE1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5852A15-2D84-168F-9E0C-2C5F834BE6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A5C72A-F9BA-BCE7-5A1A-4C0ACBB7712B}"/>
              </a:ext>
            </a:extLst>
          </p:cNvPr>
          <p:cNvSpPr>
            <a:spLocks noGrp="1"/>
          </p:cNvSpPr>
          <p:nvPr>
            <p:ph type="dt" sz="half" idx="10"/>
          </p:nvPr>
        </p:nvSpPr>
        <p:spPr/>
        <p:txBody>
          <a:bodyPr/>
          <a:lstStyle/>
          <a:p>
            <a:fld id="{0A4A77E7-1B29-4D6A-9490-EAC7FDC6C5F2}" type="datetimeFigureOut">
              <a:rPr lang="en-US" smtClean="0"/>
              <a:t>26/9/2022</a:t>
            </a:fld>
            <a:endParaRPr lang="en-US"/>
          </a:p>
        </p:txBody>
      </p:sp>
      <p:sp>
        <p:nvSpPr>
          <p:cNvPr id="5" name="Footer Placeholder 4">
            <a:extLst>
              <a:ext uri="{FF2B5EF4-FFF2-40B4-BE49-F238E27FC236}">
                <a16:creationId xmlns:a16="http://schemas.microsoft.com/office/drawing/2014/main" xmlns="" id="{36160887-8CE2-E165-B1CE-E3E8F5EB1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41E03EE-5864-E07A-946E-D44C48BF693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1178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26/9/2022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标题 4">
            <a:extLst>
              <a:ext uri="{FF2B5EF4-FFF2-40B4-BE49-F238E27FC236}">
                <a16:creationId xmlns:a16="http://schemas.microsoft.com/office/drawing/2014/main" xmlns=""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61384038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633371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805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0E012A-7B13-A90C-479B-EDC2458829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5D37D9A-4DAD-FA25-469E-DE8BD2D828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AC3CF9-37AF-736D-5945-158DFE5284E9}"/>
              </a:ext>
            </a:extLst>
          </p:cNvPr>
          <p:cNvSpPr>
            <a:spLocks noGrp="1"/>
          </p:cNvSpPr>
          <p:nvPr>
            <p:ph type="dt" sz="half" idx="10"/>
          </p:nvPr>
        </p:nvSpPr>
        <p:spPr/>
        <p:txBody>
          <a:bodyPr/>
          <a:lstStyle/>
          <a:p>
            <a:fld id="{0A4A77E7-1B29-4D6A-9490-EAC7FDC6C5F2}" type="datetimeFigureOut">
              <a:rPr lang="en-US" smtClean="0"/>
              <a:t>26/9/2022</a:t>
            </a:fld>
            <a:endParaRPr lang="en-US"/>
          </a:p>
        </p:txBody>
      </p:sp>
      <p:sp>
        <p:nvSpPr>
          <p:cNvPr id="5" name="Footer Placeholder 4">
            <a:extLst>
              <a:ext uri="{FF2B5EF4-FFF2-40B4-BE49-F238E27FC236}">
                <a16:creationId xmlns:a16="http://schemas.microsoft.com/office/drawing/2014/main" xmlns="" id="{2A067D8E-EB34-AEBC-C114-B0E5C5D14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C2D2BD8-F466-21C3-D190-1408B41D1141}"/>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43753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5765B2-5D6A-BEB5-0E96-A36C0F4746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4862A875-88AC-FAB7-F797-9CA2B1FAC6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6A94C8A-241D-F95D-8F75-23C6507EB5EC}"/>
              </a:ext>
            </a:extLst>
          </p:cNvPr>
          <p:cNvSpPr>
            <a:spLocks noGrp="1"/>
          </p:cNvSpPr>
          <p:nvPr>
            <p:ph type="dt" sz="half" idx="10"/>
          </p:nvPr>
        </p:nvSpPr>
        <p:spPr/>
        <p:txBody>
          <a:bodyPr/>
          <a:lstStyle/>
          <a:p>
            <a:fld id="{0A4A77E7-1B29-4D6A-9490-EAC7FDC6C5F2}" type="datetimeFigureOut">
              <a:rPr lang="en-US" smtClean="0"/>
              <a:t>26/9/2022</a:t>
            </a:fld>
            <a:endParaRPr lang="en-US"/>
          </a:p>
        </p:txBody>
      </p:sp>
      <p:sp>
        <p:nvSpPr>
          <p:cNvPr id="5" name="Footer Placeholder 4">
            <a:extLst>
              <a:ext uri="{FF2B5EF4-FFF2-40B4-BE49-F238E27FC236}">
                <a16:creationId xmlns:a16="http://schemas.microsoft.com/office/drawing/2014/main" xmlns="" id="{6CB9BAB8-4EFE-08C8-C17D-230EA9138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FBC2A37-7E38-ADAD-C235-512A1B179829}"/>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334458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694B3-3E61-6D28-0AC6-A3DE42FF8A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7A80627-C92E-3FA7-E2DE-57233BFA1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13380A2-D28F-9F45-FCA2-E917F6DA9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275D341-030C-C0AB-25C2-A319ACEF838F}"/>
              </a:ext>
            </a:extLst>
          </p:cNvPr>
          <p:cNvSpPr>
            <a:spLocks noGrp="1"/>
          </p:cNvSpPr>
          <p:nvPr>
            <p:ph type="dt" sz="half" idx="10"/>
          </p:nvPr>
        </p:nvSpPr>
        <p:spPr/>
        <p:txBody>
          <a:bodyPr/>
          <a:lstStyle/>
          <a:p>
            <a:fld id="{0A4A77E7-1B29-4D6A-9490-EAC7FDC6C5F2}" type="datetimeFigureOut">
              <a:rPr lang="en-US" smtClean="0"/>
              <a:t>26/9/2022</a:t>
            </a:fld>
            <a:endParaRPr lang="en-US"/>
          </a:p>
        </p:txBody>
      </p:sp>
      <p:sp>
        <p:nvSpPr>
          <p:cNvPr id="6" name="Footer Placeholder 5">
            <a:extLst>
              <a:ext uri="{FF2B5EF4-FFF2-40B4-BE49-F238E27FC236}">
                <a16:creationId xmlns:a16="http://schemas.microsoft.com/office/drawing/2014/main" xmlns="" id="{BE952497-6B6C-8B63-B227-7AED502A4A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56240478-D17D-0C77-AF83-69E690601F45}"/>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746582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B3A21F-7C46-8747-07CB-E8322E47CF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395509D-25E3-58C2-A58A-30EA7F49CE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1DD538F-D610-0EAC-D5F0-E4E57A744E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2F03EB8-1090-487D-A4B5-1E2D778228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F71882F-F78A-0EE9-84DC-EA42A3F98D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3ECD60A-DC44-E6D7-CB2C-7216A57AF631}"/>
              </a:ext>
            </a:extLst>
          </p:cNvPr>
          <p:cNvSpPr>
            <a:spLocks noGrp="1"/>
          </p:cNvSpPr>
          <p:nvPr>
            <p:ph type="dt" sz="half" idx="10"/>
          </p:nvPr>
        </p:nvSpPr>
        <p:spPr/>
        <p:txBody>
          <a:bodyPr/>
          <a:lstStyle/>
          <a:p>
            <a:fld id="{0A4A77E7-1B29-4D6A-9490-EAC7FDC6C5F2}" type="datetimeFigureOut">
              <a:rPr lang="en-US" smtClean="0"/>
              <a:t>26/9/2022</a:t>
            </a:fld>
            <a:endParaRPr lang="en-US"/>
          </a:p>
        </p:txBody>
      </p:sp>
      <p:sp>
        <p:nvSpPr>
          <p:cNvPr id="8" name="Footer Placeholder 7">
            <a:extLst>
              <a:ext uri="{FF2B5EF4-FFF2-40B4-BE49-F238E27FC236}">
                <a16:creationId xmlns:a16="http://schemas.microsoft.com/office/drawing/2014/main" xmlns="" id="{5FA01102-10A3-E6AC-751E-8ADD3DF141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892FEA2-FB13-A806-AE44-04516C5C3F5C}"/>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86407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64ED02-D25B-BDA1-9A1A-622EBAF74E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14BD123-A294-CD1C-7C1F-5F4001A54BA6}"/>
              </a:ext>
            </a:extLst>
          </p:cNvPr>
          <p:cNvSpPr>
            <a:spLocks noGrp="1"/>
          </p:cNvSpPr>
          <p:nvPr>
            <p:ph type="dt" sz="half" idx="10"/>
          </p:nvPr>
        </p:nvSpPr>
        <p:spPr/>
        <p:txBody>
          <a:bodyPr/>
          <a:lstStyle/>
          <a:p>
            <a:fld id="{0A4A77E7-1B29-4D6A-9490-EAC7FDC6C5F2}" type="datetimeFigureOut">
              <a:rPr lang="en-US" smtClean="0"/>
              <a:t>26/9/2022</a:t>
            </a:fld>
            <a:endParaRPr lang="en-US"/>
          </a:p>
        </p:txBody>
      </p:sp>
      <p:sp>
        <p:nvSpPr>
          <p:cNvPr id="4" name="Footer Placeholder 3">
            <a:extLst>
              <a:ext uri="{FF2B5EF4-FFF2-40B4-BE49-F238E27FC236}">
                <a16:creationId xmlns:a16="http://schemas.microsoft.com/office/drawing/2014/main" xmlns="" id="{CA4F518A-A6EB-157B-B865-56C90715FA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31F70E5-C684-4ACE-EF5C-C2F0E6BE20B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248833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849BE43-BED7-F549-C103-0BCC2CCF0A89}"/>
              </a:ext>
            </a:extLst>
          </p:cNvPr>
          <p:cNvSpPr>
            <a:spLocks noGrp="1"/>
          </p:cNvSpPr>
          <p:nvPr>
            <p:ph type="dt" sz="half" idx="10"/>
          </p:nvPr>
        </p:nvSpPr>
        <p:spPr/>
        <p:txBody>
          <a:bodyPr/>
          <a:lstStyle/>
          <a:p>
            <a:fld id="{0A4A77E7-1B29-4D6A-9490-EAC7FDC6C5F2}" type="datetimeFigureOut">
              <a:rPr lang="en-US" smtClean="0"/>
              <a:t>26/9/2022</a:t>
            </a:fld>
            <a:endParaRPr lang="en-US"/>
          </a:p>
        </p:txBody>
      </p:sp>
      <p:sp>
        <p:nvSpPr>
          <p:cNvPr id="3" name="Footer Placeholder 2">
            <a:extLst>
              <a:ext uri="{FF2B5EF4-FFF2-40B4-BE49-F238E27FC236}">
                <a16:creationId xmlns:a16="http://schemas.microsoft.com/office/drawing/2014/main" xmlns="" id="{B8D535F0-F3F2-6F99-1E8F-BFF715B8A6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D175E2B-4139-2905-B3D8-9431031A3A78}"/>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237969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2E859E-F249-7FD4-9AD0-6792563357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FFC9E98-73F6-7445-6D21-DA6B42191A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A8C2D00-5E0F-32FC-FF70-AF32856FD5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52DC9B2-F384-1F27-EA61-357E045EDD7C}"/>
              </a:ext>
            </a:extLst>
          </p:cNvPr>
          <p:cNvSpPr>
            <a:spLocks noGrp="1"/>
          </p:cNvSpPr>
          <p:nvPr>
            <p:ph type="dt" sz="half" idx="10"/>
          </p:nvPr>
        </p:nvSpPr>
        <p:spPr/>
        <p:txBody>
          <a:bodyPr/>
          <a:lstStyle/>
          <a:p>
            <a:fld id="{0A4A77E7-1B29-4D6A-9490-EAC7FDC6C5F2}" type="datetimeFigureOut">
              <a:rPr lang="en-US" smtClean="0"/>
              <a:t>26/9/2022</a:t>
            </a:fld>
            <a:endParaRPr lang="en-US"/>
          </a:p>
        </p:txBody>
      </p:sp>
      <p:sp>
        <p:nvSpPr>
          <p:cNvPr id="6" name="Footer Placeholder 5">
            <a:extLst>
              <a:ext uri="{FF2B5EF4-FFF2-40B4-BE49-F238E27FC236}">
                <a16:creationId xmlns:a16="http://schemas.microsoft.com/office/drawing/2014/main" xmlns="" id="{BF836125-1F1E-8569-F49D-CB29709A8F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04533FF-323D-373F-3290-298B5C0764A0}"/>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4188185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655725-0AAA-47AE-8EB4-909A01A9B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0A2AFF1-0E34-F810-D0CF-00F89DD78E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0DD88E51-8F40-B0FF-0555-FA642B561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82D4C79-527D-40F9-B8C9-289668CE978E}"/>
              </a:ext>
            </a:extLst>
          </p:cNvPr>
          <p:cNvSpPr>
            <a:spLocks noGrp="1"/>
          </p:cNvSpPr>
          <p:nvPr>
            <p:ph type="dt" sz="half" idx="10"/>
          </p:nvPr>
        </p:nvSpPr>
        <p:spPr/>
        <p:txBody>
          <a:bodyPr/>
          <a:lstStyle/>
          <a:p>
            <a:fld id="{0A4A77E7-1B29-4D6A-9490-EAC7FDC6C5F2}" type="datetimeFigureOut">
              <a:rPr lang="en-US" smtClean="0"/>
              <a:t>26/9/2022</a:t>
            </a:fld>
            <a:endParaRPr lang="en-US"/>
          </a:p>
        </p:txBody>
      </p:sp>
      <p:sp>
        <p:nvSpPr>
          <p:cNvPr id="6" name="Footer Placeholder 5">
            <a:extLst>
              <a:ext uri="{FF2B5EF4-FFF2-40B4-BE49-F238E27FC236}">
                <a16:creationId xmlns:a16="http://schemas.microsoft.com/office/drawing/2014/main" xmlns="" id="{FF9ACCAA-CE1F-0B70-95FD-B2427F1C39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64B52E1-DEE0-EBE5-084E-49E7FF400AF6}"/>
              </a:ext>
            </a:extLst>
          </p:cNvPr>
          <p:cNvSpPr>
            <a:spLocks noGrp="1"/>
          </p:cNvSpPr>
          <p:nvPr>
            <p:ph type="sldNum" sz="quarter" idx="12"/>
          </p:nvPr>
        </p:nvSpPr>
        <p:spPr/>
        <p:txBody>
          <a:bodyPr/>
          <a:lstStyle/>
          <a:p>
            <a:fld id="{6FE5EC56-58AD-4D33-BD4E-7F068E270ACB}" type="slidenum">
              <a:rPr lang="en-US" smtClean="0"/>
              <a:t>‹#›</a:t>
            </a:fld>
            <a:endParaRPr lang="en-US"/>
          </a:p>
        </p:txBody>
      </p:sp>
    </p:spTree>
    <p:extLst>
      <p:ext uri="{BB962C8B-B14F-4D97-AF65-F5344CB8AC3E}">
        <p14:creationId xmlns:p14="http://schemas.microsoft.com/office/powerpoint/2010/main" val="1851204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1000" b="-2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2C81C24-7916-0C81-B9D0-62C9EF66B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3A3268EB-17F3-85DB-3928-77656A3A9B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E81256F-31D1-8ECF-4188-CFD381B850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4A77E7-1B29-4D6A-9490-EAC7FDC6C5F2}" type="datetimeFigureOut">
              <a:rPr lang="en-US" smtClean="0"/>
              <a:t>26/9/2022</a:t>
            </a:fld>
            <a:endParaRPr lang="en-US"/>
          </a:p>
        </p:txBody>
      </p:sp>
      <p:sp>
        <p:nvSpPr>
          <p:cNvPr id="5" name="Footer Placeholder 4">
            <a:extLst>
              <a:ext uri="{FF2B5EF4-FFF2-40B4-BE49-F238E27FC236}">
                <a16:creationId xmlns:a16="http://schemas.microsoft.com/office/drawing/2014/main" xmlns="" id="{1BDD98BD-DA17-D666-1CBA-DE4AC6BCB0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ADD593F-A39F-734F-4E83-1C5D213A2B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5EC56-58AD-4D33-BD4E-7F068E270ACB}" type="slidenum">
              <a:rPr lang="en-US" smtClean="0"/>
              <a:t>‹#›</a:t>
            </a:fld>
            <a:endParaRPr lang="en-US"/>
          </a:p>
        </p:txBody>
      </p:sp>
    </p:spTree>
    <p:extLst>
      <p:ext uri="{BB962C8B-B14F-4D97-AF65-F5344CB8AC3E}">
        <p14:creationId xmlns:p14="http://schemas.microsoft.com/office/powerpoint/2010/main" val="1459182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12.xml"/><Relationship Id="rId7" Type="http://schemas.openxmlformats.org/officeDocument/2006/relationships/image" Target="../media/image2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5.png"/><Relationship Id="rId5" Type="http://schemas.openxmlformats.org/officeDocument/2006/relationships/image" Target="../media/image5.png"/><Relationship Id="rId4" Type="http://schemas.openxmlformats.org/officeDocument/2006/relationships/image" Target="../media/image3.jp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3.jpg"/><Relationship Id="rId1" Type="http://schemas.openxmlformats.org/officeDocument/2006/relationships/slideLayout" Target="../slideLayouts/slideLayout12.xml"/><Relationship Id="rId6" Type="http://schemas.openxmlformats.org/officeDocument/2006/relationships/image" Target="../media/image31.gif"/><Relationship Id="rId5" Type="http://schemas.openxmlformats.org/officeDocument/2006/relationships/image" Target="../media/image30.png"/><Relationship Id="rId4" Type="http://schemas.microsoft.com/office/2007/relationships/hdphoto" Target="../media/hdphoto14.wdp"/></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1.gi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33.png"/><Relationship Id="rId4" Type="http://schemas.microsoft.com/office/2007/relationships/hdphoto" Target="../media/hdphoto14.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31.gif"/><Relationship Id="rId4" Type="http://schemas.microsoft.com/office/2007/relationships/hdphoto" Target="../media/hdphoto14.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28.png"/><Relationship Id="rId4" Type="http://schemas.microsoft.com/office/2007/relationships/hdphoto" Target="../media/hdphoto14.wdp"/></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4.wdp"/></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28.png"/><Relationship Id="rId4" Type="http://schemas.microsoft.com/office/2007/relationships/hdphoto" Target="../media/hdphoto14.wdp"/></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10.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8.png"/><Relationship Id="rId4" Type="http://schemas.microsoft.com/office/2007/relationships/hdphoto" Target="../media/hdphoto14.wdp"/></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9.png"/><Relationship Id="rId7" Type="http://schemas.openxmlformats.org/officeDocument/2006/relationships/image" Target="../media/image31.gif"/><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0.png"/><Relationship Id="rId5" Type="http://schemas.openxmlformats.org/officeDocument/2006/relationships/image" Target="../media/image33.png"/><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31.gif"/><Relationship Id="rId4" Type="http://schemas.microsoft.com/office/2007/relationships/hdphoto" Target="../media/hdphoto14.wdp"/></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40.em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g"/><Relationship Id="rId14" Type="http://schemas.microsoft.com/office/2007/relationships/hdphoto" Target="../media/hdphoto15.wdp"/></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gi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33.png"/><Relationship Id="rId4" Type="http://schemas.microsoft.com/office/2007/relationships/hdphoto" Target="../media/hdphoto14.wdp"/></Relationships>
</file>

<file path=ppt/slides/_rels/slide29.xml.rels><?xml version="1.0" encoding="UTF-8" standalone="yes"?>
<Relationships xmlns="http://schemas.openxmlformats.org/package/2006/relationships"><Relationship Id="rId8" Type="http://schemas.openxmlformats.org/officeDocument/2006/relationships/image" Target="../media/image59.gif"/><Relationship Id="rId3" Type="http://schemas.openxmlformats.org/officeDocument/2006/relationships/image" Target="../media/image54.gif"/><Relationship Id="rId7" Type="http://schemas.openxmlformats.org/officeDocument/2006/relationships/image" Target="../media/image58.gif"/><Relationship Id="rId2" Type="http://schemas.openxmlformats.org/officeDocument/2006/relationships/image" Target="../media/image53.gif"/><Relationship Id="rId1" Type="http://schemas.openxmlformats.org/officeDocument/2006/relationships/slideLayout" Target="../slideLayouts/slideLayout7.xml"/><Relationship Id="rId6" Type="http://schemas.openxmlformats.org/officeDocument/2006/relationships/image" Target="../media/image57.gif"/><Relationship Id="rId5" Type="http://schemas.openxmlformats.org/officeDocument/2006/relationships/image" Target="../media/image56.gif"/><Relationship Id="rId4" Type="http://schemas.openxmlformats.org/officeDocument/2006/relationships/image" Target="../media/image55.gif"/><Relationship Id="rId9" Type="http://schemas.openxmlformats.org/officeDocument/2006/relationships/image" Target="../media/image60.gif"/></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9.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slide" Target="slide32.xml"/><Relationship Id="rId3" Type="http://schemas.openxmlformats.org/officeDocument/2006/relationships/audio" Target="../media/audio2.wav"/><Relationship Id="rId7" Type="http://schemas.openxmlformats.org/officeDocument/2006/relationships/image" Target="../media/image62.png"/><Relationship Id="rId12" Type="http://schemas.openxmlformats.org/officeDocument/2006/relationships/image" Target="../media/image55.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slide" Target="slide33.xml"/><Relationship Id="rId11" Type="http://schemas.openxmlformats.org/officeDocument/2006/relationships/slide" Target="slide31.xml"/><Relationship Id="rId5" Type="http://schemas.openxmlformats.org/officeDocument/2006/relationships/image" Target="../media/image61.jpeg"/><Relationship Id="rId10" Type="http://schemas.microsoft.com/office/2007/relationships/hdphoto" Target="../media/hdphoto17.wdp"/><Relationship Id="rId4" Type="http://schemas.openxmlformats.org/officeDocument/2006/relationships/slide" Target="slide25.xml"/><Relationship Id="rId9" Type="http://schemas.openxmlformats.org/officeDocument/2006/relationships/image" Target="../media/image63.png"/><Relationship Id="rId14" Type="http://schemas.openxmlformats.org/officeDocument/2006/relationships/image" Target="../media/image58.gif"/></Relationships>
</file>

<file path=ppt/slides/_rels/slide31.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5.gif"/><Relationship Id="rId5" Type="http://schemas.microsoft.com/office/2007/relationships/hdphoto" Target="../media/hdphoto14.wdp"/><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slide" Target="slide30.xml"/><Relationship Id="rId7" Type="http://schemas.openxmlformats.org/officeDocument/2006/relationships/image" Target="../media/image6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8.gif"/><Relationship Id="rId5" Type="http://schemas.microsoft.com/office/2007/relationships/hdphoto" Target="../media/hdphoto14.wdp"/><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10.pn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hdphoto" Target="../media/hdphoto4.wdp"/><Relationship Id="rId18" Type="http://schemas.openxmlformats.org/officeDocument/2006/relationships/image" Target="../media/image18.png"/><Relationship Id="rId3" Type="http://schemas.openxmlformats.org/officeDocument/2006/relationships/image" Target="../media/image13.png"/><Relationship Id="rId21" Type="http://schemas.microsoft.com/office/2007/relationships/hdphoto" Target="../media/hdphoto9.wdp"/><Relationship Id="rId7" Type="http://schemas.openxmlformats.org/officeDocument/2006/relationships/slide" Target="slide7.xml"/><Relationship Id="rId12" Type="http://schemas.openxmlformats.org/officeDocument/2006/relationships/image" Target="../media/image15.png"/><Relationship Id="rId17" Type="http://schemas.microsoft.com/office/2007/relationships/hdphoto" Target="../media/hdphoto7.wdp"/><Relationship Id="rId25" Type="http://schemas.openxmlformats.org/officeDocument/2006/relationships/slide" Target="slide10.xml"/><Relationship Id="rId2" Type="http://schemas.openxmlformats.org/officeDocument/2006/relationships/notesSlide" Target="../notesSlides/notesSlide3.xml"/><Relationship Id="rId16" Type="http://schemas.openxmlformats.org/officeDocument/2006/relationships/image" Target="../media/image17.png"/><Relationship Id="rId20"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slide" Target="slide6.xml"/><Relationship Id="rId11" Type="http://schemas.microsoft.com/office/2007/relationships/hdphoto" Target="../media/hdphoto5.wdp"/><Relationship Id="rId24" Type="http://schemas.openxmlformats.org/officeDocument/2006/relationships/image" Target="../media/image21.GIF"/><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10.wdp"/><Relationship Id="rId10" Type="http://schemas.openxmlformats.org/officeDocument/2006/relationships/image" Target="../media/image14.png"/><Relationship Id="rId19" Type="http://schemas.microsoft.com/office/2007/relationships/hdphoto" Target="../media/hdphoto8.wdp"/><Relationship Id="rId4" Type="http://schemas.openxmlformats.org/officeDocument/2006/relationships/image" Target="../media/image10.png"/><Relationship Id="rId9" Type="http://schemas.openxmlformats.org/officeDocument/2006/relationships/slide" Target="slide9.xml"/><Relationship Id="rId14" Type="http://schemas.openxmlformats.org/officeDocument/2006/relationships/image" Target="../media/image16.png"/><Relationship Id="rId22"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3.png"/><Relationship Id="rId7" Type="http://schemas.openxmlformats.org/officeDocument/2006/relationships/image" Target="../media/image22.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24.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0.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3.png"/><Relationship Id="rId7" Type="http://schemas.openxmlformats.org/officeDocument/2006/relationships/image" Target="../media/image22.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24.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0.pn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3.png"/><Relationship Id="rId7" Type="http://schemas.openxmlformats.org/officeDocument/2006/relationships/image" Target="../media/image22.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24.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0.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3.png"/><Relationship Id="rId7" Type="http://schemas.openxmlformats.org/officeDocument/2006/relationships/image" Target="../media/image22.png"/><Relationship Id="rId12" Type="http://schemas.microsoft.com/office/2007/relationships/hdphoto" Target="../media/hdphoto13.wdp"/><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slide" Target="slide5.xml"/><Relationship Id="rId11" Type="http://schemas.openxmlformats.org/officeDocument/2006/relationships/image" Target="../media/image24.png"/><Relationship Id="rId5" Type="http://schemas.microsoft.com/office/2007/relationships/hdphoto" Target="../media/hdphoto2.wdp"/><Relationship Id="rId10" Type="http://schemas.microsoft.com/office/2007/relationships/hdphoto" Target="../media/hdphoto12.wdp"/><Relationship Id="rId4" Type="http://schemas.openxmlformats.org/officeDocument/2006/relationships/image" Target="../media/image10.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xmlns="" id="{1FDD3B7B-436F-406F-8B6F-E40941E3FCA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774068"/>
          </a:xfrm>
          <a:prstGeom prst="rect">
            <a:avLst/>
          </a:prstGeom>
        </p:spPr>
      </p:pic>
      <p:sp>
        <p:nvSpPr>
          <p:cNvPr id="2" name="TextBox 1"/>
          <p:cNvSpPr txBox="1"/>
          <p:nvPr/>
        </p:nvSpPr>
        <p:spPr>
          <a:xfrm>
            <a:off x="0" y="700391"/>
            <a:ext cx="12192000" cy="6924973"/>
          </a:xfrm>
          <a:prstGeom prst="rect">
            <a:avLst/>
          </a:prstGeom>
          <a:noFill/>
        </p:spPr>
        <p:txBody>
          <a:bodyPr wrap="square" rtlCol="0">
            <a:spAutoFit/>
          </a:bodyPr>
          <a:lstStyle/>
          <a:p>
            <a:pPr algn="ctr"/>
            <a:endParaRPr lang="en-US" sz="5400" b="1" dirty="0" smtClean="0">
              <a:solidFill>
                <a:srgbClr val="FF0000"/>
              </a:solidFill>
              <a:latin typeface="Times New Roman" panose="02020603050405020304" pitchFamily="18" charset="0"/>
              <a:cs typeface="Times New Roman" panose="02020603050405020304" pitchFamily="18" charset="0"/>
            </a:endParaRPr>
          </a:p>
          <a:p>
            <a:pPr algn="ctr"/>
            <a:r>
              <a:rPr lang="en-US" sz="5400" b="1" dirty="0" smtClean="0">
                <a:solidFill>
                  <a:srgbClr val="FF0000"/>
                </a:solidFill>
                <a:latin typeface="Times New Roman" panose="02020603050405020304" pitchFamily="18" charset="0"/>
                <a:cs typeface="Times New Roman" panose="02020603050405020304" pitchFamily="18" charset="0"/>
              </a:rPr>
              <a:t>TRƯỜNG TIỂU HỌC ÁI MỘ A</a:t>
            </a:r>
          </a:p>
          <a:p>
            <a:pPr algn="ctr"/>
            <a:endParaRPr lang="en-US" sz="4800" b="1" dirty="0" smtClean="0">
              <a:solidFill>
                <a:srgbClr val="FF0000"/>
              </a:solidFill>
              <a:latin typeface="Times New Roman" panose="02020603050405020304" pitchFamily="18" charset="0"/>
              <a:cs typeface="Times New Roman" panose="02020603050405020304" pitchFamily="18" charset="0"/>
            </a:endParaRPr>
          </a:p>
          <a:p>
            <a:pPr algn="ctr"/>
            <a:r>
              <a:rPr lang="en-US" sz="4400" b="1" dirty="0" smtClean="0">
                <a:solidFill>
                  <a:srgbClr val="FF0000"/>
                </a:solidFill>
                <a:latin typeface="Times New Roman" panose="02020603050405020304" pitchFamily="18" charset="0"/>
                <a:cs typeface="Times New Roman" panose="02020603050405020304" pitchFamily="18" charset="0"/>
              </a:rPr>
              <a:t>BÀI </a:t>
            </a:r>
            <a:r>
              <a:rPr lang="en-US" sz="4400" b="1" dirty="0" smtClean="0">
                <a:solidFill>
                  <a:srgbClr val="FF0000"/>
                </a:solidFill>
                <a:latin typeface="Times New Roman" panose="02020603050405020304" pitchFamily="18" charset="0"/>
                <a:cs typeface="Times New Roman" panose="02020603050405020304" pitchFamily="18" charset="0"/>
              </a:rPr>
              <a:t>GIẢNG ĐIỆN TỬ LỚP 3</a:t>
            </a:r>
          </a:p>
          <a:p>
            <a:pPr algn="ctr"/>
            <a:endParaRPr lang="en-US" sz="4400" b="1" dirty="0" smtClean="0">
              <a:solidFill>
                <a:srgbClr val="FF0000"/>
              </a:solidFill>
              <a:latin typeface="Times New Roman" panose="02020603050405020304" pitchFamily="18" charset="0"/>
              <a:cs typeface="Times New Roman" panose="02020603050405020304" pitchFamily="18" charset="0"/>
            </a:endParaRPr>
          </a:p>
          <a:p>
            <a:pPr algn="ctr"/>
            <a:r>
              <a:rPr lang="en-US" sz="4000" b="1" dirty="0" smtClean="0">
                <a:solidFill>
                  <a:srgbClr val="FF0000"/>
                </a:solidFill>
                <a:latin typeface="Times New Roman" panose="02020603050405020304" pitchFamily="18" charset="0"/>
                <a:cs typeface="Times New Roman" panose="02020603050405020304" pitchFamily="18" charset="0"/>
              </a:rPr>
              <a:t>MÔN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smtClean="0">
                <a:solidFill>
                  <a:srgbClr val="FF0000"/>
                </a:solidFill>
                <a:latin typeface="Times New Roman" panose="02020603050405020304" pitchFamily="18" charset="0"/>
                <a:cs typeface="Times New Roman" panose="02020603050405020304" pitchFamily="18" charset="0"/>
              </a:rPr>
              <a:t>CÔNG NGHỆ </a:t>
            </a:r>
            <a:r>
              <a:rPr lang="en-US" sz="4000" b="1" dirty="0" smtClean="0">
                <a:solidFill>
                  <a:srgbClr val="FF0000"/>
                </a:solidFill>
                <a:latin typeface="Times New Roman" panose="02020603050405020304" pitchFamily="18" charset="0"/>
                <a:cs typeface="Times New Roman" panose="02020603050405020304" pitchFamily="18" charset="0"/>
              </a:rPr>
              <a:t>-TUẦN 2</a:t>
            </a:r>
            <a:endParaRPr lang="en-US" sz="4000" b="1" dirty="0" smtClean="0">
              <a:solidFill>
                <a:srgbClr val="FF0000"/>
              </a:solidFill>
              <a:latin typeface="Times New Roman" panose="02020603050405020304" pitchFamily="18" charset="0"/>
              <a:cs typeface="Times New Roman" panose="02020603050405020304" pitchFamily="18" charset="0"/>
            </a:endParaRPr>
          </a:p>
          <a:p>
            <a:pPr algn="ctr"/>
            <a:endParaRPr lang="en-US" sz="4400" b="1" dirty="0" smtClean="0">
              <a:solidFill>
                <a:srgbClr val="FF0000"/>
              </a:solidFill>
              <a:latin typeface="Times New Roman" panose="02020603050405020304" pitchFamily="18" charset="0"/>
              <a:cs typeface="Times New Roman" panose="02020603050405020304" pitchFamily="18" charset="0"/>
            </a:endParaRPr>
          </a:p>
          <a:p>
            <a:pPr algn="ctr"/>
            <a:r>
              <a:rPr lang="en-US" sz="3200" b="1" smtClean="0">
                <a:solidFill>
                  <a:srgbClr val="7030A0"/>
                </a:solidFill>
                <a:latin typeface="Times New Roman" panose="02020603050405020304" pitchFamily="18" charset="0"/>
                <a:cs typeface="Times New Roman" panose="02020603050405020304" pitchFamily="18" charset="0"/>
              </a:rPr>
              <a:t>TỰ NHIÊN VÀ CÔNG NGHỆ ( TIẾT 2)</a:t>
            </a:r>
            <a:endParaRPr lang="en-US" sz="3200" b="1" dirty="0" smtClean="0">
              <a:solidFill>
                <a:srgbClr val="7030A0"/>
              </a:solidFill>
              <a:latin typeface="Times New Roman" panose="02020603050405020304" pitchFamily="18" charset="0"/>
              <a:cs typeface="Times New Roman" panose="02020603050405020304" pitchFamily="18" charset="0"/>
            </a:endParaRPr>
          </a:p>
          <a:p>
            <a:pPr algn="ctr"/>
            <a:endParaRPr lang="en-US" sz="3600" b="1" dirty="0" smtClean="0">
              <a:solidFill>
                <a:srgbClr val="0070C0"/>
              </a:solidFill>
              <a:latin typeface="Times New Roman" panose="02020603050405020304" pitchFamily="18" charset="0"/>
              <a:cs typeface="Times New Roman" panose="02020603050405020304" pitchFamily="18" charset="0"/>
            </a:endParaRPr>
          </a:p>
          <a:p>
            <a:pPr algn="ctr"/>
            <a:r>
              <a:rPr lang="en-US" sz="4400" b="1" dirty="0" smtClean="0">
                <a:solidFill>
                  <a:srgbClr val="FF0000"/>
                </a:solidFill>
                <a:latin typeface="Times New Roman" panose="02020603050405020304" pitchFamily="18" charset="0"/>
                <a:cs typeface="Times New Roman" panose="02020603050405020304" pitchFamily="18" charset="0"/>
              </a:rPr>
              <a:t> </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3100310"/>
      </p:ext>
    </p:extLst>
  </p:cSld>
  <p:clrMapOvr>
    <a:masterClrMapping/>
  </p:clrMapOvr>
  <mc:AlternateContent xmlns:mc="http://schemas.openxmlformats.org/markup-compatibility/2006">
    <mc:Choice xmlns:p14="http://schemas.microsoft.com/office/powerpoint/2010/main" Requires="p14">
      <p:transition spd="slow" p14:dur="1750" advTm="0">
        <p14:doors dir="vert"/>
      </p:transition>
    </mc:Choice>
    <mc:Fallback>
      <p:transition spd="slow" advTm="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374F7508-525A-4D48-839D-1E0B5751F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pic>
        <p:nvPicPr>
          <p:cNvPr id="7" name="图片 6">
            <a:extLst>
              <a:ext uri="{FF2B5EF4-FFF2-40B4-BE49-F238E27FC236}">
                <a16:creationId xmlns:a16="http://schemas.microsoft.com/office/drawing/2014/main" xmlns="" id="{F8207F9D-6954-424A-A4F0-9D0363CB1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3139" y="4431650"/>
            <a:ext cx="2567967" cy="2151540"/>
          </a:xfrm>
          <a:prstGeom prst="rect">
            <a:avLst/>
          </a:prstGeom>
        </p:spPr>
      </p:pic>
      <p:pic>
        <p:nvPicPr>
          <p:cNvPr id="6" name="儿童节欢乐可爱口哨尤克里里长笛鼓">
            <a:hlinkClick r:id="" action="ppaction://media"/>
            <a:extLst>
              <a:ext uri="{FF2B5EF4-FFF2-40B4-BE49-F238E27FC236}">
                <a16:creationId xmlns:a16="http://schemas.microsoft.com/office/drawing/2014/main" xmlns="" id="{01CAC138-B74A-4D1B-93B3-692F1CF8BD59}"/>
              </a:ext>
            </a:extLst>
          </p:cNvPr>
          <p:cNvPicPr>
            <a:picLocks noChangeAspect="1"/>
          </p:cNvPicPr>
          <p:nvPr>
            <a:audioFile r:link="rId1"/>
            <p:extLst>
              <p:ext uri="{DAA4B4D4-6D71-4841-9C94-3DE7FCFB9230}">
                <p14:media xmlns:p14="http://schemas.microsoft.com/office/powerpoint/2010/main" r:embed="rId2">
                  <p14:trim st="2152"/>
                </p14:media>
              </p:ext>
            </p:extLst>
          </p:nvPr>
        </p:nvPicPr>
        <p:blipFill>
          <a:blip r:embed="rId6"/>
          <a:stretch>
            <a:fillRect/>
          </a:stretch>
        </p:blipFill>
        <p:spPr>
          <a:xfrm>
            <a:off x="-577204" y="2331384"/>
            <a:ext cx="609600" cy="609600"/>
          </a:xfrm>
          <a:prstGeom prst="rect">
            <a:avLst/>
          </a:prstGeom>
        </p:spPr>
      </p:pic>
      <p:sp>
        <p:nvSpPr>
          <p:cNvPr id="10" name="任意多边形 70">
            <a:extLst>
              <a:ext uri="{FF2B5EF4-FFF2-40B4-BE49-F238E27FC236}">
                <a16:creationId xmlns:a16="http://schemas.microsoft.com/office/drawing/2014/main" xmlns="" id="{F5814427-19AC-4496-860A-28C57A834931}"/>
              </a:ext>
            </a:extLst>
          </p:cNvPr>
          <p:cNvSpPr/>
          <p:nvPr/>
        </p:nvSpPr>
        <p:spPr>
          <a:xfrm rot="10800000">
            <a:off x="1064712" y="825167"/>
            <a:ext cx="10456394"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
        <p:nvSpPr>
          <p:cNvPr id="11" name="TextBox 40">
            <a:extLst>
              <a:ext uri="{FF2B5EF4-FFF2-40B4-BE49-F238E27FC236}">
                <a16:creationId xmlns:a16="http://schemas.microsoft.com/office/drawing/2014/main" xmlns="" id="{CF0294A8-451A-4D5D-B134-880AF1AD5A7B}"/>
              </a:ext>
            </a:extLst>
          </p:cNvPr>
          <p:cNvSpPr txBox="1"/>
          <p:nvPr/>
        </p:nvSpPr>
        <p:spPr>
          <a:xfrm>
            <a:off x="5512049" y="1185978"/>
            <a:ext cx="4557327" cy="264342"/>
          </a:xfrm>
          <a:prstGeom prst="rect">
            <a:avLst/>
          </a:prstGeom>
          <a:noFill/>
        </p:spPr>
        <p:txBody>
          <a:bodyPr wrap="none" lIns="0" tIns="0" r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sng" strike="noStrike" kern="1200" cap="none" spc="0" normalizeH="0" baseline="0" noProof="0" dirty="0" err="1">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Công</a:t>
            </a:r>
            <a:r>
              <a:rPr kumimoji="0" lang="en-US" altLang="zh-CN" sz="3200" b="1" i="0" u="sng" strike="noStrike" kern="1200" cap="none" spc="0" normalizeH="0" noProof="0" dirty="0">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 </a:t>
            </a:r>
            <a:r>
              <a:rPr kumimoji="0" lang="en-US" altLang="zh-CN" sz="3200" b="1" i="0" u="sng" strike="noStrike" kern="1200" cap="none" spc="0" normalizeH="0" noProof="0" dirty="0" err="1">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rPr>
              <a:t>nghệ</a:t>
            </a:r>
            <a:endParaRPr kumimoji="0" lang="zh-CN" altLang="en-US" sz="3200" b="1" i="0" u="sng" strike="noStrike" kern="1200" cap="none" spc="0" normalizeH="0" baseline="0" noProof="0" dirty="0">
              <a:ln>
                <a:noFill/>
              </a:ln>
              <a:solidFill>
                <a:schemeClr val="accent4"/>
              </a:solidFill>
              <a:effectLst/>
              <a:uLnTx/>
              <a:uFillTx/>
              <a:latin typeface="Times New Roman" panose="02020603050405020304" pitchFamily="18" charset="0"/>
              <a:ea typeface="字魂58号-创中黑" panose="00000500000000000000" pitchFamily="2" charset="-122"/>
              <a:cs typeface="Times New Roman" panose="02020603050405020304" pitchFamily="18" charset="0"/>
              <a:sym typeface="字魂58号-创中黑" panose="00000500000000000000" pitchFamily="2" charset="-122"/>
            </a:endParaRPr>
          </a:p>
        </p:txBody>
      </p:sp>
      <p:pic>
        <p:nvPicPr>
          <p:cNvPr id="9" name="Picture 8">
            <a:extLst>
              <a:ext uri="{FF2B5EF4-FFF2-40B4-BE49-F238E27FC236}">
                <a16:creationId xmlns:a16="http://schemas.microsoft.com/office/drawing/2014/main" xmlns="" id="{6B6DEFD0-F9F6-4468-8A9E-B2D3B16D5A9B}"/>
              </a:ext>
            </a:extLst>
          </p:cNvPr>
          <p:cNvPicPr>
            <a:picLocks noChangeAspect="1"/>
          </p:cNvPicPr>
          <p:nvPr/>
        </p:nvPicPr>
        <p:blipFill>
          <a:blip r:embed="rId7"/>
          <a:stretch>
            <a:fillRect/>
          </a:stretch>
        </p:blipFill>
        <p:spPr>
          <a:xfrm>
            <a:off x="3129344" y="1759172"/>
            <a:ext cx="7486537" cy="755970"/>
          </a:xfrm>
          <a:prstGeom prst="rect">
            <a:avLst/>
          </a:prstGeom>
        </p:spPr>
      </p:pic>
      <p:pic>
        <p:nvPicPr>
          <p:cNvPr id="13" name="Picture 12">
            <a:extLst>
              <a:ext uri="{FF2B5EF4-FFF2-40B4-BE49-F238E27FC236}">
                <a16:creationId xmlns:a16="http://schemas.microsoft.com/office/drawing/2014/main" xmlns="" id="{09216C08-2372-45EA-BFA3-4FC0CC986FE6}"/>
              </a:ext>
            </a:extLst>
          </p:cNvPr>
          <p:cNvPicPr>
            <a:picLocks noChangeAspect="1"/>
          </p:cNvPicPr>
          <p:nvPr/>
        </p:nvPicPr>
        <p:blipFill>
          <a:blip r:embed="rId8"/>
          <a:stretch>
            <a:fillRect/>
          </a:stretch>
        </p:blipFill>
        <p:spPr>
          <a:xfrm>
            <a:off x="1524063" y="2504186"/>
            <a:ext cx="10095851" cy="1889924"/>
          </a:xfrm>
          <a:prstGeom prst="rect">
            <a:avLst/>
          </a:prstGeom>
        </p:spPr>
      </p:pic>
      <p:pic>
        <p:nvPicPr>
          <p:cNvPr id="12" name="Picture 11" descr="Diagram, icon&#10;&#10;Description automatically generated">
            <a:extLst>
              <a:ext uri="{FF2B5EF4-FFF2-40B4-BE49-F238E27FC236}">
                <a16:creationId xmlns:a16="http://schemas.microsoft.com/office/drawing/2014/main" xmlns="" id="{06F9C50F-A1A2-44E4-9E70-BE63526692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433476"/>
            <a:ext cx="5295456" cy="2340592"/>
          </a:xfrm>
          <a:prstGeom prst="rect">
            <a:avLst/>
          </a:prstGeom>
        </p:spPr>
      </p:pic>
    </p:spTree>
    <p:extLst>
      <p:ext uri="{BB962C8B-B14F-4D97-AF65-F5344CB8AC3E}">
        <p14:creationId xmlns:p14="http://schemas.microsoft.com/office/powerpoint/2010/main" val="69764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03" fill="hold"/>
                                        <p:tgtEl>
                                          <p:spTgt spid="6"/>
                                        </p:tgtEl>
                                      </p:cBhvr>
                                    </p:cmd>
                                  </p:childTnLst>
                                </p:cTn>
                              </p:par>
                            </p:childTnLst>
                          </p:cTn>
                        </p:par>
                        <p:par>
                          <p:cTn id="7" fill="hold">
                            <p:stCondLst>
                              <p:cond delay="22403"/>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repeatCount="indefinite" fill="hold" display="0">
                  <p:stCondLst>
                    <p:cond delay="indefinite"/>
                  </p:stCondLst>
                  <p:endCondLst>
                    <p:cond evt="onStopAudio" delay="0">
                      <p:tgtEl>
                        <p:sldTgt/>
                      </p:tgtEl>
                    </p:cond>
                  </p:endCondLst>
                </p:cTn>
                <p:tgtEl>
                  <p:spTgt spid="6"/>
                </p:tgtEl>
              </p:cMediaNode>
            </p:audio>
          </p:childTnLst>
        </p:cTn>
      </p:par>
    </p:tnLst>
    <p:bldLst>
      <p:bldP spid="10"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xmlns="" id="{9B4250F0-2892-C221-406D-CB2427CA9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0"/>
            <a:ext cx="12192000" cy="6774068"/>
          </a:xfrm>
          <a:prstGeom prst="rect">
            <a:avLst/>
          </a:prstGeom>
        </p:spPr>
      </p:pic>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164317" y="344527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7">
            <a:extLst>
              <a:ext uri="{FF2B5EF4-FFF2-40B4-BE49-F238E27FC236}">
                <a16:creationId xmlns:a16="http://schemas.microsoft.com/office/drawing/2014/main" xmlns="" id="{B86F189F-C614-45DA-85D1-54A437B588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6">
            <a:alphaModFix/>
          </a:blip>
          <a:srcRect/>
          <a:stretch/>
        </p:blipFill>
        <p:spPr>
          <a:xfrm>
            <a:off x="10439985" y="186667"/>
            <a:ext cx="1229857" cy="1229857"/>
          </a:xfrm>
          <a:prstGeom prst="rect">
            <a:avLst/>
          </a:prstGeom>
          <a:noFill/>
          <a:ln>
            <a:noFill/>
          </a:ln>
        </p:spPr>
      </p:pic>
      <p:pic>
        <p:nvPicPr>
          <p:cNvPr id="16" name="Picture 15">
            <a:extLst>
              <a:ext uri="{FF2B5EF4-FFF2-40B4-BE49-F238E27FC236}">
                <a16:creationId xmlns:a16="http://schemas.microsoft.com/office/drawing/2014/main" xmlns="" id="{0C615DEA-04B0-4348-9634-740A06BD589B}"/>
              </a:ext>
            </a:extLst>
          </p:cNvPr>
          <p:cNvPicPr>
            <a:picLocks noChangeAspect="1"/>
          </p:cNvPicPr>
          <p:nvPr/>
        </p:nvPicPr>
        <p:blipFill>
          <a:blip r:embed="rId7"/>
          <a:stretch>
            <a:fillRect/>
          </a:stretch>
        </p:blipFill>
        <p:spPr>
          <a:xfrm>
            <a:off x="3470271" y="574888"/>
            <a:ext cx="6790139" cy="1323438"/>
          </a:xfrm>
          <a:prstGeom prst="rect">
            <a:avLst/>
          </a:prstGeom>
        </p:spPr>
      </p:pic>
      <p:sp>
        <p:nvSpPr>
          <p:cNvPr id="17" name="TextBox 16">
            <a:extLst>
              <a:ext uri="{FF2B5EF4-FFF2-40B4-BE49-F238E27FC236}">
                <a16:creationId xmlns:a16="http://schemas.microsoft.com/office/drawing/2014/main" xmlns="" id="{6F7EAE8A-8422-4A3E-B95E-5552AC08AAD3}"/>
              </a:ext>
            </a:extLst>
          </p:cNvPr>
          <p:cNvSpPr txBox="1"/>
          <p:nvPr/>
        </p:nvSpPr>
        <p:spPr>
          <a:xfrm>
            <a:off x="1791222" y="1778696"/>
            <a:ext cx="8648763" cy="132343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gìn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sản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phẩm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đình</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97448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down)">
                                      <p:cBhvr>
                                        <p:cTn id="20"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xmlns=""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4" name="Picture 3">
            <a:extLst>
              <a:ext uri="{FF2B5EF4-FFF2-40B4-BE49-F238E27FC236}">
                <a16:creationId xmlns:a16="http://schemas.microsoft.com/office/drawing/2014/main" xmlns="" id="{6A622EEF-70EA-4472-94CC-B201FFB2C6E6}"/>
              </a:ext>
            </a:extLst>
          </p:cNvPr>
          <p:cNvPicPr>
            <a:picLocks noChangeAspect="1"/>
          </p:cNvPicPr>
          <p:nvPr/>
        </p:nvPicPr>
        <p:blipFill>
          <a:blip r:embed="rId8"/>
          <a:stretch>
            <a:fillRect/>
          </a:stretch>
        </p:blipFill>
        <p:spPr>
          <a:xfrm>
            <a:off x="3469046" y="2833583"/>
            <a:ext cx="5736833" cy="192650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xmlns=""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58629" y="218284"/>
            <a:ext cx="8228338" cy="4137583"/>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xmlns="" id="{04554E36-85BF-4717-AC48-0EFE78A56A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xmlns="" id="{EE27495E-FB76-4A3A-AE49-4B0C4CDFC7FA}"/>
              </a:ext>
            </a:extLst>
          </p:cNvPr>
          <p:cNvSpPr txBox="1"/>
          <p:nvPr/>
        </p:nvSpPr>
        <p:spPr>
          <a:xfrm rot="21065688">
            <a:off x="2969499" y="1653274"/>
            <a:ext cx="6869830" cy="1323439"/>
          </a:xfrm>
          <a:prstGeom prst="rect">
            <a:avLst/>
          </a:prstGeom>
          <a:noFill/>
        </p:spPr>
        <p:txBody>
          <a:bodyPr wrap="square" rtlCol="0">
            <a:spAutoFit/>
          </a:bodyPr>
          <a:lstStyle/>
          <a:p>
            <a:pPr algn="ctr"/>
            <a:r>
              <a:rPr lang="en-US" sz="4000" b="1" dirty="0">
                <a:solidFill>
                  <a:srgbClr val="FF0000"/>
                </a:solidFill>
                <a:latin typeface="Times New Roman" panose="02020603050405020304" pitchFamily="18" charset="0"/>
                <a:cs typeface="Times New Roman" panose="02020603050405020304" pitchFamily="18" charset="0"/>
              </a:rPr>
              <a:t>1. </a:t>
            </a:r>
            <a:r>
              <a:rPr lang="en-US" sz="4000" b="1" dirty="0" err="1">
                <a:solidFill>
                  <a:srgbClr val="FF0000"/>
                </a:solidFill>
                <a:latin typeface="Times New Roman" panose="02020603050405020304" pitchFamily="18" charset="0"/>
                <a:cs typeface="Times New Roman" panose="02020603050405020304" pitchFamily="18" charset="0"/>
              </a:rPr>
              <a:t>Giữ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đình</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3550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359150" y="351381"/>
            <a:ext cx="1164593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6" name="Rounded Rectangle 35"/>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just">
              <a:lnSpc>
                <a:spcPct val="107000"/>
              </a:lnSpc>
              <a:spcAft>
                <a:spcPts val="800"/>
              </a:spcAft>
              <a:defRPr/>
            </a:pP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cùng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thảo</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luận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của</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nhỏ</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hình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4.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Hành</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nào</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thể</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làm</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hỏng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đồ</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vật</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3000"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nhà</a:t>
            </a:r>
            <a:r>
              <a:rPr lang="en-US" sz="3000"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Picture 7"/>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pic>
        <p:nvPicPr>
          <p:cNvPr id="4" name="Picture 3">
            <a:extLst>
              <a:ext uri="{FF2B5EF4-FFF2-40B4-BE49-F238E27FC236}">
                <a16:creationId xmlns:a16="http://schemas.microsoft.com/office/drawing/2014/main" xmlns="" id="{E7244581-743A-418F-8692-FC20AA6A0ADD}"/>
              </a:ext>
            </a:extLst>
          </p:cNvPr>
          <p:cNvPicPr>
            <a:picLocks noChangeAspect="1"/>
          </p:cNvPicPr>
          <p:nvPr/>
        </p:nvPicPr>
        <p:blipFill>
          <a:blip r:embed="rId3"/>
          <a:stretch>
            <a:fillRect/>
          </a:stretch>
        </p:blipFill>
        <p:spPr>
          <a:xfrm>
            <a:off x="1390718" y="2602803"/>
            <a:ext cx="4369432" cy="3249689"/>
          </a:xfrm>
          <a:prstGeom prst="rect">
            <a:avLst/>
          </a:prstGeom>
        </p:spPr>
      </p:pic>
      <p:pic>
        <p:nvPicPr>
          <p:cNvPr id="6" name="Picture 5">
            <a:extLst>
              <a:ext uri="{FF2B5EF4-FFF2-40B4-BE49-F238E27FC236}">
                <a16:creationId xmlns:a16="http://schemas.microsoft.com/office/drawing/2014/main" xmlns="" id="{EB1A9590-04E5-47E8-9812-CCA7E12E7096}"/>
              </a:ext>
            </a:extLst>
          </p:cNvPr>
          <p:cNvPicPr>
            <a:picLocks noChangeAspect="1"/>
          </p:cNvPicPr>
          <p:nvPr/>
        </p:nvPicPr>
        <p:blipFill>
          <a:blip r:embed="rId4"/>
          <a:stretch>
            <a:fillRect/>
          </a:stretch>
        </p:blipFill>
        <p:spPr>
          <a:xfrm>
            <a:off x="6506291" y="2582501"/>
            <a:ext cx="4481708" cy="3269443"/>
          </a:xfrm>
          <a:prstGeom prst="rect">
            <a:avLst/>
          </a:prstGeom>
        </p:spPr>
      </p:pic>
      <p:pic>
        <p:nvPicPr>
          <p:cNvPr id="20" name="Picture 19">
            <a:extLst>
              <a:ext uri="{FF2B5EF4-FFF2-40B4-BE49-F238E27FC236}">
                <a16:creationId xmlns:a16="http://schemas.microsoft.com/office/drawing/2014/main" xmlns="" id="{3FE1CAB3-CEB4-4276-8F76-7862B6B71798}"/>
              </a:ext>
            </a:extLst>
          </p:cNvPr>
          <p:cNvPicPr>
            <a:picLocks noChangeAspect="1"/>
          </p:cNvPicPr>
          <p:nvPr/>
        </p:nvPicPr>
        <p:blipFill>
          <a:blip r:embed="rId5"/>
          <a:stretch>
            <a:fillRect/>
          </a:stretch>
        </p:blipFill>
        <p:spPr>
          <a:xfrm>
            <a:off x="4531434" y="4064567"/>
            <a:ext cx="3129131" cy="2540802"/>
          </a:xfrm>
          <a:prstGeom prst="rect">
            <a:avLst/>
          </a:prstGeom>
        </p:spPr>
      </p:pic>
    </p:spTree>
    <p:extLst>
      <p:ext uri="{BB962C8B-B14F-4D97-AF65-F5344CB8AC3E}">
        <p14:creationId xmlns:p14="http://schemas.microsoft.com/office/powerpoint/2010/main" val="3203336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8">
            <a:extLst>
              <a:ext uri="{FF2B5EF4-FFF2-40B4-BE49-F238E27FC236}">
                <a16:creationId xmlns:a16="http://schemas.microsoft.com/office/drawing/2014/main" xmlns="" id="{AFFE1827-CB85-FA57-1D89-561E655919B9}"/>
              </a:ext>
            </a:extLst>
          </p:cNvPr>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Rectangle 9">
            <a:extLst>
              <a:ext uri="{FF2B5EF4-FFF2-40B4-BE49-F238E27FC236}">
                <a16:creationId xmlns:a16="http://schemas.microsoft.com/office/drawing/2014/main" xmlns="" id="{0BD08642-1F3C-46C1-9894-5A9C943A674C}"/>
              </a:ext>
            </a:extLst>
          </p:cNvPr>
          <p:cNvSpPr>
            <a:spLocks noChangeArrowheads="1"/>
          </p:cNvSpPr>
          <p:nvPr/>
        </p:nvSpPr>
        <p:spPr bwMode="auto">
          <a:xfrm>
            <a:off x="2057400" y="762000"/>
            <a:ext cx="4343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5400" b="1" i="0" u="none" strike="noStrike" kern="1200" cap="none" spc="0" normalizeH="0" baseline="0" noProof="0">
              <a:ln>
                <a:noFill/>
              </a:ln>
              <a:solidFill>
                <a:srgbClr val="CC00CC"/>
              </a:solidFill>
              <a:effectLst/>
              <a:uLnTx/>
              <a:uFillTx/>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5920A0EB-384B-414A-AB70-47ADE01B6B9B}"/>
              </a:ext>
            </a:extLst>
          </p:cNvPr>
          <p:cNvSpPr txBox="1"/>
          <p:nvPr/>
        </p:nvSpPr>
        <p:spPr>
          <a:xfrm>
            <a:off x="772160" y="2900680"/>
            <a:ext cx="813816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kern="0" dirty="0" err="1">
                <a:solidFill>
                  <a:prstClr val="black"/>
                </a:solidFill>
                <a:latin typeface="Times New Roman" panose="02020603050405020304" pitchFamily="18" charset="0"/>
                <a:cs typeface="Times New Roman" panose="02020603050405020304" pitchFamily="18" charset="0"/>
              </a:rPr>
              <a:t>Đại</a:t>
            </a:r>
            <a:r>
              <a:rPr lang="en-US" sz="4800" kern="0" dirty="0">
                <a:solidFill>
                  <a:prstClr val="black"/>
                </a:solidFill>
                <a:latin typeface="Times New Roman" panose="02020603050405020304" pitchFamily="18" charset="0"/>
                <a:cs typeface="Times New Roman" panose="02020603050405020304" pitchFamily="18" charset="0"/>
              </a:rPr>
              <a:t> </a:t>
            </a:r>
            <a:r>
              <a:rPr lang="en-US" sz="4800" kern="0" dirty="0" err="1">
                <a:solidFill>
                  <a:prstClr val="black"/>
                </a:solidFill>
                <a:latin typeface="Times New Roman" panose="02020603050405020304" pitchFamily="18" charset="0"/>
                <a:cs typeface="Times New Roman" panose="02020603050405020304" pitchFamily="18" charset="0"/>
              </a:rPr>
              <a:t>diện</a:t>
            </a:r>
            <a:r>
              <a:rPr lang="en-US" sz="4800" kern="0" dirty="0">
                <a:solidFill>
                  <a:prstClr val="black"/>
                </a:solidFill>
                <a:latin typeface="Times New Roman" panose="02020603050405020304" pitchFamily="18" charset="0"/>
                <a:cs typeface="Times New Roman" panose="02020603050405020304" pitchFamily="18" charset="0"/>
              </a:rPr>
              <a:t> </a:t>
            </a:r>
            <a:r>
              <a:rPr lang="en-US" sz="4800" kern="0" dirty="0" err="1">
                <a:solidFill>
                  <a:prstClr val="black"/>
                </a:solidFill>
                <a:latin typeface="Times New Roman" panose="02020603050405020304" pitchFamily="18" charset="0"/>
                <a:cs typeface="Times New Roman" panose="02020603050405020304" pitchFamily="18" charset="0"/>
              </a:rPr>
              <a:t>nhóm</a:t>
            </a:r>
            <a:r>
              <a:rPr lang="en-US" sz="4800" kern="0" dirty="0">
                <a:solidFill>
                  <a:prstClr val="black"/>
                </a:solidFill>
                <a:latin typeface="Times New Roman" panose="02020603050405020304" pitchFamily="18" charset="0"/>
                <a:cs typeface="Times New Roman" panose="02020603050405020304" pitchFamily="18" charset="0"/>
              </a:rPr>
              <a:t>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cử</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bạn</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chia </a:t>
            </a:r>
            <a:r>
              <a:rPr kumimoji="0" lang="en-US" sz="48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sẻ</a:t>
            </a:r>
            <a:r>
              <a:rPr kumimoji="0" lang="en-US" sz="4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xmlns="" id="{6109C50E-1729-924B-4659-9521A4292E16}"/>
              </a:ext>
            </a:extLst>
          </p:cNvPr>
          <p:cNvPicPr>
            <a:picLocks noChangeAspect="1"/>
          </p:cNvPicPr>
          <p:nvPr/>
        </p:nvPicPr>
        <p:blipFill>
          <a:blip r:embed="rId2"/>
          <a:stretch>
            <a:fillRect/>
          </a:stretch>
        </p:blipFill>
        <p:spPr>
          <a:xfrm>
            <a:off x="8885695" y="2075176"/>
            <a:ext cx="3063498" cy="4425486"/>
          </a:xfrm>
          <a:prstGeom prst="rect">
            <a:avLst/>
          </a:prstGeom>
        </p:spPr>
      </p:pic>
      <p:pic>
        <p:nvPicPr>
          <p:cNvPr id="6" name="Picture 5">
            <a:extLst>
              <a:ext uri="{FF2B5EF4-FFF2-40B4-BE49-F238E27FC236}">
                <a16:creationId xmlns:a16="http://schemas.microsoft.com/office/drawing/2014/main" xmlns="" id="{AB91DCAF-48F6-F1CC-99BC-DED1991CA2CF}"/>
              </a:ext>
            </a:extLst>
          </p:cNvPr>
          <p:cNvPicPr>
            <a:picLocks noChangeAspect="1"/>
          </p:cNvPicPr>
          <p:nvPr/>
        </p:nvPicPr>
        <p:blipFill>
          <a:blip r:embed="rId3"/>
          <a:stretch>
            <a:fillRect/>
          </a:stretch>
        </p:blipFill>
        <p:spPr>
          <a:xfrm>
            <a:off x="1720030" y="574458"/>
            <a:ext cx="8751940" cy="1178142"/>
          </a:xfrm>
          <a:prstGeom prst="rect">
            <a:avLst/>
          </a:prstGeom>
        </p:spPr>
      </p:pic>
    </p:spTree>
    <p:extLst>
      <p:ext uri="{BB962C8B-B14F-4D97-AF65-F5344CB8AC3E}">
        <p14:creationId xmlns:p14="http://schemas.microsoft.com/office/powerpoint/2010/main" val="3280558243"/>
      </p:ext>
    </p:extLst>
  </p:cSld>
  <p:clrMapOvr>
    <a:masterClrMapping/>
  </p:clrMapOvr>
  <p:transition advTm="500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a:extLst>
              <a:ext uri="{FF2B5EF4-FFF2-40B4-BE49-F238E27FC236}">
                <a16:creationId xmlns:a16="http://schemas.microsoft.com/office/drawing/2014/main" xmlns=""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lvl="0" algn="ctr"/>
            <a:r>
              <a:rPr lang="en-US" sz="3600" b="1" kern="0" dirty="0" err="1">
                <a:solidFill>
                  <a:srgbClr val="002060"/>
                </a:solidFill>
                <a:latin typeface="Times New Roman" panose="02020603050405020304" pitchFamily="18" charset="0"/>
                <a:cs typeface="Times New Roman" panose="02020603050405020304" pitchFamily="18" charset="0"/>
              </a:rPr>
              <a:t>Bạn</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nam</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đá</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bóng</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trong</a:t>
            </a:r>
            <a:r>
              <a:rPr lang="en-US" sz="3600" b="1" kern="0" dirty="0">
                <a:solidFill>
                  <a:srgbClr val="002060"/>
                </a:solidFill>
                <a:latin typeface="Times New Roman" panose="02020603050405020304" pitchFamily="18" charset="0"/>
                <a:cs typeface="Times New Roman" panose="02020603050405020304" pitchFamily="18" charset="0"/>
              </a:rPr>
              <a:t> </a:t>
            </a:r>
            <a:r>
              <a:rPr lang="en-US" sz="3600" b="1" kern="0" dirty="0" err="1">
                <a:solidFill>
                  <a:srgbClr val="002060"/>
                </a:solidFill>
                <a:latin typeface="Times New Roman" panose="02020603050405020304" pitchFamily="18" charset="0"/>
                <a:cs typeface="Times New Roman" panose="02020603050405020304" pitchFamily="18" charset="0"/>
              </a:rPr>
              <a:t>nhà</a:t>
            </a:r>
            <a:r>
              <a:rPr lang="en-US" sz="3600" b="1" kern="0" dirty="0">
                <a:solidFill>
                  <a:srgbClr val="002060"/>
                </a:solidFill>
                <a:latin typeface="Times New Roman" panose="02020603050405020304" pitchFamily="18" charset="0"/>
                <a:cs typeface="Times New Roman" panose="02020603050405020304" pitchFamily="18" charset="0"/>
              </a:rPr>
              <a:t>. </a:t>
            </a:r>
          </a:p>
          <a:p>
            <a:pPr lvl="0" algn="just"/>
            <a:r>
              <a:rPr lang="en-US" sz="3600" b="1" kern="0" dirty="0">
                <a:solidFill>
                  <a:srgbClr val="FF0000"/>
                </a:solidFill>
                <a:latin typeface="Times New Roman" panose="02020603050405020304" pitchFamily="18" charset="0"/>
                <a:cs typeface="Times New Roman" panose="02020603050405020304" pitchFamily="18" charset="0"/>
              </a:rPr>
              <a:t>=&gt; </a:t>
            </a:r>
            <a:r>
              <a:rPr lang="en-US" sz="3600" b="1" kern="0" dirty="0" err="1">
                <a:solidFill>
                  <a:srgbClr val="FF0000"/>
                </a:solidFill>
                <a:latin typeface="Times New Roman" panose="02020603050405020304" pitchFamily="18" charset="0"/>
                <a:cs typeface="Times New Roman" panose="02020603050405020304" pitchFamily="18" charset="0"/>
              </a:rPr>
              <a:t>Hành</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động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này</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không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đúng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vì</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có</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thể</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làm</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hỏng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các</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sản</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phẩm</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công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nghệ</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trong</a:t>
            </a:r>
            <a:r>
              <a:rPr lang="en-US" sz="3600" b="1" kern="0" dirty="0">
                <a:solidFill>
                  <a:srgbClr val="FF0000"/>
                </a:solidFill>
                <a:latin typeface="Times New Roman" panose="02020603050405020304" pitchFamily="18" charset="0"/>
                <a:cs typeface="Times New Roman" panose="02020603050405020304" pitchFamily="18" charset="0"/>
              </a:rPr>
              <a:t> </a:t>
            </a:r>
            <a:r>
              <a:rPr lang="en-US" sz="3600" b="1" kern="0" dirty="0" err="1">
                <a:solidFill>
                  <a:srgbClr val="FF0000"/>
                </a:solidFill>
                <a:latin typeface="Times New Roman" panose="02020603050405020304" pitchFamily="18" charset="0"/>
                <a:cs typeface="Times New Roman" panose="02020603050405020304" pitchFamily="18" charset="0"/>
              </a:rPr>
              <a:t>nhà</a:t>
            </a:r>
            <a:r>
              <a:rPr lang="en-US" sz="3600" b="1" kern="0" dirty="0">
                <a:solidFill>
                  <a:srgbClr val="FF0000"/>
                </a:solidFill>
                <a:latin typeface="Times New Roman" panose="02020603050405020304" pitchFamily="18" charset="0"/>
                <a:cs typeface="Times New Roman" panose="02020603050405020304" pitchFamily="18" charset="0"/>
              </a:rPr>
              <a:t>.</a:t>
            </a:r>
            <a:endParaRPr kumimoji="0" lang="en-US" sz="36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22" name="Picture 21">
            <a:extLst>
              <a:ext uri="{FF2B5EF4-FFF2-40B4-BE49-F238E27FC236}">
                <a16:creationId xmlns:a16="http://schemas.microsoft.com/office/drawing/2014/main" xmlns="" id="{5315DCC2-267F-41A7-8754-225611714F5D}"/>
              </a:ext>
            </a:extLst>
          </p:cNvPr>
          <p:cNvPicPr>
            <a:picLocks noChangeAspect="1"/>
          </p:cNvPicPr>
          <p:nvPr/>
        </p:nvPicPr>
        <p:blipFill>
          <a:blip r:embed="rId3"/>
          <a:stretch>
            <a:fillRect/>
          </a:stretch>
        </p:blipFill>
        <p:spPr>
          <a:xfrm>
            <a:off x="467639" y="2206735"/>
            <a:ext cx="4982369" cy="3705550"/>
          </a:xfrm>
          <a:prstGeom prst="rect">
            <a:avLst/>
          </a:prstGeom>
        </p:spPr>
      </p:pic>
    </p:spTree>
    <p:extLst>
      <p:ext uri="{BB962C8B-B14F-4D97-AF65-F5344CB8AC3E}">
        <p14:creationId xmlns:p14="http://schemas.microsoft.com/office/powerpoint/2010/main" val="3849349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288100" y="351381"/>
            <a:ext cx="11716984"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Speech Bubble: Rectangle with Corners Rounded 4">
            <a:extLst>
              <a:ext uri="{FF2B5EF4-FFF2-40B4-BE49-F238E27FC236}">
                <a16:creationId xmlns:a16="http://schemas.microsoft.com/office/drawing/2014/main" xmlns="" id="{2FB65C30-7E5F-4953-9B22-22AA8434606F}"/>
              </a:ext>
            </a:extLst>
          </p:cNvPr>
          <p:cNvSpPr/>
          <p:nvPr/>
        </p:nvSpPr>
        <p:spPr>
          <a:xfrm flipH="1">
            <a:off x="5679435" y="2206735"/>
            <a:ext cx="6325648" cy="2891358"/>
          </a:xfrm>
          <a:prstGeom prst="wedgeRoundRectCallout">
            <a:avLst>
              <a:gd name="adj1" fmla="val 42483"/>
              <a:gd name="adj2" fmla="val 58854"/>
              <a:gd name="adj3" fmla="val 16667"/>
            </a:avLst>
          </a:prstGeom>
          <a:solidFill>
            <a:sysClr val="window" lastClr="FFFFFF"/>
          </a:solidFill>
          <a:ln w="28575"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Bạn</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nam</a:t>
            </a:r>
            <a:r>
              <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với</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bố</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lau</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chùi</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quạt</a:t>
            </a:r>
            <a:r>
              <a:rPr kumimoji="0" lang="en-US" sz="3600" b="1" i="0" u="none" strike="noStrike" kern="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điện</a:t>
            </a:r>
            <a:endParaRPr kumimoji="0" lang="en-US" sz="36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algn="just"/>
            <a:r>
              <a:rPr kumimoji="0" lang="en-US" sz="36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=&gt; </a:t>
            </a:r>
            <a:r>
              <a:rPr lang="nl-NL" sz="3600" b="1" dirty="0">
                <a:solidFill>
                  <a:srgbClr val="FF0000"/>
                </a:solidFill>
                <a:latin typeface="Times New Roman" panose="02020603050405020304" pitchFamily="18" charset="0"/>
                <a:cs typeface="Times New Roman" panose="02020603050405020304" pitchFamily="18" charset="0"/>
              </a:rPr>
              <a:t>Đây là hành động đúng vì sẽ giúp bảo quản các sản phẩm công nghệ bền hơn.</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xmlns="" id="{8C7AED31-0405-4283-ACED-8B9F43A57AE5}"/>
              </a:ext>
            </a:extLst>
          </p:cNvPr>
          <p:cNvPicPr>
            <a:picLocks noChangeAspect="1"/>
          </p:cNvPicPr>
          <p:nvPr/>
        </p:nvPicPr>
        <p:blipFill>
          <a:blip r:embed="rId2"/>
          <a:stretch>
            <a:fillRect/>
          </a:stretch>
        </p:blipFill>
        <p:spPr>
          <a:xfrm>
            <a:off x="2775540" y="681594"/>
            <a:ext cx="7010400" cy="943704"/>
          </a:xfrm>
          <a:prstGeom prst="rect">
            <a:avLst/>
          </a:prstGeom>
        </p:spPr>
      </p:pic>
      <p:pic>
        <p:nvPicPr>
          <p:cNvPr id="6" name="Picture 5">
            <a:extLst>
              <a:ext uri="{FF2B5EF4-FFF2-40B4-BE49-F238E27FC236}">
                <a16:creationId xmlns:a16="http://schemas.microsoft.com/office/drawing/2014/main" xmlns="" id="{35CC6C11-40E4-4EEB-BBA8-44F292E7E201}"/>
              </a:ext>
            </a:extLst>
          </p:cNvPr>
          <p:cNvPicPr>
            <a:picLocks noChangeAspect="1"/>
          </p:cNvPicPr>
          <p:nvPr/>
        </p:nvPicPr>
        <p:blipFill>
          <a:blip r:embed="rId3"/>
          <a:stretch>
            <a:fillRect/>
          </a:stretch>
        </p:blipFill>
        <p:spPr>
          <a:xfrm>
            <a:off x="534685" y="1991923"/>
            <a:ext cx="4858863" cy="3544581"/>
          </a:xfrm>
          <a:prstGeom prst="rect">
            <a:avLst/>
          </a:prstGeom>
        </p:spPr>
      </p:pic>
    </p:spTree>
    <p:extLst>
      <p:ext uri="{BB962C8B-B14F-4D97-AF65-F5344CB8AC3E}">
        <p14:creationId xmlns:p14="http://schemas.microsoft.com/office/powerpoint/2010/main" val="35648483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6">
                                            <p:bg/>
                                          </p:spTgt>
                                        </p:tgtEl>
                                        <p:attrNameLst>
                                          <p:attrName>style.visibility</p:attrName>
                                        </p:attrNameLst>
                                      </p:cBhvr>
                                      <p:to>
                                        <p:strVal val="visible"/>
                                      </p:to>
                                    </p:set>
                                    <p:animEffect transition="in" filter="wipe(down)">
                                      <p:cBhvr>
                                        <p:cTn id="16" dur="500"/>
                                        <p:tgtEl>
                                          <p:spTgt spid="16">
                                            <p:bg/>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wipe(down)">
                                      <p:cBhvr>
                                        <p:cTn id="21" dur="500"/>
                                        <p:tgtEl>
                                          <p:spTgt spid="1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wipe(down)">
                                      <p:cBhvr>
                                        <p:cTn id="26"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a:extLst>
              <a:ext uri="{FF2B5EF4-FFF2-40B4-BE49-F238E27FC236}">
                <a16:creationId xmlns:a16="http://schemas.microsoft.com/office/drawing/2014/main" xmlns=""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lvl="0" algn="ctr">
              <a:defRPr/>
            </a:pPr>
            <a:r>
              <a:rPr lang="vi-VN" sz="4800" b="1" dirty="0">
                <a:solidFill>
                  <a:srgbClr val="FF0000"/>
                </a:solidFill>
                <a:latin typeface="Times New Roman" panose="02020603050405020304" pitchFamily="18" charset="0"/>
                <a:cs typeface="Times New Roman" panose="02020603050405020304" pitchFamily="18" charset="0"/>
              </a:rPr>
              <a:t>Vì sao phải giữ gìn các sản phẩm công nghệ trong gia đình? </a:t>
            </a:r>
            <a:endPar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7" name="Picture 6" descr="Diagram, icon&#10;&#10;Description automatically generated">
            <a:extLst>
              <a:ext uri="{FF2B5EF4-FFF2-40B4-BE49-F238E27FC236}">
                <a16:creationId xmlns:a16="http://schemas.microsoft.com/office/drawing/2014/main" xmlns="" id="{69FB9521-5736-415D-ACD6-1BD1B8A7E0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296424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a:extLst>
              <a:ext uri="{FF2B5EF4-FFF2-40B4-BE49-F238E27FC236}">
                <a16:creationId xmlns:a16="http://schemas.microsoft.com/office/drawing/2014/main" xmlns="" id="{9D645240-D005-4810-AC9C-C05A048A4394}"/>
              </a:ext>
            </a:extLst>
          </p:cNvPr>
          <p:cNvSpPr/>
          <p:nvPr/>
        </p:nvSpPr>
        <p:spPr>
          <a:xfrm>
            <a:off x="677333" y="1143306"/>
            <a:ext cx="10395415" cy="2659346"/>
          </a:xfrm>
          <a:custGeom>
            <a:avLst/>
            <a:gdLst>
              <a:gd name="connsiteX0" fmla="*/ 0 w 10395415"/>
              <a:gd name="connsiteY0" fmla="*/ 443233 h 2659346"/>
              <a:gd name="connsiteX1" fmla="*/ 443233 w 10395415"/>
              <a:gd name="connsiteY1" fmla="*/ 0 h 2659346"/>
              <a:gd name="connsiteX2" fmla="*/ 942453 w 10395415"/>
              <a:gd name="connsiteY2" fmla="*/ 0 h 2659346"/>
              <a:gd name="connsiteX3" fmla="*/ 1251494 w 10395415"/>
              <a:gd name="connsiteY3" fmla="*/ 0 h 2659346"/>
              <a:gd name="connsiteX4" fmla="*/ 1750713 w 10395415"/>
              <a:gd name="connsiteY4" fmla="*/ 0 h 2659346"/>
              <a:gd name="connsiteX5" fmla="*/ 2154844 w 10395415"/>
              <a:gd name="connsiteY5" fmla="*/ 0 h 2659346"/>
              <a:gd name="connsiteX6" fmla="*/ 2654064 w 10395415"/>
              <a:gd name="connsiteY6" fmla="*/ 0 h 2659346"/>
              <a:gd name="connsiteX7" fmla="*/ 3058194 w 10395415"/>
              <a:gd name="connsiteY7" fmla="*/ 0 h 2659346"/>
              <a:gd name="connsiteX8" fmla="*/ 3652503 w 10395415"/>
              <a:gd name="connsiteY8" fmla="*/ 0 h 2659346"/>
              <a:gd name="connsiteX9" fmla="*/ 4056634 w 10395415"/>
              <a:gd name="connsiteY9" fmla="*/ 0 h 2659346"/>
              <a:gd name="connsiteX10" fmla="*/ 4555853 w 10395415"/>
              <a:gd name="connsiteY10" fmla="*/ 0 h 2659346"/>
              <a:gd name="connsiteX11" fmla="*/ 5150163 w 10395415"/>
              <a:gd name="connsiteY11" fmla="*/ 0 h 2659346"/>
              <a:gd name="connsiteX12" fmla="*/ 5744472 w 10395415"/>
              <a:gd name="connsiteY12" fmla="*/ 0 h 2659346"/>
              <a:gd name="connsiteX13" fmla="*/ 6528960 w 10395415"/>
              <a:gd name="connsiteY13" fmla="*/ 0 h 2659346"/>
              <a:gd name="connsiteX14" fmla="*/ 7218359 w 10395415"/>
              <a:gd name="connsiteY14" fmla="*/ 0 h 2659346"/>
              <a:gd name="connsiteX15" fmla="*/ 7527400 w 10395415"/>
              <a:gd name="connsiteY15" fmla="*/ 0 h 2659346"/>
              <a:gd name="connsiteX16" fmla="*/ 8311888 w 10395415"/>
              <a:gd name="connsiteY16" fmla="*/ 0 h 2659346"/>
              <a:gd name="connsiteX17" fmla="*/ 9096377 w 10395415"/>
              <a:gd name="connsiteY17" fmla="*/ 0 h 2659346"/>
              <a:gd name="connsiteX18" fmla="*/ 9952182 w 10395415"/>
              <a:gd name="connsiteY18" fmla="*/ 0 h 2659346"/>
              <a:gd name="connsiteX19" fmla="*/ 10395415 w 10395415"/>
              <a:gd name="connsiteY19" fmla="*/ 443233 h 2659346"/>
              <a:gd name="connsiteX20" fmla="*/ 10395415 w 10395415"/>
              <a:gd name="connsiteY20" fmla="*/ 1051922 h 2659346"/>
              <a:gd name="connsiteX21" fmla="*/ 10395415 w 10395415"/>
              <a:gd name="connsiteY21" fmla="*/ 1678339 h 2659346"/>
              <a:gd name="connsiteX22" fmla="*/ 10395415 w 10395415"/>
              <a:gd name="connsiteY22" fmla="*/ 2216113 h 2659346"/>
              <a:gd name="connsiteX23" fmla="*/ 9952182 w 10395415"/>
              <a:gd name="connsiteY23" fmla="*/ 2659346 h 2659346"/>
              <a:gd name="connsiteX24" fmla="*/ 9262783 w 10395415"/>
              <a:gd name="connsiteY24" fmla="*/ 2659346 h 2659346"/>
              <a:gd name="connsiteX25" fmla="*/ 8573384 w 10395415"/>
              <a:gd name="connsiteY25" fmla="*/ 2659346 h 2659346"/>
              <a:gd name="connsiteX26" fmla="*/ 8074165 w 10395415"/>
              <a:gd name="connsiteY26" fmla="*/ 2659346 h 2659346"/>
              <a:gd name="connsiteX27" fmla="*/ 7765124 w 10395415"/>
              <a:gd name="connsiteY27" fmla="*/ 2659346 h 2659346"/>
              <a:gd name="connsiteX28" fmla="*/ 7456083 w 10395415"/>
              <a:gd name="connsiteY28" fmla="*/ 2659346 h 2659346"/>
              <a:gd name="connsiteX29" fmla="*/ 7051953 w 10395415"/>
              <a:gd name="connsiteY29" fmla="*/ 2659346 h 2659346"/>
              <a:gd name="connsiteX30" fmla="*/ 6647822 w 10395415"/>
              <a:gd name="connsiteY30" fmla="*/ 2659346 h 2659346"/>
              <a:gd name="connsiteX31" fmla="*/ 6243692 w 10395415"/>
              <a:gd name="connsiteY31" fmla="*/ 2659346 h 2659346"/>
              <a:gd name="connsiteX32" fmla="*/ 5459204 w 10395415"/>
              <a:gd name="connsiteY32" fmla="*/ 2659346 h 2659346"/>
              <a:gd name="connsiteX33" fmla="*/ 4769805 w 10395415"/>
              <a:gd name="connsiteY33" fmla="*/ 2659346 h 2659346"/>
              <a:gd name="connsiteX34" fmla="*/ 4270585 w 10395415"/>
              <a:gd name="connsiteY34" fmla="*/ 2659346 h 2659346"/>
              <a:gd name="connsiteX35" fmla="*/ 3771365 w 10395415"/>
              <a:gd name="connsiteY35" fmla="*/ 2659346 h 2659346"/>
              <a:gd name="connsiteX36" fmla="*/ 3462324 w 10395415"/>
              <a:gd name="connsiteY36" fmla="*/ 2659346 h 2659346"/>
              <a:gd name="connsiteX37" fmla="*/ 2772926 w 10395415"/>
              <a:gd name="connsiteY37" fmla="*/ 2659346 h 2659346"/>
              <a:gd name="connsiteX38" fmla="*/ 2083527 w 10395415"/>
              <a:gd name="connsiteY38" fmla="*/ 2659346 h 2659346"/>
              <a:gd name="connsiteX39" fmla="*/ 1394128 w 10395415"/>
              <a:gd name="connsiteY39" fmla="*/ 2659346 h 2659346"/>
              <a:gd name="connsiteX40" fmla="*/ 443233 w 10395415"/>
              <a:gd name="connsiteY40" fmla="*/ 2659346 h 2659346"/>
              <a:gd name="connsiteX41" fmla="*/ 0 w 10395415"/>
              <a:gd name="connsiteY41" fmla="*/ 2216113 h 2659346"/>
              <a:gd name="connsiteX42" fmla="*/ 0 w 10395415"/>
              <a:gd name="connsiteY42" fmla="*/ 1607424 h 2659346"/>
              <a:gd name="connsiteX43" fmla="*/ 0 w 10395415"/>
              <a:gd name="connsiteY43" fmla="*/ 998735 h 2659346"/>
              <a:gd name="connsiteX44" fmla="*/ 0 w 10395415"/>
              <a:gd name="connsiteY44" fmla="*/ 443233 h 265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659346" fill="none" extrusionOk="0">
                <a:moveTo>
                  <a:pt x="0" y="443233"/>
                </a:moveTo>
                <a:cubicBezTo>
                  <a:pt x="-25824" y="198416"/>
                  <a:pt x="158465" y="48604"/>
                  <a:pt x="443233" y="0"/>
                </a:cubicBezTo>
                <a:cubicBezTo>
                  <a:pt x="671131" y="-27399"/>
                  <a:pt x="801395" y="43939"/>
                  <a:pt x="942453" y="0"/>
                </a:cubicBezTo>
                <a:cubicBezTo>
                  <a:pt x="1083511" y="-43939"/>
                  <a:pt x="1151555" y="17497"/>
                  <a:pt x="1251494" y="0"/>
                </a:cubicBezTo>
                <a:cubicBezTo>
                  <a:pt x="1351433" y="-17497"/>
                  <a:pt x="1562825" y="59219"/>
                  <a:pt x="1750713" y="0"/>
                </a:cubicBezTo>
                <a:cubicBezTo>
                  <a:pt x="1938601" y="-59219"/>
                  <a:pt x="1975351" y="38697"/>
                  <a:pt x="2154844" y="0"/>
                </a:cubicBezTo>
                <a:cubicBezTo>
                  <a:pt x="2334337" y="-38697"/>
                  <a:pt x="2547704" y="1400"/>
                  <a:pt x="2654064" y="0"/>
                </a:cubicBezTo>
                <a:cubicBezTo>
                  <a:pt x="2760424" y="-1400"/>
                  <a:pt x="2951117" y="1391"/>
                  <a:pt x="3058194" y="0"/>
                </a:cubicBezTo>
                <a:cubicBezTo>
                  <a:pt x="3165271" y="-1391"/>
                  <a:pt x="3516965" y="22770"/>
                  <a:pt x="3652503" y="0"/>
                </a:cubicBezTo>
                <a:cubicBezTo>
                  <a:pt x="3788041" y="-22770"/>
                  <a:pt x="3948883" y="8505"/>
                  <a:pt x="4056634" y="0"/>
                </a:cubicBezTo>
                <a:cubicBezTo>
                  <a:pt x="4164385" y="-8505"/>
                  <a:pt x="4444111" y="21152"/>
                  <a:pt x="4555853" y="0"/>
                </a:cubicBezTo>
                <a:cubicBezTo>
                  <a:pt x="4667595" y="-21152"/>
                  <a:pt x="4861943" y="62714"/>
                  <a:pt x="5150163" y="0"/>
                </a:cubicBezTo>
                <a:cubicBezTo>
                  <a:pt x="5438383" y="-62714"/>
                  <a:pt x="5485164" y="52144"/>
                  <a:pt x="5744472" y="0"/>
                </a:cubicBezTo>
                <a:cubicBezTo>
                  <a:pt x="6003780" y="-52144"/>
                  <a:pt x="6299687" y="46397"/>
                  <a:pt x="6528960" y="0"/>
                </a:cubicBezTo>
                <a:cubicBezTo>
                  <a:pt x="6758233" y="-46397"/>
                  <a:pt x="7006117" y="30143"/>
                  <a:pt x="7218359" y="0"/>
                </a:cubicBezTo>
                <a:cubicBezTo>
                  <a:pt x="7430601" y="-30143"/>
                  <a:pt x="7462376" y="26816"/>
                  <a:pt x="7527400" y="0"/>
                </a:cubicBezTo>
                <a:cubicBezTo>
                  <a:pt x="7592424" y="-26816"/>
                  <a:pt x="8028068" y="54665"/>
                  <a:pt x="8311888" y="0"/>
                </a:cubicBezTo>
                <a:cubicBezTo>
                  <a:pt x="8595708" y="-54665"/>
                  <a:pt x="8915534" y="13779"/>
                  <a:pt x="9096377" y="0"/>
                </a:cubicBezTo>
                <a:cubicBezTo>
                  <a:pt x="9277220" y="-13779"/>
                  <a:pt x="9658497" y="75173"/>
                  <a:pt x="9952182" y="0"/>
                </a:cubicBezTo>
                <a:cubicBezTo>
                  <a:pt x="10255792" y="-14832"/>
                  <a:pt x="10399809" y="195298"/>
                  <a:pt x="10395415" y="443233"/>
                </a:cubicBezTo>
                <a:cubicBezTo>
                  <a:pt x="10397783" y="742590"/>
                  <a:pt x="10324819" y="912906"/>
                  <a:pt x="10395415" y="1051922"/>
                </a:cubicBezTo>
                <a:cubicBezTo>
                  <a:pt x="10466011" y="1190938"/>
                  <a:pt x="10388074" y="1390604"/>
                  <a:pt x="10395415" y="1678339"/>
                </a:cubicBezTo>
                <a:cubicBezTo>
                  <a:pt x="10402756" y="1966074"/>
                  <a:pt x="10353406" y="1996023"/>
                  <a:pt x="10395415" y="2216113"/>
                </a:cubicBezTo>
                <a:cubicBezTo>
                  <a:pt x="10347994" y="2446037"/>
                  <a:pt x="10255330" y="2672304"/>
                  <a:pt x="9952182" y="2659346"/>
                </a:cubicBezTo>
                <a:cubicBezTo>
                  <a:pt x="9636139" y="2707139"/>
                  <a:pt x="9452651" y="2587381"/>
                  <a:pt x="9262783" y="2659346"/>
                </a:cubicBezTo>
                <a:cubicBezTo>
                  <a:pt x="9072915" y="2731311"/>
                  <a:pt x="8842356" y="2614765"/>
                  <a:pt x="8573384" y="2659346"/>
                </a:cubicBezTo>
                <a:cubicBezTo>
                  <a:pt x="8304412" y="2703927"/>
                  <a:pt x="8314767" y="2630629"/>
                  <a:pt x="8074165" y="2659346"/>
                </a:cubicBezTo>
                <a:cubicBezTo>
                  <a:pt x="7833563" y="2688063"/>
                  <a:pt x="7873323" y="2650261"/>
                  <a:pt x="7765124" y="2659346"/>
                </a:cubicBezTo>
                <a:cubicBezTo>
                  <a:pt x="7656925" y="2668431"/>
                  <a:pt x="7559015" y="2649031"/>
                  <a:pt x="7456083" y="2659346"/>
                </a:cubicBezTo>
                <a:cubicBezTo>
                  <a:pt x="7353151" y="2669661"/>
                  <a:pt x="7151282" y="2657195"/>
                  <a:pt x="7051953" y="2659346"/>
                </a:cubicBezTo>
                <a:cubicBezTo>
                  <a:pt x="6952624" y="2661497"/>
                  <a:pt x="6752259" y="2637080"/>
                  <a:pt x="6647822" y="2659346"/>
                </a:cubicBezTo>
                <a:cubicBezTo>
                  <a:pt x="6543385" y="2681612"/>
                  <a:pt x="6419076" y="2623842"/>
                  <a:pt x="6243692" y="2659346"/>
                </a:cubicBezTo>
                <a:cubicBezTo>
                  <a:pt x="6068308" y="2694850"/>
                  <a:pt x="5690526" y="2608069"/>
                  <a:pt x="5459204" y="2659346"/>
                </a:cubicBezTo>
                <a:cubicBezTo>
                  <a:pt x="5227882" y="2710623"/>
                  <a:pt x="5099183" y="2642238"/>
                  <a:pt x="4769805" y="2659346"/>
                </a:cubicBezTo>
                <a:cubicBezTo>
                  <a:pt x="4440427" y="2676454"/>
                  <a:pt x="4512466" y="2645112"/>
                  <a:pt x="4270585" y="2659346"/>
                </a:cubicBezTo>
                <a:cubicBezTo>
                  <a:pt x="4028704" y="2673580"/>
                  <a:pt x="3918609" y="2606791"/>
                  <a:pt x="3771365" y="2659346"/>
                </a:cubicBezTo>
                <a:cubicBezTo>
                  <a:pt x="3624121" y="2711901"/>
                  <a:pt x="3536320" y="2640191"/>
                  <a:pt x="3462324" y="2659346"/>
                </a:cubicBezTo>
                <a:cubicBezTo>
                  <a:pt x="3388328" y="2678501"/>
                  <a:pt x="2943262" y="2581679"/>
                  <a:pt x="2772926" y="2659346"/>
                </a:cubicBezTo>
                <a:cubicBezTo>
                  <a:pt x="2602590" y="2737013"/>
                  <a:pt x="2347084" y="2604598"/>
                  <a:pt x="2083527" y="2659346"/>
                </a:cubicBezTo>
                <a:cubicBezTo>
                  <a:pt x="1819970" y="2714094"/>
                  <a:pt x="1657053" y="2651528"/>
                  <a:pt x="1394128" y="2659346"/>
                </a:cubicBezTo>
                <a:cubicBezTo>
                  <a:pt x="1131203" y="2667164"/>
                  <a:pt x="701142" y="2589873"/>
                  <a:pt x="443233" y="2659346"/>
                </a:cubicBezTo>
                <a:cubicBezTo>
                  <a:pt x="198834" y="2651451"/>
                  <a:pt x="-28804" y="2417845"/>
                  <a:pt x="0" y="2216113"/>
                </a:cubicBezTo>
                <a:cubicBezTo>
                  <a:pt x="-42725" y="2013836"/>
                  <a:pt x="23148" y="1765923"/>
                  <a:pt x="0" y="1607424"/>
                </a:cubicBezTo>
                <a:cubicBezTo>
                  <a:pt x="-23148" y="1448925"/>
                  <a:pt x="50582" y="1283160"/>
                  <a:pt x="0" y="998735"/>
                </a:cubicBezTo>
                <a:cubicBezTo>
                  <a:pt x="-50582" y="714310"/>
                  <a:pt x="46415" y="589416"/>
                  <a:pt x="0" y="443233"/>
                </a:cubicBezTo>
                <a:close/>
              </a:path>
              <a:path w="10395415" h="2659346" stroke="0" extrusionOk="0">
                <a:moveTo>
                  <a:pt x="0" y="443233"/>
                </a:moveTo>
                <a:cubicBezTo>
                  <a:pt x="-5525" y="196810"/>
                  <a:pt x="244756" y="35258"/>
                  <a:pt x="443233" y="0"/>
                </a:cubicBezTo>
                <a:cubicBezTo>
                  <a:pt x="773035" y="-34996"/>
                  <a:pt x="916945" y="57447"/>
                  <a:pt x="1132632" y="0"/>
                </a:cubicBezTo>
                <a:cubicBezTo>
                  <a:pt x="1348319" y="-57447"/>
                  <a:pt x="1566378" y="64863"/>
                  <a:pt x="1822031" y="0"/>
                </a:cubicBezTo>
                <a:cubicBezTo>
                  <a:pt x="2077684" y="-64863"/>
                  <a:pt x="2200172" y="41974"/>
                  <a:pt x="2511429" y="0"/>
                </a:cubicBezTo>
                <a:cubicBezTo>
                  <a:pt x="2822686" y="-41974"/>
                  <a:pt x="3012728" y="73723"/>
                  <a:pt x="3295918" y="0"/>
                </a:cubicBezTo>
                <a:cubicBezTo>
                  <a:pt x="3579108" y="-73723"/>
                  <a:pt x="3574426" y="12986"/>
                  <a:pt x="3700048" y="0"/>
                </a:cubicBezTo>
                <a:cubicBezTo>
                  <a:pt x="3825670" y="-12986"/>
                  <a:pt x="4120785" y="47158"/>
                  <a:pt x="4294357" y="0"/>
                </a:cubicBezTo>
                <a:cubicBezTo>
                  <a:pt x="4467929" y="-47158"/>
                  <a:pt x="4627287" y="16320"/>
                  <a:pt x="4793577" y="0"/>
                </a:cubicBezTo>
                <a:cubicBezTo>
                  <a:pt x="4959867" y="-16320"/>
                  <a:pt x="5110170" y="33444"/>
                  <a:pt x="5197707" y="0"/>
                </a:cubicBezTo>
                <a:cubicBezTo>
                  <a:pt x="5285244" y="-33444"/>
                  <a:pt x="5655466" y="37033"/>
                  <a:pt x="5887106" y="0"/>
                </a:cubicBezTo>
                <a:cubicBezTo>
                  <a:pt x="6118746" y="-37033"/>
                  <a:pt x="6105791" y="11165"/>
                  <a:pt x="6196147" y="0"/>
                </a:cubicBezTo>
                <a:cubicBezTo>
                  <a:pt x="6286503" y="-11165"/>
                  <a:pt x="6378724" y="3858"/>
                  <a:pt x="6505188" y="0"/>
                </a:cubicBezTo>
                <a:cubicBezTo>
                  <a:pt x="6631652" y="-3858"/>
                  <a:pt x="6897411" y="17200"/>
                  <a:pt x="7194587" y="0"/>
                </a:cubicBezTo>
                <a:cubicBezTo>
                  <a:pt x="7491763" y="-17200"/>
                  <a:pt x="7424775" y="32428"/>
                  <a:pt x="7598717" y="0"/>
                </a:cubicBezTo>
                <a:cubicBezTo>
                  <a:pt x="7772659" y="-32428"/>
                  <a:pt x="7900593" y="25625"/>
                  <a:pt x="8002847" y="0"/>
                </a:cubicBezTo>
                <a:cubicBezTo>
                  <a:pt x="8105101" y="-25625"/>
                  <a:pt x="8444463" y="88826"/>
                  <a:pt x="8787336" y="0"/>
                </a:cubicBezTo>
                <a:cubicBezTo>
                  <a:pt x="9130209" y="-88826"/>
                  <a:pt x="9516285" y="118343"/>
                  <a:pt x="9952182" y="0"/>
                </a:cubicBezTo>
                <a:cubicBezTo>
                  <a:pt x="10222570" y="52579"/>
                  <a:pt x="10377339" y="185964"/>
                  <a:pt x="10395415" y="443233"/>
                </a:cubicBezTo>
                <a:cubicBezTo>
                  <a:pt x="10413554" y="649210"/>
                  <a:pt x="10378991" y="748544"/>
                  <a:pt x="10395415" y="1016464"/>
                </a:cubicBezTo>
                <a:cubicBezTo>
                  <a:pt x="10411839" y="1284384"/>
                  <a:pt x="10376476" y="1431654"/>
                  <a:pt x="10395415" y="1625153"/>
                </a:cubicBezTo>
                <a:cubicBezTo>
                  <a:pt x="10414354" y="1818652"/>
                  <a:pt x="10354432" y="2059702"/>
                  <a:pt x="10395415" y="2216113"/>
                </a:cubicBezTo>
                <a:cubicBezTo>
                  <a:pt x="10360464" y="2516867"/>
                  <a:pt x="10241579" y="2714707"/>
                  <a:pt x="9952182" y="2659346"/>
                </a:cubicBezTo>
                <a:cubicBezTo>
                  <a:pt x="9660044" y="2732720"/>
                  <a:pt x="9506358" y="2646207"/>
                  <a:pt x="9262783" y="2659346"/>
                </a:cubicBezTo>
                <a:cubicBezTo>
                  <a:pt x="9019208" y="2672485"/>
                  <a:pt x="9064144" y="2644251"/>
                  <a:pt x="8953742" y="2659346"/>
                </a:cubicBezTo>
                <a:cubicBezTo>
                  <a:pt x="8843340" y="2674441"/>
                  <a:pt x="8637024" y="2647459"/>
                  <a:pt x="8549612" y="2659346"/>
                </a:cubicBezTo>
                <a:cubicBezTo>
                  <a:pt x="8462200" y="2671233"/>
                  <a:pt x="8321894" y="2624718"/>
                  <a:pt x="8240571" y="2659346"/>
                </a:cubicBezTo>
                <a:cubicBezTo>
                  <a:pt x="8159249" y="2693974"/>
                  <a:pt x="7930416" y="2616793"/>
                  <a:pt x="7836441" y="2659346"/>
                </a:cubicBezTo>
                <a:cubicBezTo>
                  <a:pt x="7742466" y="2701899"/>
                  <a:pt x="7425086" y="2576670"/>
                  <a:pt x="7147042" y="2659346"/>
                </a:cubicBezTo>
                <a:cubicBezTo>
                  <a:pt x="6868998" y="2742022"/>
                  <a:pt x="6855792" y="2617832"/>
                  <a:pt x="6742912" y="2659346"/>
                </a:cubicBezTo>
                <a:cubicBezTo>
                  <a:pt x="6630032" y="2700860"/>
                  <a:pt x="6297215" y="2651996"/>
                  <a:pt x="6148602" y="2659346"/>
                </a:cubicBezTo>
                <a:cubicBezTo>
                  <a:pt x="5999989" y="2666696"/>
                  <a:pt x="5792150" y="2651653"/>
                  <a:pt x="5649383" y="2659346"/>
                </a:cubicBezTo>
                <a:cubicBezTo>
                  <a:pt x="5506616" y="2667039"/>
                  <a:pt x="5372102" y="2619500"/>
                  <a:pt x="5245252" y="2659346"/>
                </a:cubicBezTo>
                <a:cubicBezTo>
                  <a:pt x="5118402" y="2699192"/>
                  <a:pt x="4778632" y="2594664"/>
                  <a:pt x="4460764" y="2659346"/>
                </a:cubicBezTo>
                <a:cubicBezTo>
                  <a:pt x="4142896" y="2724028"/>
                  <a:pt x="4247811" y="2633268"/>
                  <a:pt x="4056634" y="2659346"/>
                </a:cubicBezTo>
                <a:cubicBezTo>
                  <a:pt x="3865457" y="2685424"/>
                  <a:pt x="3675674" y="2587947"/>
                  <a:pt x="3367235" y="2659346"/>
                </a:cubicBezTo>
                <a:cubicBezTo>
                  <a:pt x="3058796" y="2730745"/>
                  <a:pt x="3067337" y="2624120"/>
                  <a:pt x="2963104" y="2659346"/>
                </a:cubicBezTo>
                <a:cubicBezTo>
                  <a:pt x="2858871" y="2694572"/>
                  <a:pt x="2729346" y="2617057"/>
                  <a:pt x="2558974" y="2659346"/>
                </a:cubicBezTo>
                <a:cubicBezTo>
                  <a:pt x="2388602" y="2701635"/>
                  <a:pt x="2042172" y="2657306"/>
                  <a:pt x="1774486" y="2659346"/>
                </a:cubicBezTo>
                <a:cubicBezTo>
                  <a:pt x="1506800" y="2661386"/>
                  <a:pt x="1279594" y="2576851"/>
                  <a:pt x="1085087" y="2659346"/>
                </a:cubicBezTo>
                <a:cubicBezTo>
                  <a:pt x="890580" y="2741841"/>
                  <a:pt x="759583" y="2605893"/>
                  <a:pt x="443233" y="2659346"/>
                </a:cubicBezTo>
                <a:cubicBezTo>
                  <a:pt x="153335" y="2676836"/>
                  <a:pt x="10981" y="2484646"/>
                  <a:pt x="0" y="2216113"/>
                </a:cubicBezTo>
                <a:cubicBezTo>
                  <a:pt x="-19331" y="1933857"/>
                  <a:pt x="56912" y="1876591"/>
                  <a:pt x="0" y="1642882"/>
                </a:cubicBezTo>
                <a:cubicBezTo>
                  <a:pt x="-56912" y="1409173"/>
                  <a:pt x="961" y="1246578"/>
                  <a:pt x="0" y="1105108"/>
                </a:cubicBezTo>
                <a:cubicBezTo>
                  <a:pt x="-961" y="963638"/>
                  <a:pt x="5828" y="739555"/>
                  <a:pt x="0" y="443233"/>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333500" y="1411750"/>
            <a:ext cx="9968943" cy="2428293"/>
          </a:xfrm>
          <a:prstGeom prst="rect">
            <a:avLst/>
          </a:prstGeom>
          <a:noFill/>
        </p:spPr>
        <p:txBody>
          <a:bodyPr wrap="square" rtlCol="0">
            <a:spAutoFit/>
          </a:bodyPr>
          <a:lstStyle/>
          <a:p>
            <a:pPr lvl="0">
              <a:lnSpc>
                <a:spcPct val="107000"/>
              </a:lnSpc>
              <a:spcAft>
                <a:spcPts val="800"/>
              </a:spcAft>
              <a:defRPr/>
            </a:pP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Cần phải giữ gìn các sản phẩm công nghệ trong gia đình để sử dụng b</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ền</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hơn, lâu hơn.</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0613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3" y="0"/>
            <a:ext cx="12192000" cy="6774068"/>
          </a:xfrm>
          <a:prstGeom prst="rect">
            <a:avLst/>
          </a:prstGeom>
        </p:spPr>
      </p:pic>
      <p:pic>
        <p:nvPicPr>
          <p:cNvPr id="10" name="图片 13"/>
          <p:cNvPicPr>
            <a:picLocks noChangeAspect="1"/>
          </p:cNvPicPr>
          <p:nvPr/>
        </p:nvPicPr>
        <p:blipFill>
          <a:blip r:embed="rId3"/>
          <a:stretch>
            <a:fillRect/>
          </a:stretch>
        </p:blipFill>
        <p:spPr>
          <a:xfrm>
            <a:off x="1327794" y="232289"/>
            <a:ext cx="9249022" cy="2970274"/>
          </a:xfrm>
          <a:prstGeom prst="rect">
            <a:avLst/>
          </a:prstGeom>
        </p:spPr>
      </p:pic>
      <p:pic>
        <p:nvPicPr>
          <p:cNvPr id="7" name="图片 6">
            <a:extLst>
              <a:ext uri="{FF2B5EF4-FFF2-40B4-BE49-F238E27FC236}">
                <a16:creationId xmlns:a16="http://schemas.microsoft.com/office/drawing/2014/main" xmlns=""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5203" y="3890665"/>
            <a:ext cx="2567967" cy="2151540"/>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8411" y="2926379"/>
            <a:ext cx="5362575" cy="43053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0AD8BD19-E627-47BC-B52D-910924B24DAB}"/>
              </a:ext>
            </a:extLst>
          </p:cNvPr>
          <p:cNvPicPr>
            <a:picLocks noChangeAspect="1"/>
          </p:cNvPicPr>
          <p:nvPr/>
        </p:nvPicPr>
        <p:blipFill>
          <a:blip r:embed="rId6"/>
          <a:stretch>
            <a:fillRect/>
          </a:stretch>
        </p:blipFill>
        <p:spPr>
          <a:xfrm>
            <a:off x="2037340" y="913497"/>
            <a:ext cx="7821846" cy="2414225"/>
          </a:xfrm>
          <a:prstGeom prst="rect">
            <a:avLst/>
          </a:prstGeom>
        </p:spPr>
      </p:pic>
    </p:spTree>
    <p:extLst>
      <p:ext uri="{BB962C8B-B14F-4D97-AF65-F5344CB8AC3E}">
        <p14:creationId xmlns:p14="http://schemas.microsoft.com/office/powerpoint/2010/main" val="1692666678"/>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8" name="图片 3">
            <a:extLst>
              <a:ext uri="{FF2B5EF4-FFF2-40B4-BE49-F238E27FC236}">
                <a16:creationId xmlns:a16="http://schemas.microsoft.com/office/drawing/2014/main" xmlns=""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637678" y="103372"/>
            <a:ext cx="6771244" cy="6125222"/>
          </a:xfrm>
          <a:prstGeom prst="rect">
            <a:avLst/>
          </a:prstGeom>
        </p:spPr>
      </p:pic>
      <p:pic>
        <p:nvPicPr>
          <p:cNvPr id="19"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8502968" y="3073827"/>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375076" y="1919664"/>
            <a:ext cx="5525315"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Giữ</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gìn các sản phẩm công nghệ trong gia đình</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bằng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cách</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p>
        </p:txBody>
      </p:sp>
      <p:pic>
        <p:nvPicPr>
          <p:cNvPr id="7" name="Picture 6" descr="Diagram, icon&#10;&#10;Description automatically generated">
            <a:extLst>
              <a:ext uri="{FF2B5EF4-FFF2-40B4-BE49-F238E27FC236}">
                <a16:creationId xmlns:a16="http://schemas.microsoft.com/office/drawing/2014/main" xmlns="" id="{69FB9521-5736-415D-ACD6-1BD1B8A7E0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77" y="4978694"/>
            <a:ext cx="3618456" cy="1599358"/>
          </a:xfrm>
          <a:prstGeom prst="rect">
            <a:avLst/>
          </a:prstGeom>
        </p:spPr>
      </p:pic>
    </p:spTree>
    <p:extLst>
      <p:ext uri="{BB962C8B-B14F-4D97-AF65-F5344CB8AC3E}">
        <p14:creationId xmlns:p14="http://schemas.microsoft.com/office/powerpoint/2010/main" val="1841333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9"/>
                                        </p:tgtEl>
                                        <p:attrNameLst>
                                          <p:attrName>r</p:attrName>
                                        </p:attrNameLst>
                                      </p:cBhvr>
                                    </p:animRot>
                                    <p:animRot by="-240000">
                                      <p:cBhvr>
                                        <p:cTn id="11" dur="200" fill="hold">
                                          <p:stCondLst>
                                            <p:cond delay="200"/>
                                          </p:stCondLst>
                                        </p:cTn>
                                        <p:tgtEl>
                                          <p:spTgt spid="19"/>
                                        </p:tgtEl>
                                        <p:attrNameLst>
                                          <p:attrName>r</p:attrName>
                                        </p:attrNameLst>
                                      </p:cBhvr>
                                    </p:animRot>
                                    <p:animRot by="240000">
                                      <p:cBhvr>
                                        <p:cTn id="12" dur="200" fill="hold">
                                          <p:stCondLst>
                                            <p:cond delay="400"/>
                                          </p:stCondLst>
                                        </p:cTn>
                                        <p:tgtEl>
                                          <p:spTgt spid="19"/>
                                        </p:tgtEl>
                                        <p:attrNameLst>
                                          <p:attrName>r</p:attrName>
                                        </p:attrNameLst>
                                      </p:cBhvr>
                                    </p:animRot>
                                    <p:animRot by="-240000">
                                      <p:cBhvr>
                                        <p:cTn id="13" dur="200" fill="hold">
                                          <p:stCondLst>
                                            <p:cond delay="600"/>
                                          </p:stCondLst>
                                        </p:cTn>
                                        <p:tgtEl>
                                          <p:spTgt spid="19"/>
                                        </p:tgtEl>
                                        <p:attrNameLst>
                                          <p:attrName>r</p:attrName>
                                        </p:attrNameLst>
                                      </p:cBhvr>
                                    </p:animRot>
                                    <p:animRot by="120000">
                                      <p:cBhvr>
                                        <p:cTn id="14" dur="200" fill="hold">
                                          <p:stCondLst>
                                            <p:cond delay="800"/>
                                          </p:stCondLst>
                                        </p:cTn>
                                        <p:tgtEl>
                                          <p:spTgt spid="19"/>
                                        </p:tgtEl>
                                        <p:attrNameLst>
                                          <p:attrName>r</p:attrName>
                                        </p:attrNameLst>
                                      </p:cBhvr>
                                    </p:animRot>
                                  </p:childTnLst>
                                </p:cTn>
                              </p:par>
                              <p:par>
                                <p:cTn id="15" presetID="53" presetClass="entr" presetSubtype="16" fill="hold" nodeType="withEffect">
                                  <p:stCondLst>
                                    <p:cond delay="0"/>
                                  </p:stCondLst>
                                  <p:childTnLst>
                                    <p:set>
                                      <p:cBhvr>
                                        <p:cTn id="16" dur="1" fill="hold">
                                          <p:stCondLst>
                                            <p:cond delay="0"/>
                                          </p:stCondLst>
                                        </p:cTn>
                                        <p:tgtEl>
                                          <p:spTgt spid="20">
                                            <p:txEl>
                                              <p:pRg st="0" end="0"/>
                                            </p:txEl>
                                          </p:spTgt>
                                        </p:tgtEl>
                                        <p:attrNameLst>
                                          <p:attrName>style.visibility</p:attrName>
                                        </p:attrNameLst>
                                      </p:cBhvr>
                                      <p:to>
                                        <p:strVal val="visible"/>
                                      </p:to>
                                    </p:set>
                                    <p:anim calcmode="lin" valueType="num">
                                      <p:cBhvr>
                                        <p:cTn id="17"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9746" y="341402"/>
            <a:ext cx="1201871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4" name="Rectangle: Rounded Corners 43">
            <a:extLst>
              <a:ext uri="{FF2B5EF4-FFF2-40B4-BE49-F238E27FC236}">
                <a16:creationId xmlns:a16="http://schemas.microsoft.com/office/drawing/2014/main" xmlns="" id="{9D645240-D005-4810-AC9C-C05A048A4394}"/>
              </a:ext>
            </a:extLst>
          </p:cNvPr>
          <p:cNvSpPr/>
          <p:nvPr/>
        </p:nvSpPr>
        <p:spPr>
          <a:xfrm>
            <a:off x="677333" y="1143305"/>
            <a:ext cx="10395415" cy="2910049"/>
          </a:xfrm>
          <a:custGeom>
            <a:avLst/>
            <a:gdLst>
              <a:gd name="connsiteX0" fmla="*/ 0 w 10395415"/>
              <a:gd name="connsiteY0" fmla="*/ 485018 h 2910049"/>
              <a:gd name="connsiteX1" fmla="*/ 485018 w 10395415"/>
              <a:gd name="connsiteY1" fmla="*/ 0 h 2910049"/>
              <a:gd name="connsiteX2" fmla="*/ 885597 w 10395415"/>
              <a:gd name="connsiteY2" fmla="*/ 0 h 2910049"/>
              <a:gd name="connsiteX3" fmla="*/ 1286175 w 10395415"/>
              <a:gd name="connsiteY3" fmla="*/ 0 h 2910049"/>
              <a:gd name="connsiteX4" fmla="*/ 1781008 w 10395415"/>
              <a:gd name="connsiteY4" fmla="*/ 0 h 2910049"/>
              <a:gd name="connsiteX5" fmla="*/ 2181586 w 10395415"/>
              <a:gd name="connsiteY5" fmla="*/ 0 h 2910049"/>
              <a:gd name="connsiteX6" fmla="*/ 2770672 w 10395415"/>
              <a:gd name="connsiteY6" fmla="*/ 0 h 2910049"/>
              <a:gd name="connsiteX7" fmla="*/ 3171251 w 10395415"/>
              <a:gd name="connsiteY7" fmla="*/ 0 h 2910049"/>
              <a:gd name="connsiteX8" fmla="*/ 3666083 w 10395415"/>
              <a:gd name="connsiteY8" fmla="*/ 0 h 2910049"/>
              <a:gd name="connsiteX9" fmla="*/ 4255170 w 10395415"/>
              <a:gd name="connsiteY9" fmla="*/ 0 h 2910049"/>
              <a:gd name="connsiteX10" fmla="*/ 4844256 w 10395415"/>
              <a:gd name="connsiteY10" fmla="*/ 0 h 2910049"/>
              <a:gd name="connsiteX11" fmla="*/ 5621850 w 10395415"/>
              <a:gd name="connsiteY11" fmla="*/ 0 h 2910049"/>
              <a:gd name="connsiteX12" fmla="*/ 6305190 w 10395415"/>
              <a:gd name="connsiteY12" fmla="*/ 0 h 2910049"/>
              <a:gd name="connsiteX13" fmla="*/ 6611514 w 10395415"/>
              <a:gd name="connsiteY13" fmla="*/ 0 h 2910049"/>
              <a:gd name="connsiteX14" fmla="*/ 7389108 w 10395415"/>
              <a:gd name="connsiteY14" fmla="*/ 0 h 2910049"/>
              <a:gd name="connsiteX15" fmla="*/ 8166702 w 10395415"/>
              <a:gd name="connsiteY15" fmla="*/ 0 h 2910049"/>
              <a:gd name="connsiteX16" fmla="*/ 8567280 w 10395415"/>
              <a:gd name="connsiteY16" fmla="*/ 0 h 2910049"/>
              <a:gd name="connsiteX17" fmla="*/ 9344874 w 10395415"/>
              <a:gd name="connsiteY17" fmla="*/ 0 h 2910049"/>
              <a:gd name="connsiteX18" fmla="*/ 9910397 w 10395415"/>
              <a:gd name="connsiteY18" fmla="*/ 0 h 2910049"/>
              <a:gd name="connsiteX19" fmla="*/ 10395415 w 10395415"/>
              <a:gd name="connsiteY19" fmla="*/ 485018 h 2910049"/>
              <a:gd name="connsiteX20" fmla="*/ 10395415 w 10395415"/>
              <a:gd name="connsiteY20" fmla="*/ 931221 h 2910049"/>
              <a:gd name="connsiteX21" fmla="*/ 10395415 w 10395415"/>
              <a:gd name="connsiteY21" fmla="*/ 1435624 h 2910049"/>
              <a:gd name="connsiteX22" fmla="*/ 10395415 w 10395415"/>
              <a:gd name="connsiteY22" fmla="*/ 1959428 h 2910049"/>
              <a:gd name="connsiteX23" fmla="*/ 10395415 w 10395415"/>
              <a:gd name="connsiteY23" fmla="*/ 2425031 h 2910049"/>
              <a:gd name="connsiteX24" fmla="*/ 9910397 w 10395415"/>
              <a:gd name="connsiteY24" fmla="*/ 2910049 h 2910049"/>
              <a:gd name="connsiteX25" fmla="*/ 9132803 w 10395415"/>
              <a:gd name="connsiteY25" fmla="*/ 2910049 h 2910049"/>
              <a:gd name="connsiteX26" fmla="*/ 8826478 w 10395415"/>
              <a:gd name="connsiteY26" fmla="*/ 2910049 h 2910049"/>
              <a:gd name="connsiteX27" fmla="*/ 8425900 w 10395415"/>
              <a:gd name="connsiteY27" fmla="*/ 2910049 h 2910049"/>
              <a:gd name="connsiteX28" fmla="*/ 8025321 w 10395415"/>
              <a:gd name="connsiteY28" fmla="*/ 2910049 h 2910049"/>
              <a:gd name="connsiteX29" fmla="*/ 7624743 w 10395415"/>
              <a:gd name="connsiteY29" fmla="*/ 2910049 h 2910049"/>
              <a:gd name="connsiteX30" fmla="*/ 6847149 w 10395415"/>
              <a:gd name="connsiteY30" fmla="*/ 2910049 h 2910049"/>
              <a:gd name="connsiteX31" fmla="*/ 6163809 w 10395415"/>
              <a:gd name="connsiteY31" fmla="*/ 2910049 h 2910049"/>
              <a:gd name="connsiteX32" fmla="*/ 5668976 w 10395415"/>
              <a:gd name="connsiteY32" fmla="*/ 2910049 h 2910049"/>
              <a:gd name="connsiteX33" fmla="*/ 5174144 w 10395415"/>
              <a:gd name="connsiteY33" fmla="*/ 2910049 h 2910049"/>
              <a:gd name="connsiteX34" fmla="*/ 4867819 w 10395415"/>
              <a:gd name="connsiteY34" fmla="*/ 2910049 h 2910049"/>
              <a:gd name="connsiteX35" fmla="*/ 4184479 w 10395415"/>
              <a:gd name="connsiteY35" fmla="*/ 2910049 h 2910049"/>
              <a:gd name="connsiteX36" fmla="*/ 3501139 w 10395415"/>
              <a:gd name="connsiteY36" fmla="*/ 2910049 h 2910049"/>
              <a:gd name="connsiteX37" fmla="*/ 2817799 w 10395415"/>
              <a:gd name="connsiteY37" fmla="*/ 2910049 h 2910049"/>
              <a:gd name="connsiteX38" fmla="*/ 2134459 w 10395415"/>
              <a:gd name="connsiteY38" fmla="*/ 2910049 h 2910049"/>
              <a:gd name="connsiteX39" fmla="*/ 1451119 w 10395415"/>
              <a:gd name="connsiteY39" fmla="*/ 2910049 h 2910049"/>
              <a:gd name="connsiteX40" fmla="*/ 485018 w 10395415"/>
              <a:gd name="connsiteY40" fmla="*/ 2910049 h 2910049"/>
              <a:gd name="connsiteX41" fmla="*/ 0 w 10395415"/>
              <a:gd name="connsiteY41" fmla="*/ 2425031 h 2910049"/>
              <a:gd name="connsiteX42" fmla="*/ 0 w 10395415"/>
              <a:gd name="connsiteY42" fmla="*/ 1920628 h 2910049"/>
              <a:gd name="connsiteX43" fmla="*/ 0 w 10395415"/>
              <a:gd name="connsiteY43" fmla="*/ 1416224 h 2910049"/>
              <a:gd name="connsiteX44" fmla="*/ 0 w 10395415"/>
              <a:gd name="connsiteY44" fmla="*/ 485018 h 291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395415" h="2910049" fill="none" extrusionOk="0">
                <a:moveTo>
                  <a:pt x="0" y="485018"/>
                </a:moveTo>
                <a:cubicBezTo>
                  <a:pt x="-61589" y="190821"/>
                  <a:pt x="266124" y="-57648"/>
                  <a:pt x="485018" y="0"/>
                </a:cubicBezTo>
                <a:cubicBezTo>
                  <a:pt x="627801" y="-47342"/>
                  <a:pt x="760361" y="23222"/>
                  <a:pt x="885597" y="0"/>
                </a:cubicBezTo>
                <a:cubicBezTo>
                  <a:pt x="1010833" y="-23222"/>
                  <a:pt x="1086866" y="41450"/>
                  <a:pt x="1286175" y="0"/>
                </a:cubicBezTo>
                <a:cubicBezTo>
                  <a:pt x="1485484" y="-41450"/>
                  <a:pt x="1672415" y="31614"/>
                  <a:pt x="1781008" y="0"/>
                </a:cubicBezTo>
                <a:cubicBezTo>
                  <a:pt x="1889601" y="-31614"/>
                  <a:pt x="2035359" y="34566"/>
                  <a:pt x="2181586" y="0"/>
                </a:cubicBezTo>
                <a:cubicBezTo>
                  <a:pt x="2327813" y="-34566"/>
                  <a:pt x="2494136" y="174"/>
                  <a:pt x="2770672" y="0"/>
                </a:cubicBezTo>
                <a:cubicBezTo>
                  <a:pt x="3047208" y="-174"/>
                  <a:pt x="3017581" y="30121"/>
                  <a:pt x="3171251" y="0"/>
                </a:cubicBezTo>
                <a:cubicBezTo>
                  <a:pt x="3324921" y="-30121"/>
                  <a:pt x="3450747" y="34452"/>
                  <a:pt x="3666083" y="0"/>
                </a:cubicBezTo>
                <a:cubicBezTo>
                  <a:pt x="3881419" y="-34452"/>
                  <a:pt x="4097412" y="46629"/>
                  <a:pt x="4255170" y="0"/>
                </a:cubicBezTo>
                <a:cubicBezTo>
                  <a:pt x="4412928" y="-46629"/>
                  <a:pt x="4556699" y="27803"/>
                  <a:pt x="4844256" y="0"/>
                </a:cubicBezTo>
                <a:cubicBezTo>
                  <a:pt x="5131813" y="-27803"/>
                  <a:pt x="5237928" y="6752"/>
                  <a:pt x="5621850" y="0"/>
                </a:cubicBezTo>
                <a:cubicBezTo>
                  <a:pt x="6005772" y="-6752"/>
                  <a:pt x="6143383" y="208"/>
                  <a:pt x="6305190" y="0"/>
                </a:cubicBezTo>
                <a:cubicBezTo>
                  <a:pt x="6466997" y="-208"/>
                  <a:pt x="6527590" y="29631"/>
                  <a:pt x="6611514" y="0"/>
                </a:cubicBezTo>
                <a:cubicBezTo>
                  <a:pt x="6695438" y="-29631"/>
                  <a:pt x="7132557" y="4104"/>
                  <a:pt x="7389108" y="0"/>
                </a:cubicBezTo>
                <a:cubicBezTo>
                  <a:pt x="7645659" y="-4104"/>
                  <a:pt x="8005376" y="46996"/>
                  <a:pt x="8166702" y="0"/>
                </a:cubicBezTo>
                <a:cubicBezTo>
                  <a:pt x="8328028" y="-46996"/>
                  <a:pt x="8465727" y="41146"/>
                  <a:pt x="8567280" y="0"/>
                </a:cubicBezTo>
                <a:cubicBezTo>
                  <a:pt x="8668833" y="-41146"/>
                  <a:pt x="9126976" y="30559"/>
                  <a:pt x="9344874" y="0"/>
                </a:cubicBezTo>
                <a:cubicBezTo>
                  <a:pt x="9562772" y="-30559"/>
                  <a:pt x="9727455" y="28038"/>
                  <a:pt x="9910397" y="0"/>
                </a:cubicBezTo>
                <a:cubicBezTo>
                  <a:pt x="10162448" y="42532"/>
                  <a:pt x="10321763" y="193663"/>
                  <a:pt x="10395415" y="485018"/>
                </a:cubicBezTo>
                <a:cubicBezTo>
                  <a:pt x="10430488" y="599230"/>
                  <a:pt x="10361417" y="756562"/>
                  <a:pt x="10395415" y="931221"/>
                </a:cubicBezTo>
                <a:cubicBezTo>
                  <a:pt x="10429413" y="1105880"/>
                  <a:pt x="10380347" y="1224329"/>
                  <a:pt x="10395415" y="1435624"/>
                </a:cubicBezTo>
                <a:cubicBezTo>
                  <a:pt x="10410483" y="1646919"/>
                  <a:pt x="10339656" y="1749681"/>
                  <a:pt x="10395415" y="1959428"/>
                </a:cubicBezTo>
                <a:cubicBezTo>
                  <a:pt x="10451174" y="2169175"/>
                  <a:pt x="10360041" y="2203790"/>
                  <a:pt x="10395415" y="2425031"/>
                </a:cubicBezTo>
                <a:cubicBezTo>
                  <a:pt x="10392077" y="2654945"/>
                  <a:pt x="10185339" y="2911575"/>
                  <a:pt x="9910397" y="2910049"/>
                </a:cubicBezTo>
                <a:cubicBezTo>
                  <a:pt x="9618892" y="2940398"/>
                  <a:pt x="9349101" y="2861066"/>
                  <a:pt x="9132803" y="2910049"/>
                </a:cubicBezTo>
                <a:cubicBezTo>
                  <a:pt x="8916505" y="2959032"/>
                  <a:pt x="8934066" y="2873810"/>
                  <a:pt x="8826478" y="2910049"/>
                </a:cubicBezTo>
                <a:cubicBezTo>
                  <a:pt x="8718891" y="2946288"/>
                  <a:pt x="8604888" y="2868751"/>
                  <a:pt x="8425900" y="2910049"/>
                </a:cubicBezTo>
                <a:cubicBezTo>
                  <a:pt x="8246912" y="2951347"/>
                  <a:pt x="8213578" y="2909743"/>
                  <a:pt x="8025321" y="2910049"/>
                </a:cubicBezTo>
                <a:cubicBezTo>
                  <a:pt x="7837064" y="2910355"/>
                  <a:pt x="7723901" y="2890155"/>
                  <a:pt x="7624743" y="2910049"/>
                </a:cubicBezTo>
                <a:cubicBezTo>
                  <a:pt x="7525585" y="2929943"/>
                  <a:pt x="7126522" y="2832601"/>
                  <a:pt x="6847149" y="2910049"/>
                </a:cubicBezTo>
                <a:cubicBezTo>
                  <a:pt x="6567776" y="2987497"/>
                  <a:pt x="6410643" y="2894203"/>
                  <a:pt x="6163809" y="2910049"/>
                </a:cubicBezTo>
                <a:cubicBezTo>
                  <a:pt x="5916975" y="2925895"/>
                  <a:pt x="5787582" y="2884537"/>
                  <a:pt x="5668976" y="2910049"/>
                </a:cubicBezTo>
                <a:cubicBezTo>
                  <a:pt x="5550370" y="2935561"/>
                  <a:pt x="5307196" y="2907803"/>
                  <a:pt x="5174144" y="2910049"/>
                </a:cubicBezTo>
                <a:cubicBezTo>
                  <a:pt x="5041092" y="2912295"/>
                  <a:pt x="4970066" y="2875782"/>
                  <a:pt x="4867819" y="2910049"/>
                </a:cubicBezTo>
                <a:cubicBezTo>
                  <a:pt x="4765572" y="2944316"/>
                  <a:pt x="4451019" y="2891074"/>
                  <a:pt x="4184479" y="2910049"/>
                </a:cubicBezTo>
                <a:cubicBezTo>
                  <a:pt x="3917939" y="2929024"/>
                  <a:pt x="3694646" y="2865946"/>
                  <a:pt x="3501139" y="2910049"/>
                </a:cubicBezTo>
                <a:cubicBezTo>
                  <a:pt x="3307632" y="2954152"/>
                  <a:pt x="3030809" y="2881812"/>
                  <a:pt x="2817799" y="2910049"/>
                </a:cubicBezTo>
                <a:cubicBezTo>
                  <a:pt x="2604789" y="2938286"/>
                  <a:pt x="2393912" y="2879759"/>
                  <a:pt x="2134459" y="2910049"/>
                </a:cubicBezTo>
                <a:cubicBezTo>
                  <a:pt x="1875006" y="2940339"/>
                  <a:pt x="1618686" y="2905725"/>
                  <a:pt x="1451119" y="2910049"/>
                </a:cubicBezTo>
                <a:cubicBezTo>
                  <a:pt x="1283552" y="2914373"/>
                  <a:pt x="909079" y="2838746"/>
                  <a:pt x="485018" y="2910049"/>
                </a:cubicBezTo>
                <a:cubicBezTo>
                  <a:pt x="181540" y="2882316"/>
                  <a:pt x="24346" y="2724719"/>
                  <a:pt x="0" y="2425031"/>
                </a:cubicBezTo>
                <a:cubicBezTo>
                  <a:pt x="-40191" y="2244931"/>
                  <a:pt x="43002" y="2070296"/>
                  <a:pt x="0" y="1920628"/>
                </a:cubicBezTo>
                <a:cubicBezTo>
                  <a:pt x="-43002" y="1770960"/>
                  <a:pt x="6807" y="1653009"/>
                  <a:pt x="0" y="1416224"/>
                </a:cubicBezTo>
                <a:cubicBezTo>
                  <a:pt x="-6807" y="1179439"/>
                  <a:pt x="88400" y="854505"/>
                  <a:pt x="0" y="485018"/>
                </a:cubicBezTo>
                <a:close/>
              </a:path>
              <a:path w="10395415" h="2910049" stroke="0" extrusionOk="0">
                <a:moveTo>
                  <a:pt x="0" y="485018"/>
                </a:moveTo>
                <a:cubicBezTo>
                  <a:pt x="-36465" y="206377"/>
                  <a:pt x="251134" y="25872"/>
                  <a:pt x="485018" y="0"/>
                </a:cubicBezTo>
                <a:cubicBezTo>
                  <a:pt x="725330" y="-60708"/>
                  <a:pt x="959146" y="37562"/>
                  <a:pt x="1168358" y="0"/>
                </a:cubicBezTo>
                <a:cubicBezTo>
                  <a:pt x="1377570" y="-37562"/>
                  <a:pt x="1515567" y="46684"/>
                  <a:pt x="1851698" y="0"/>
                </a:cubicBezTo>
                <a:cubicBezTo>
                  <a:pt x="2187829" y="-46684"/>
                  <a:pt x="2303135" y="36059"/>
                  <a:pt x="2535038" y="0"/>
                </a:cubicBezTo>
                <a:cubicBezTo>
                  <a:pt x="2766941" y="-36059"/>
                  <a:pt x="2998854" y="44982"/>
                  <a:pt x="3312632" y="0"/>
                </a:cubicBezTo>
                <a:cubicBezTo>
                  <a:pt x="3626410" y="-44982"/>
                  <a:pt x="3567719" y="1162"/>
                  <a:pt x="3713210" y="0"/>
                </a:cubicBezTo>
                <a:cubicBezTo>
                  <a:pt x="3858701" y="-1162"/>
                  <a:pt x="4034733" y="16567"/>
                  <a:pt x="4302296" y="0"/>
                </a:cubicBezTo>
                <a:cubicBezTo>
                  <a:pt x="4569859" y="-16567"/>
                  <a:pt x="4678279" y="50955"/>
                  <a:pt x="4797129" y="0"/>
                </a:cubicBezTo>
                <a:cubicBezTo>
                  <a:pt x="4915979" y="-50955"/>
                  <a:pt x="5080912" y="27236"/>
                  <a:pt x="5197707" y="0"/>
                </a:cubicBezTo>
                <a:cubicBezTo>
                  <a:pt x="5314502" y="-27236"/>
                  <a:pt x="5741303" y="18932"/>
                  <a:pt x="5881047" y="0"/>
                </a:cubicBezTo>
                <a:cubicBezTo>
                  <a:pt x="6020791" y="-18932"/>
                  <a:pt x="6121681" y="29055"/>
                  <a:pt x="6187372" y="0"/>
                </a:cubicBezTo>
                <a:cubicBezTo>
                  <a:pt x="6253063" y="-29055"/>
                  <a:pt x="6399145" y="13503"/>
                  <a:pt x="6493697" y="0"/>
                </a:cubicBezTo>
                <a:cubicBezTo>
                  <a:pt x="6588250" y="-13503"/>
                  <a:pt x="6939541" y="81899"/>
                  <a:pt x="7177037" y="0"/>
                </a:cubicBezTo>
                <a:cubicBezTo>
                  <a:pt x="7414533" y="-81899"/>
                  <a:pt x="7497324" y="34047"/>
                  <a:pt x="7577616" y="0"/>
                </a:cubicBezTo>
                <a:cubicBezTo>
                  <a:pt x="7657908" y="-34047"/>
                  <a:pt x="7880414" y="10674"/>
                  <a:pt x="7978194" y="0"/>
                </a:cubicBezTo>
                <a:cubicBezTo>
                  <a:pt x="8075974" y="-10674"/>
                  <a:pt x="8372178" y="14184"/>
                  <a:pt x="8755788" y="0"/>
                </a:cubicBezTo>
                <a:cubicBezTo>
                  <a:pt x="9139398" y="-14184"/>
                  <a:pt x="9676350" y="56750"/>
                  <a:pt x="9910397" y="0"/>
                </a:cubicBezTo>
                <a:cubicBezTo>
                  <a:pt x="10198318" y="41190"/>
                  <a:pt x="10372910" y="201615"/>
                  <a:pt x="10395415" y="485018"/>
                </a:cubicBezTo>
                <a:cubicBezTo>
                  <a:pt x="10408337" y="699182"/>
                  <a:pt x="10371377" y="839802"/>
                  <a:pt x="10395415" y="950621"/>
                </a:cubicBezTo>
                <a:cubicBezTo>
                  <a:pt x="10419453" y="1061440"/>
                  <a:pt x="10367877" y="1332975"/>
                  <a:pt x="10395415" y="1455025"/>
                </a:cubicBezTo>
                <a:cubicBezTo>
                  <a:pt x="10422953" y="1577075"/>
                  <a:pt x="10377494" y="1772656"/>
                  <a:pt x="10395415" y="1901227"/>
                </a:cubicBezTo>
                <a:cubicBezTo>
                  <a:pt x="10413336" y="2029798"/>
                  <a:pt x="10360574" y="2179689"/>
                  <a:pt x="10395415" y="2425031"/>
                </a:cubicBezTo>
                <a:cubicBezTo>
                  <a:pt x="10371242" y="2745371"/>
                  <a:pt x="10131952" y="2889471"/>
                  <a:pt x="9910397" y="2910049"/>
                </a:cubicBezTo>
                <a:cubicBezTo>
                  <a:pt x="9803611" y="2926956"/>
                  <a:pt x="9633254" y="2865175"/>
                  <a:pt x="9509818" y="2910049"/>
                </a:cubicBezTo>
                <a:cubicBezTo>
                  <a:pt x="9386382" y="2954923"/>
                  <a:pt x="9259601" y="2888162"/>
                  <a:pt x="9109240" y="2910049"/>
                </a:cubicBezTo>
                <a:cubicBezTo>
                  <a:pt x="8958879" y="2931936"/>
                  <a:pt x="8866584" y="2888899"/>
                  <a:pt x="8802915" y="2910049"/>
                </a:cubicBezTo>
                <a:cubicBezTo>
                  <a:pt x="8739247" y="2931199"/>
                  <a:pt x="8561595" y="2888715"/>
                  <a:pt x="8402336" y="2910049"/>
                </a:cubicBezTo>
                <a:cubicBezTo>
                  <a:pt x="8243077" y="2931383"/>
                  <a:pt x="8015353" y="2868921"/>
                  <a:pt x="7718996" y="2910049"/>
                </a:cubicBezTo>
                <a:cubicBezTo>
                  <a:pt x="7422639" y="2951177"/>
                  <a:pt x="7479165" y="2895650"/>
                  <a:pt x="7318418" y="2910049"/>
                </a:cubicBezTo>
                <a:cubicBezTo>
                  <a:pt x="7157671" y="2924448"/>
                  <a:pt x="6925883" y="2876102"/>
                  <a:pt x="6729332" y="2910049"/>
                </a:cubicBezTo>
                <a:cubicBezTo>
                  <a:pt x="6532781" y="2943996"/>
                  <a:pt x="6403773" y="2888404"/>
                  <a:pt x="6234499" y="2910049"/>
                </a:cubicBezTo>
                <a:cubicBezTo>
                  <a:pt x="6065225" y="2931694"/>
                  <a:pt x="6006004" y="2897929"/>
                  <a:pt x="5833921" y="2910049"/>
                </a:cubicBezTo>
                <a:cubicBezTo>
                  <a:pt x="5661838" y="2922169"/>
                  <a:pt x="5256668" y="2862003"/>
                  <a:pt x="5056327" y="2910049"/>
                </a:cubicBezTo>
                <a:cubicBezTo>
                  <a:pt x="4855986" y="2958095"/>
                  <a:pt x="4796665" y="2868685"/>
                  <a:pt x="4655748" y="2910049"/>
                </a:cubicBezTo>
                <a:cubicBezTo>
                  <a:pt x="4514831" y="2951413"/>
                  <a:pt x="4149118" y="2845659"/>
                  <a:pt x="3972408" y="2910049"/>
                </a:cubicBezTo>
                <a:cubicBezTo>
                  <a:pt x="3795698" y="2974439"/>
                  <a:pt x="3753143" y="2865335"/>
                  <a:pt x="3571830" y="2910049"/>
                </a:cubicBezTo>
                <a:cubicBezTo>
                  <a:pt x="3390517" y="2954763"/>
                  <a:pt x="3342756" y="2889335"/>
                  <a:pt x="3171251" y="2910049"/>
                </a:cubicBezTo>
                <a:cubicBezTo>
                  <a:pt x="2999746" y="2930763"/>
                  <a:pt x="2769387" y="2909128"/>
                  <a:pt x="2393657" y="2910049"/>
                </a:cubicBezTo>
                <a:cubicBezTo>
                  <a:pt x="2017927" y="2910970"/>
                  <a:pt x="2022054" y="2846761"/>
                  <a:pt x="1710317" y="2910049"/>
                </a:cubicBezTo>
                <a:cubicBezTo>
                  <a:pt x="1398580" y="2973337"/>
                  <a:pt x="1484081" y="2875493"/>
                  <a:pt x="1403992" y="2910049"/>
                </a:cubicBezTo>
                <a:cubicBezTo>
                  <a:pt x="1323904" y="2944605"/>
                  <a:pt x="784634" y="2821924"/>
                  <a:pt x="485018" y="2910049"/>
                </a:cubicBezTo>
                <a:cubicBezTo>
                  <a:pt x="220266" y="2921978"/>
                  <a:pt x="11557" y="2758035"/>
                  <a:pt x="0" y="2425031"/>
                </a:cubicBezTo>
                <a:cubicBezTo>
                  <a:pt x="-13080" y="2241085"/>
                  <a:pt x="38239" y="2061764"/>
                  <a:pt x="0" y="1920628"/>
                </a:cubicBezTo>
                <a:cubicBezTo>
                  <a:pt x="-38239" y="1779492"/>
                  <a:pt x="2503" y="1593866"/>
                  <a:pt x="0" y="1493825"/>
                </a:cubicBezTo>
                <a:cubicBezTo>
                  <a:pt x="-2503" y="1393784"/>
                  <a:pt x="2972" y="1212274"/>
                  <a:pt x="0" y="1067022"/>
                </a:cubicBezTo>
                <a:cubicBezTo>
                  <a:pt x="-2972" y="921770"/>
                  <a:pt x="49014" y="666081"/>
                  <a:pt x="0" y="485018"/>
                </a:cubicBezTo>
                <a:close/>
              </a:path>
            </a:pathLst>
          </a:custGeom>
          <a:solidFill>
            <a:srgbClr val="DBF3F9"/>
          </a:solidFill>
          <a:ln w="12700" cap="flat" cmpd="sng" algn="ctr">
            <a:solidFill>
              <a:srgbClr val="00B0F0"/>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6" name="TextBox 15"/>
          <p:cNvSpPr txBox="1"/>
          <p:nvPr/>
        </p:nvSpPr>
        <p:spPr>
          <a:xfrm>
            <a:off x="1119252" y="1411750"/>
            <a:ext cx="9565449" cy="2428293"/>
          </a:xfrm>
          <a:prstGeom prst="rect">
            <a:avLst/>
          </a:prstGeom>
          <a:noFill/>
        </p:spPr>
        <p:txBody>
          <a:bodyPr wrap="square" rtlCol="0">
            <a:spAutoFit/>
          </a:bodyPr>
          <a:lstStyle/>
          <a:p>
            <a:pPr lvl="0" algn="just">
              <a:lnSpc>
                <a:spcPct val="107000"/>
              </a:lnSpc>
              <a:spcAft>
                <a:spcPts val="800"/>
              </a:spcAft>
              <a:defRPr/>
            </a:pP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Giữ gìn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sản</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phẩm</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công</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800"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nghệ</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bằng cách: không làm đổ, rơi,..</a:t>
            </a:r>
            <a:r>
              <a:rPr lang="en-US"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vi-VN" sz="4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Biết lau chùi, bảo quản các sản phẩm đó.</a:t>
            </a:r>
            <a:endParaRPr kumimoji="0" lang="vi-VN" sz="4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p:cNvSpPr/>
          <p:nvPr/>
        </p:nvSpPr>
        <p:spPr>
          <a:xfrm>
            <a:off x="6491930" y="379987"/>
            <a:ext cx="18473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832991" y="3645438"/>
            <a:ext cx="2229263" cy="2659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703517"/>
      </p:ext>
    </p:extLst>
  </p:cSld>
  <p:clrMapOvr>
    <a:masterClrMapping/>
  </p:clrMapOvr>
  <p:transition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ight Arrow 15">
            <a:hlinkClick r:id="rId2" action="ppaction://hlinksldjump"/>
          </p:cNvPr>
          <p:cNvSpPr/>
          <p:nvPr/>
        </p:nvSpPr>
        <p:spPr>
          <a:xfrm>
            <a:off x="10261600" y="76200"/>
            <a:ext cx="1422400" cy="406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25" name="Picture 24"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Diagram, icon&#10;&#10;Description automatically generated">
            <a:extLst>
              <a:ext uri="{FF2B5EF4-FFF2-40B4-BE49-F238E27FC236}">
                <a16:creationId xmlns:a16="http://schemas.microsoft.com/office/drawing/2014/main" xmlns="" id="{D0518B2E-6619-4C84-B905-B5C7211D5C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780" y="4306425"/>
            <a:ext cx="4977811" cy="2200193"/>
          </a:xfrm>
          <a:prstGeom prst="rect">
            <a:avLst/>
          </a:prstGeom>
        </p:spPr>
      </p:pic>
      <p:pic>
        <p:nvPicPr>
          <p:cNvPr id="2" name="Picture 1">
            <a:extLst>
              <a:ext uri="{FF2B5EF4-FFF2-40B4-BE49-F238E27FC236}">
                <a16:creationId xmlns:a16="http://schemas.microsoft.com/office/drawing/2014/main" xmlns="" id="{D49B3C39-9709-47B2-ABDC-A4278DCEA833}"/>
              </a:ext>
            </a:extLst>
          </p:cNvPr>
          <p:cNvPicPr>
            <a:picLocks noChangeAspect="1"/>
          </p:cNvPicPr>
          <p:nvPr/>
        </p:nvPicPr>
        <p:blipFill>
          <a:blip r:embed="rId6"/>
          <a:stretch>
            <a:fillRect/>
          </a:stretch>
        </p:blipFill>
        <p:spPr>
          <a:xfrm>
            <a:off x="726510" y="351381"/>
            <a:ext cx="9870509" cy="3481118"/>
          </a:xfrm>
          <a:prstGeom prst="rect">
            <a:avLst/>
          </a:prstGeom>
        </p:spPr>
      </p:pic>
      <p:sp>
        <p:nvSpPr>
          <p:cNvPr id="4" name="TextBox 3">
            <a:extLst>
              <a:ext uri="{FF2B5EF4-FFF2-40B4-BE49-F238E27FC236}">
                <a16:creationId xmlns:a16="http://schemas.microsoft.com/office/drawing/2014/main" xmlns="" id="{312FD45A-35EE-431B-80DC-247516ADF363}"/>
              </a:ext>
            </a:extLst>
          </p:cNvPr>
          <p:cNvSpPr txBox="1"/>
          <p:nvPr/>
        </p:nvSpPr>
        <p:spPr>
          <a:xfrm>
            <a:off x="1465545" y="777116"/>
            <a:ext cx="8542750" cy="2554545"/>
          </a:xfrm>
          <a:prstGeom prst="rect">
            <a:avLst/>
          </a:prstGeom>
          <a:noFill/>
        </p:spPr>
        <p:txBody>
          <a:bodyPr wrap="square" rtlCol="0">
            <a:spAutoFit/>
          </a:bodyPr>
          <a:lstStyle/>
          <a:p>
            <a:pPr algn="just"/>
            <a:r>
              <a:rPr lang="vi-VN" sz="3200" b="1" dirty="0">
                <a:solidFill>
                  <a:schemeClr val="accent6">
                    <a:lumMod val="50000"/>
                  </a:schemeClr>
                </a:solidFill>
                <a:latin typeface="Times New Roman" panose="02020603050405020304" pitchFamily="18" charset="0"/>
                <a:cs typeface="Times New Roman" panose="02020603050405020304" pitchFamily="18" charset="0"/>
              </a:rPr>
              <a:t>Các sản phẩm công nghệ có trong gia đình là do công sức của mọi người trong nhà mua sắm để giúp mọi người trong công việc và sinh hoạt gia đình. Vì vậy cần có ý thức giữ gìn, bảo quản các sản phẩm đó.</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04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xmlns=""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pic>
        <p:nvPicPr>
          <p:cNvPr id="3" name="Picture 2">
            <a:extLst>
              <a:ext uri="{FF2B5EF4-FFF2-40B4-BE49-F238E27FC236}">
                <a16:creationId xmlns:a16="http://schemas.microsoft.com/office/drawing/2014/main" xmlns="" id="{073F1969-4B3B-403B-90DE-1F899A8C8366}"/>
              </a:ext>
            </a:extLst>
          </p:cNvPr>
          <p:cNvPicPr>
            <a:picLocks noChangeAspect="1"/>
          </p:cNvPicPr>
          <p:nvPr/>
        </p:nvPicPr>
        <p:blipFill>
          <a:blip r:embed="rId8"/>
          <a:stretch>
            <a:fillRect/>
          </a:stretch>
        </p:blipFill>
        <p:spPr>
          <a:xfrm>
            <a:off x="3806682" y="3010106"/>
            <a:ext cx="5273497" cy="1780186"/>
          </a:xfrm>
          <a:prstGeom prst="rect">
            <a:avLst/>
          </a:prstGeom>
        </p:spPr>
      </p:pic>
    </p:spTree>
    <p:extLst>
      <p:ext uri="{BB962C8B-B14F-4D97-AF65-F5344CB8AC3E}">
        <p14:creationId xmlns:p14="http://schemas.microsoft.com/office/powerpoint/2010/main" val="376906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4" name="图片 3">
            <a:extLst>
              <a:ext uri="{FF2B5EF4-FFF2-40B4-BE49-F238E27FC236}">
                <a16:creationId xmlns:a16="http://schemas.microsoft.com/office/drawing/2014/main" xmlns="" id="{253B31D1-53B1-4CE9-8C7E-CCA5F8310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24069">
            <a:off x="2344944" y="55285"/>
            <a:ext cx="8228338" cy="4301731"/>
          </a:xfrm>
          <a:prstGeom prst="rect">
            <a:avLst/>
          </a:prstGeom>
        </p:spPr>
      </p:pic>
      <p:pic>
        <p:nvPicPr>
          <p:cNvPr id="5"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056425" y="3238493"/>
            <a:ext cx="2974944" cy="3548889"/>
          </a:xfrm>
          <a:prstGeom prst="rect">
            <a:avLst/>
          </a:prstGeom>
          <a:noFill/>
          <a:extLst>
            <a:ext uri="{909E8E84-426E-40DD-AFC4-6F175D3DCCD1}">
              <a14:hiddenFill xmlns:a14="http://schemas.microsoft.com/office/drawing/2010/main">
                <a:solidFill>
                  <a:srgbClr val="FFFFFF"/>
                </a:solidFill>
              </a14:hiddenFill>
            </a:ext>
          </a:extLst>
        </p:spPr>
      </p:pic>
      <p:pic>
        <p:nvPicPr>
          <p:cNvPr id="8" name="Google Shape;95;p1" descr="Icon&#10;&#10;Description automatically generated"/>
          <p:cNvPicPr preferRelativeResize="0"/>
          <p:nvPr/>
        </p:nvPicPr>
        <p:blipFill rotWithShape="1">
          <a:blip r:embed="rId5">
            <a:alphaModFix/>
          </a:blip>
          <a:srcRect/>
          <a:stretch/>
        </p:blipFill>
        <p:spPr>
          <a:xfrm>
            <a:off x="10439985" y="186667"/>
            <a:ext cx="1229857" cy="1229857"/>
          </a:xfrm>
          <a:prstGeom prst="rect">
            <a:avLst/>
          </a:prstGeom>
          <a:noFill/>
          <a:ln>
            <a:noFill/>
          </a:ln>
        </p:spPr>
      </p:pic>
      <p:pic>
        <p:nvPicPr>
          <p:cNvPr id="16" name="Picture 15" descr="Diagram, icon&#10;&#10;Description automatically generated">
            <a:extLst>
              <a:ext uri="{FF2B5EF4-FFF2-40B4-BE49-F238E27FC236}">
                <a16:creationId xmlns:a16="http://schemas.microsoft.com/office/drawing/2014/main" xmlns="" id="{04554E36-85BF-4717-AC48-0EFE78A56A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334" y="4927601"/>
            <a:ext cx="3618456" cy="1599358"/>
          </a:xfrm>
          <a:prstGeom prst="rect">
            <a:avLst/>
          </a:prstGeom>
        </p:spPr>
      </p:pic>
      <p:sp>
        <p:nvSpPr>
          <p:cNvPr id="17" name="TextBox 16">
            <a:extLst>
              <a:ext uri="{FF2B5EF4-FFF2-40B4-BE49-F238E27FC236}">
                <a16:creationId xmlns:a16="http://schemas.microsoft.com/office/drawing/2014/main" xmlns="" id="{EE27495E-FB76-4A3A-AE49-4B0C4CDFC7FA}"/>
              </a:ext>
            </a:extLst>
          </p:cNvPr>
          <p:cNvSpPr txBox="1"/>
          <p:nvPr/>
        </p:nvSpPr>
        <p:spPr>
          <a:xfrm rot="21065688">
            <a:off x="2969085" y="1340192"/>
            <a:ext cx="6938371" cy="1938992"/>
          </a:xfrm>
          <a:prstGeom prst="rect">
            <a:avLst/>
          </a:prstGeom>
          <a:noFill/>
        </p:spPr>
        <p:txBody>
          <a:bodyPr wrap="square" rtlCol="0">
            <a:spAutoFit/>
          </a:bodyPr>
          <a:lstStyle/>
          <a:p>
            <a:pPr lvl="0" algn="ct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Thực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hành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bảo</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sản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trong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đình</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567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Effect transition="in" filter="barn(inVertical)">
                                      <p:cBhvr>
                                        <p:cTn id="1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7" name="Rounded Rectangle 35">
            <a:extLst>
              <a:ext uri="{FF2B5EF4-FFF2-40B4-BE49-F238E27FC236}">
                <a16:creationId xmlns:a16="http://schemas.microsoft.com/office/drawing/2014/main" xmlns="" id="{E87233C6-9AD9-460A-B471-0EF171095E2C}"/>
              </a:ext>
            </a:extLst>
          </p:cNvPr>
          <p:cNvSpPr/>
          <p:nvPr/>
        </p:nvSpPr>
        <p:spPr>
          <a:xfrm>
            <a:off x="1224750" y="451755"/>
            <a:ext cx="10395271" cy="1550186"/>
          </a:xfrm>
          <a:prstGeom prst="roundRect">
            <a:avLst/>
          </a:prstGeom>
          <a:ln>
            <a:prstDash val="lgDashDot"/>
          </a:ln>
        </p:spPr>
        <p:style>
          <a:lnRef idx="2">
            <a:schemeClr val="accent5"/>
          </a:lnRef>
          <a:fillRef idx="1">
            <a:schemeClr val="lt1"/>
          </a:fillRef>
          <a:effectRef idx="0">
            <a:schemeClr val="accent5"/>
          </a:effectRef>
          <a:fontRef idx="minor">
            <a:schemeClr val="dk1"/>
          </a:fontRef>
        </p:style>
        <p:txBody>
          <a:bodyPr rtlCol="0" anchor="ctr"/>
          <a:lstStyle/>
          <a:p>
            <a:pPr lvl="0" algn="ctr">
              <a:lnSpc>
                <a:spcPct val="107000"/>
              </a:lnSpc>
              <a:spcAft>
                <a:spcPts val="800"/>
              </a:spcAft>
              <a:defRPr/>
            </a:pP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Kể</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tên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dụng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phẩm</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nghệ</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có</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gia</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mẫu</a:t>
            </a:r>
            <a:r>
              <a:rPr lang="en-US" sz="3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xmlns=""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xmlns="" id="{84DDA521-2532-44B3-BFC2-4223F3606435}"/>
              </a:ext>
            </a:extLst>
          </p:cNvPr>
          <p:cNvGraphicFramePr>
            <a:graphicFrameLocks noGrp="1"/>
          </p:cNvGraphicFramePr>
          <p:nvPr>
            <p:extLst>
              <p:ext uri="{D42A27DB-BD31-4B8C-83A1-F6EECF244321}">
                <p14:modId xmlns:p14="http://schemas.microsoft.com/office/powerpoint/2010/main" val="3319174887"/>
              </p:ext>
            </p:extLst>
          </p:nvPr>
        </p:nvGraphicFramePr>
        <p:xfrm>
          <a:off x="894709" y="2940815"/>
          <a:ext cx="10486050" cy="1654462"/>
        </p:xfrm>
        <a:graphic>
          <a:graphicData uri="http://schemas.openxmlformats.org/drawingml/2006/table">
            <a:tbl>
              <a:tblPr firstRow="1" firstCol="1" bandRow="1">
                <a:tableStyleId>{93296810-A885-4BE3-A3E7-6D5BEEA58F35}</a:tableStyleId>
              </a:tblPr>
              <a:tblGrid>
                <a:gridCol w="1331474">
                  <a:extLst>
                    <a:ext uri="{9D8B030D-6E8A-4147-A177-3AD203B41FA5}">
                      <a16:colId xmlns:a16="http://schemas.microsoft.com/office/drawing/2014/main" xmlns="" val="1452136032"/>
                    </a:ext>
                  </a:extLst>
                </a:gridCol>
                <a:gridCol w="4349671">
                  <a:extLst>
                    <a:ext uri="{9D8B030D-6E8A-4147-A177-3AD203B41FA5}">
                      <a16:colId xmlns:a16="http://schemas.microsoft.com/office/drawing/2014/main" xmlns="" val="2103577586"/>
                    </a:ext>
                  </a:extLst>
                </a:gridCol>
                <a:gridCol w="2500259">
                  <a:extLst>
                    <a:ext uri="{9D8B030D-6E8A-4147-A177-3AD203B41FA5}">
                      <a16:colId xmlns:a16="http://schemas.microsoft.com/office/drawing/2014/main" xmlns="" val="3650531617"/>
                    </a:ext>
                  </a:extLst>
                </a:gridCol>
                <a:gridCol w="2304646">
                  <a:extLst>
                    <a:ext uri="{9D8B030D-6E8A-4147-A177-3AD203B41FA5}">
                      <a16:colId xmlns:a16="http://schemas.microsoft.com/office/drawing/2014/main" xmlns="" val="1499967439"/>
                    </a:ext>
                  </a:extLst>
                </a:gridCol>
              </a:tblGrid>
              <a:tr h="829759">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Tên sản phẩm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Số lượng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Tác dụng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28054007"/>
                  </a:ext>
                </a:extLst>
              </a:tr>
              <a:tr h="824703">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a:effectLst/>
                          <a:latin typeface="Times New Roman" panose="02020603050405020304" pitchFamily="18" charset="0"/>
                          <a:cs typeface="Times New Roman" panose="02020603050405020304" pitchFamily="18" charset="0"/>
                        </a:rPr>
                        <a:t>....</a:t>
                      </a:r>
                      <a:endParaRPr lang="en-US" sz="3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267131602"/>
                  </a:ext>
                </a:extLst>
              </a:tr>
            </a:tbl>
          </a:graphicData>
        </a:graphic>
      </p:graphicFrame>
    </p:spTree>
    <p:extLst>
      <p:ext uri="{BB962C8B-B14F-4D97-AF65-F5344CB8AC3E}">
        <p14:creationId xmlns:p14="http://schemas.microsoft.com/office/powerpoint/2010/main" val="58745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409393" y="2048911"/>
            <a:ext cx="5882818" cy="791915"/>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1200" y="2794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a:extLst>
              <a:ext uri="{FF2B5EF4-FFF2-40B4-BE49-F238E27FC236}">
                <a16:creationId xmlns:a16="http://schemas.microsoft.com/office/drawing/2014/main" xmlns="" id="{18CB322C-EB06-4CD2-BE53-F1A50B9A3C4E}"/>
              </a:ext>
            </a:extLst>
          </p:cNvPr>
          <p:cNvPicPr>
            <a:picLocks noChangeAspect="1"/>
          </p:cNvPicPr>
          <p:nvPr/>
        </p:nvPicPr>
        <p:blipFill>
          <a:blip r:embed="rId2"/>
          <a:srcRect/>
          <a:stretch>
            <a:fillRect/>
          </a:stretch>
        </p:blipFill>
        <p:spPr>
          <a:xfrm>
            <a:off x="354849" y="60284"/>
            <a:ext cx="931818" cy="942421"/>
          </a:xfrm>
          <a:prstGeom prst="rect">
            <a:avLst/>
          </a:prstGeom>
          <a:effectLst>
            <a:glow rad="165100">
              <a:schemeClr val="accent4">
                <a:lumMod val="40000"/>
                <a:lumOff val="60000"/>
              </a:schemeClr>
            </a:glow>
          </a:effectLst>
        </p:spPr>
      </p:pic>
      <p:graphicFrame>
        <p:nvGraphicFramePr>
          <p:cNvPr id="2" name="Table 1">
            <a:extLst>
              <a:ext uri="{FF2B5EF4-FFF2-40B4-BE49-F238E27FC236}">
                <a16:creationId xmlns:a16="http://schemas.microsoft.com/office/drawing/2014/main" xmlns="" id="{84DDA521-2532-44B3-BFC2-4223F3606435}"/>
              </a:ext>
            </a:extLst>
          </p:cNvPr>
          <p:cNvGraphicFramePr>
            <a:graphicFrameLocks noGrp="1"/>
          </p:cNvGraphicFramePr>
          <p:nvPr>
            <p:extLst>
              <p:ext uri="{D42A27DB-BD31-4B8C-83A1-F6EECF244321}">
                <p14:modId xmlns:p14="http://schemas.microsoft.com/office/powerpoint/2010/main" val="1588510244"/>
              </p:ext>
            </p:extLst>
          </p:nvPr>
        </p:nvGraphicFramePr>
        <p:xfrm>
          <a:off x="669240" y="1355271"/>
          <a:ext cx="10804883" cy="4425610"/>
        </p:xfrm>
        <a:graphic>
          <a:graphicData uri="http://schemas.openxmlformats.org/drawingml/2006/table">
            <a:tbl>
              <a:tblPr firstRow="1" firstCol="1" bandRow="1">
                <a:tableStyleId>{93296810-A885-4BE3-A3E7-6D5BEEA58F35}</a:tableStyleId>
              </a:tblPr>
              <a:tblGrid>
                <a:gridCol w="1371958">
                  <a:extLst>
                    <a:ext uri="{9D8B030D-6E8A-4147-A177-3AD203B41FA5}">
                      <a16:colId xmlns:a16="http://schemas.microsoft.com/office/drawing/2014/main" xmlns="" val="1452136032"/>
                    </a:ext>
                  </a:extLst>
                </a:gridCol>
                <a:gridCol w="2792059">
                  <a:extLst>
                    <a:ext uri="{9D8B030D-6E8A-4147-A177-3AD203B41FA5}">
                      <a16:colId xmlns:a16="http://schemas.microsoft.com/office/drawing/2014/main" xmlns="" val="2103577586"/>
                    </a:ext>
                  </a:extLst>
                </a:gridCol>
                <a:gridCol w="2269672">
                  <a:extLst>
                    <a:ext uri="{9D8B030D-6E8A-4147-A177-3AD203B41FA5}">
                      <a16:colId xmlns:a16="http://schemas.microsoft.com/office/drawing/2014/main" xmlns="" val="3650531617"/>
                    </a:ext>
                  </a:extLst>
                </a:gridCol>
                <a:gridCol w="4371194">
                  <a:extLst>
                    <a:ext uri="{9D8B030D-6E8A-4147-A177-3AD203B41FA5}">
                      <a16:colId xmlns:a16="http://schemas.microsoft.com/office/drawing/2014/main" xmlns="" val="1499967439"/>
                    </a:ext>
                  </a:extLst>
                </a:gridCol>
              </a:tblGrid>
              <a:tr h="1583872">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TT</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Tên sản phẩm</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Số lượng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Times New Roman" panose="02020603050405020304" pitchFamily="18" charset="0"/>
                          <a:cs typeface="Times New Roman" panose="02020603050405020304" pitchFamily="18" charset="0"/>
                        </a:rPr>
                        <a:t>Tác dụng</a:t>
                      </a: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328054007"/>
                  </a:ext>
                </a:extLst>
              </a:tr>
              <a:tr h="783771">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2270446909"/>
                  </a:ext>
                </a:extLst>
              </a:tr>
              <a:tr h="743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953781573"/>
                  </a:ext>
                </a:extLst>
              </a:tr>
              <a:tr h="656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1267131602"/>
                  </a:ext>
                </a:extLst>
              </a:tr>
              <a:tr h="656989">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tc>
                  <a:txBody>
                    <a:bodyPr/>
                    <a:lstStyle/>
                    <a:p>
                      <a:pPr marL="0" marR="0" algn="ctr">
                        <a:lnSpc>
                          <a:spcPct val="120000"/>
                        </a:lnSpc>
                        <a:spcBef>
                          <a:spcPts val="0"/>
                        </a:spcBef>
                        <a:spcAft>
                          <a:spcPts val="0"/>
                        </a:spcAft>
                      </a:pPr>
                      <a:endParaRPr lang="en-US"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28575" cap="flat" cmpd="sng" algn="ctr">
                      <a:solidFill>
                        <a:schemeClr val="accent6">
                          <a:lumMod val="50000"/>
                        </a:schemeClr>
                      </a:solidFill>
                      <a:prstDash val="solid"/>
                      <a:round/>
                      <a:headEnd type="none" w="med" len="med"/>
                      <a:tailEnd type="none" w="med" len="med"/>
                    </a:lnL>
                    <a:lnR w="28575" cap="flat" cmpd="sng" algn="ctr">
                      <a:solidFill>
                        <a:schemeClr val="accent6">
                          <a:lumMod val="50000"/>
                        </a:schemeClr>
                      </a:solidFill>
                      <a:prstDash val="solid"/>
                      <a:round/>
                      <a:headEnd type="none" w="med" len="med"/>
                      <a:tailEnd type="none" w="med" len="med"/>
                    </a:lnR>
                    <a:lnT w="28575" cap="flat" cmpd="sng" algn="ctr">
                      <a:solidFill>
                        <a:schemeClr val="accent6">
                          <a:lumMod val="50000"/>
                        </a:schemeClr>
                      </a:solidFill>
                      <a:prstDash val="solid"/>
                      <a:round/>
                      <a:headEnd type="none" w="med" len="med"/>
                      <a:tailEnd type="none" w="med" len="med"/>
                    </a:lnT>
                    <a:lnB w="28575" cap="flat" cmpd="sng" algn="ctr">
                      <a:solidFill>
                        <a:schemeClr val="accent6">
                          <a:lumMod val="50000"/>
                        </a:schemeClr>
                      </a:solidFill>
                      <a:prstDash val="solid"/>
                      <a:round/>
                      <a:headEnd type="none" w="med" len="med"/>
                      <a:tailEnd type="none" w="med" len="med"/>
                    </a:lnB>
                  </a:tcPr>
                </a:tc>
                <a:extLst>
                  <a:ext uri="{0D108BD9-81ED-4DB2-BD59-A6C34878D82A}">
                    <a16:rowId xmlns:a16="http://schemas.microsoft.com/office/drawing/2014/main" xmlns="" val="3604965850"/>
                  </a:ext>
                </a:extLst>
              </a:tr>
            </a:tbl>
          </a:graphicData>
        </a:graphic>
      </p:graphicFrame>
      <p:sp>
        <p:nvSpPr>
          <p:cNvPr id="4" name="TextBox 3">
            <a:extLst>
              <a:ext uri="{FF2B5EF4-FFF2-40B4-BE49-F238E27FC236}">
                <a16:creationId xmlns:a16="http://schemas.microsoft.com/office/drawing/2014/main" xmlns="" id="{3E182F59-1AA4-490F-9268-7DC77A35E059}"/>
              </a:ext>
            </a:extLst>
          </p:cNvPr>
          <p:cNvSpPr txBox="1"/>
          <p:nvPr/>
        </p:nvSpPr>
        <p:spPr>
          <a:xfrm>
            <a:off x="848504" y="295614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9" name="TextBox 8">
            <a:extLst>
              <a:ext uri="{FF2B5EF4-FFF2-40B4-BE49-F238E27FC236}">
                <a16:creationId xmlns:a16="http://schemas.microsoft.com/office/drawing/2014/main" xmlns="" id="{2D6D570A-C3A2-417C-80B4-7646649F52CB}"/>
              </a:ext>
            </a:extLst>
          </p:cNvPr>
          <p:cNvSpPr txBox="1"/>
          <p:nvPr/>
        </p:nvSpPr>
        <p:spPr>
          <a:xfrm>
            <a:off x="2122266" y="305245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Lò</a:t>
            </a:r>
            <a:r>
              <a:rPr lang="en-US" sz="3200" b="1" dirty="0">
                <a:solidFill>
                  <a:schemeClr val="accent6">
                    <a:lumMod val="50000"/>
                  </a:schemeClr>
                </a:solidFill>
                <a:latin typeface="Times New Roman" panose="02020603050405020304" pitchFamily="18" charset="0"/>
                <a:cs typeface="Times New Roman" panose="02020603050405020304" pitchFamily="18" charset="0"/>
              </a:rPr>
              <a:t> vi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sóng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xmlns="" id="{9BBBACF8-0835-47A3-AC3A-AB26D6A29F64}"/>
              </a:ext>
            </a:extLst>
          </p:cNvPr>
          <p:cNvSpPr txBox="1"/>
          <p:nvPr/>
        </p:nvSpPr>
        <p:spPr>
          <a:xfrm>
            <a:off x="4833257" y="3079253"/>
            <a:ext cx="2286000" cy="594676"/>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11" name="TextBox 10">
            <a:extLst>
              <a:ext uri="{FF2B5EF4-FFF2-40B4-BE49-F238E27FC236}">
                <a16:creationId xmlns:a16="http://schemas.microsoft.com/office/drawing/2014/main" xmlns="" id="{438FD559-3600-46BC-BA2E-DF50DD9ECB32}"/>
              </a:ext>
            </a:extLst>
          </p:cNvPr>
          <p:cNvSpPr txBox="1"/>
          <p:nvPr/>
        </p:nvSpPr>
        <p:spPr>
          <a:xfrm>
            <a:off x="7241894" y="301769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nóng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thức</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ăn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xmlns="" id="{08ABFC5A-5605-4C00-AF41-87380285AB1A}"/>
              </a:ext>
            </a:extLst>
          </p:cNvPr>
          <p:cNvSpPr txBox="1"/>
          <p:nvPr/>
        </p:nvSpPr>
        <p:spPr>
          <a:xfrm>
            <a:off x="848504" y="3767294"/>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2</a:t>
            </a:r>
          </a:p>
        </p:txBody>
      </p:sp>
      <p:sp>
        <p:nvSpPr>
          <p:cNvPr id="13" name="TextBox 12">
            <a:extLst>
              <a:ext uri="{FF2B5EF4-FFF2-40B4-BE49-F238E27FC236}">
                <a16:creationId xmlns:a16="http://schemas.microsoft.com/office/drawing/2014/main" xmlns="" id="{9E283A3A-DDD8-45E7-990B-82FA66B147CA}"/>
              </a:ext>
            </a:extLst>
          </p:cNvPr>
          <p:cNvSpPr txBox="1"/>
          <p:nvPr/>
        </p:nvSpPr>
        <p:spPr>
          <a:xfrm>
            <a:off x="2040623" y="379828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Bóng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điện</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xmlns="" id="{D431FBC1-EAC5-492A-8454-5444372D8D5C}"/>
              </a:ext>
            </a:extLst>
          </p:cNvPr>
          <p:cNvSpPr txBox="1"/>
          <p:nvPr/>
        </p:nvSpPr>
        <p:spPr>
          <a:xfrm>
            <a:off x="4849586" y="3792434"/>
            <a:ext cx="2253343"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4</a:t>
            </a:r>
          </a:p>
        </p:txBody>
      </p:sp>
      <p:sp>
        <p:nvSpPr>
          <p:cNvPr id="15" name="TextBox 14">
            <a:extLst>
              <a:ext uri="{FF2B5EF4-FFF2-40B4-BE49-F238E27FC236}">
                <a16:creationId xmlns:a16="http://schemas.microsoft.com/office/drawing/2014/main" xmlns="" id="{114F1E22-F76A-49BD-BA7E-B8BB37F07E68}"/>
              </a:ext>
            </a:extLst>
          </p:cNvPr>
          <p:cNvSpPr txBox="1"/>
          <p:nvPr/>
        </p:nvSpPr>
        <p:spPr>
          <a:xfrm>
            <a:off x="7176580" y="3845178"/>
            <a:ext cx="4044025"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Cung</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cấp</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ánh</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sáng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xmlns="" id="{036CD783-C1B6-4CC4-9FEA-02911D96A6BF}"/>
              </a:ext>
            </a:extLst>
          </p:cNvPr>
          <p:cNvSpPr txBox="1"/>
          <p:nvPr/>
        </p:nvSpPr>
        <p:spPr>
          <a:xfrm>
            <a:off x="817382" y="4499831"/>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3</a:t>
            </a:r>
          </a:p>
        </p:txBody>
      </p:sp>
      <p:sp>
        <p:nvSpPr>
          <p:cNvPr id="17" name="TextBox 16">
            <a:extLst>
              <a:ext uri="{FF2B5EF4-FFF2-40B4-BE49-F238E27FC236}">
                <a16:creationId xmlns:a16="http://schemas.microsoft.com/office/drawing/2014/main" xmlns="" id="{9589F55B-DC81-47EA-A5C2-2BDDC577CEA2}"/>
              </a:ext>
            </a:extLst>
          </p:cNvPr>
          <p:cNvSpPr txBox="1"/>
          <p:nvPr/>
        </p:nvSpPr>
        <p:spPr>
          <a:xfrm>
            <a:off x="1457808" y="4547449"/>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vi</a:t>
            </a:r>
          </a:p>
        </p:txBody>
      </p:sp>
      <p:sp>
        <p:nvSpPr>
          <p:cNvPr id="18" name="TextBox 17">
            <a:extLst>
              <a:ext uri="{FF2B5EF4-FFF2-40B4-BE49-F238E27FC236}">
                <a16:creationId xmlns:a16="http://schemas.microsoft.com/office/drawing/2014/main" xmlns="" id="{467990B9-EF56-45F5-86A6-703055148DF1}"/>
              </a:ext>
            </a:extLst>
          </p:cNvPr>
          <p:cNvSpPr txBox="1"/>
          <p:nvPr/>
        </p:nvSpPr>
        <p:spPr>
          <a:xfrm>
            <a:off x="4865914" y="4566602"/>
            <a:ext cx="2237015"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1</a:t>
            </a:r>
          </a:p>
        </p:txBody>
      </p:sp>
      <p:sp>
        <p:nvSpPr>
          <p:cNvPr id="19" name="TextBox 18">
            <a:extLst>
              <a:ext uri="{FF2B5EF4-FFF2-40B4-BE49-F238E27FC236}">
                <a16:creationId xmlns:a16="http://schemas.microsoft.com/office/drawing/2014/main" xmlns="" id="{164ECCB6-9F87-400E-AB41-E65B2F3F8BA6}"/>
              </a:ext>
            </a:extLst>
          </p:cNvPr>
          <p:cNvSpPr txBox="1"/>
          <p:nvPr/>
        </p:nvSpPr>
        <p:spPr>
          <a:xfrm>
            <a:off x="6098894" y="4516159"/>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Giải</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trí</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xmlns="" id="{E6473F3F-3CE0-4430-A1E3-65EC671ED8E3}"/>
              </a:ext>
            </a:extLst>
          </p:cNvPr>
          <p:cNvSpPr txBox="1"/>
          <p:nvPr/>
        </p:nvSpPr>
        <p:spPr>
          <a:xfrm>
            <a:off x="765379" y="5144426"/>
            <a:ext cx="931818" cy="707886"/>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4</a:t>
            </a:r>
          </a:p>
        </p:txBody>
      </p:sp>
      <p:sp>
        <p:nvSpPr>
          <p:cNvPr id="21" name="TextBox 20">
            <a:extLst>
              <a:ext uri="{FF2B5EF4-FFF2-40B4-BE49-F238E27FC236}">
                <a16:creationId xmlns:a16="http://schemas.microsoft.com/office/drawing/2014/main" xmlns="" id="{39360A92-15E4-442A-9008-D905B9235842}"/>
              </a:ext>
            </a:extLst>
          </p:cNvPr>
          <p:cNvSpPr txBox="1"/>
          <p:nvPr/>
        </p:nvSpPr>
        <p:spPr>
          <a:xfrm>
            <a:off x="1909995" y="5184900"/>
            <a:ext cx="2755726"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Điều</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hòa</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xmlns="" id="{8571D868-97C0-45D9-B345-CBD48C97D345}"/>
              </a:ext>
            </a:extLst>
          </p:cNvPr>
          <p:cNvSpPr txBox="1"/>
          <p:nvPr/>
        </p:nvSpPr>
        <p:spPr>
          <a:xfrm>
            <a:off x="4882243" y="5222398"/>
            <a:ext cx="2237014" cy="584775"/>
          </a:xfrm>
          <a:prstGeom prst="rect">
            <a:avLst/>
          </a:prstGeom>
          <a:noFill/>
        </p:spPr>
        <p:txBody>
          <a:bodyPr wrap="square" rtlCol="0">
            <a:spAutoFit/>
          </a:bodyPr>
          <a:lstStyle/>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2</a:t>
            </a:r>
          </a:p>
        </p:txBody>
      </p:sp>
      <p:sp>
        <p:nvSpPr>
          <p:cNvPr id="23" name="TextBox 22">
            <a:extLst>
              <a:ext uri="{FF2B5EF4-FFF2-40B4-BE49-F238E27FC236}">
                <a16:creationId xmlns:a16="http://schemas.microsoft.com/office/drawing/2014/main" xmlns="" id="{06D26590-6A50-438D-9280-1238F5DEFF27}"/>
              </a:ext>
            </a:extLst>
          </p:cNvPr>
          <p:cNvSpPr txBox="1"/>
          <p:nvPr/>
        </p:nvSpPr>
        <p:spPr>
          <a:xfrm>
            <a:off x="6327493" y="5193316"/>
            <a:ext cx="3736273" cy="584775"/>
          </a:xfrm>
          <a:prstGeom prst="rect">
            <a:avLst/>
          </a:prstGeom>
          <a:noFill/>
        </p:spPr>
        <p:txBody>
          <a:bodyPr wrap="square" rtlCol="0">
            <a:spAutoFit/>
          </a:bodyPr>
          <a:lstStyle/>
          <a:p>
            <a:pPr algn="ct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Làm</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mát</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0424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5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xEl>
                                              <p:pRg st="0" end="0"/>
                                            </p:txEl>
                                          </p:spTgt>
                                        </p:tgtEl>
                                        <p:attrNameLst>
                                          <p:attrName>style.visibility</p:attrName>
                                        </p:attrNameLst>
                                      </p:cBhvr>
                                      <p:to>
                                        <p:strVal val="visible"/>
                                      </p:to>
                                    </p:set>
                                    <p:animEffect transition="in" filter="fade">
                                      <p:cBhvr>
                                        <p:cTn id="38" dur="500"/>
                                        <p:tgtEl>
                                          <p:spTgt spid="13">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xEl>
                                              <p:pRg st="0" end="0"/>
                                            </p:txEl>
                                          </p:spTgt>
                                        </p:tgtEl>
                                        <p:attrNameLst>
                                          <p:attrName>style.visibility</p:attrName>
                                        </p:attrNameLst>
                                      </p:cBhvr>
                                      <p:to>
                                        <p:strVal val="visible"/>
                                      </p:to>
                                    </p:set>
                                    <p:animEffect transition="in" filter="fade">
                                      <p:cBhvr>
                                        <p:cTn id="43" dur="500"/>
                                        <p:tgtEl>
                                          <p:spTgt spid="14">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xEl>
                                              <p:pRg st="0" end="0"/>
                                            </p:txEl>
                                          </p:spTgt>
                                        </p:tgtEl>
                                        <p:attrNameLst>
                                          <p:attrName>style.visibility</p:attrName>
                                        </p:attrNameLst>
                                      </p:cBhvr>
                                      <p:to>
                                        <p:strVal val="visible"/>
                                      </p:to>
                                    </p:set>
                                    <p:animEffect transition="in" filter="fade">
                                      <p:cBhvr>
                                        <p:cTn id="48" dur="500"/>
                                        <p:tgtEl>
                                          <p:spTgt spid="15">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6">
                                            <p:txEl>
                                              <p:pRg st="0" end="0"/>
                                            </p:txEl>
                                          </p:spTgt>
                                        </p:tgtEl>
                                        <p:attrNameLst>
                                          <p:attrName>style.visibility</p:attrName>
                                        </p:attrNameLst>
                                      </p:cBhvr>
                                      <p:to>
                                        <p:strVal val="visible"/>
                                      </p:to>
                                    </p:set>
                                    <p:animEffect transition="in" filter="fade">
                                      <p:cBhvr>
                                        <p:cTn id="53" dur="500"/>
                                        <p:tgtEl>
                                          <p:spTgt spid="16">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7">
                                            <p:txEl>
                                              <p:pRg st="0" end="0"/>
                                            </p:txEl>
                                          </p:spTgt>
                                        </p:tgtEl>
                                        <p:attrNameLst>
                                          <p:attrName>style.visibility</p:attrName>
                                        </p:attrNameLst>
                                      </p:cBhvr>
                                      <p:to>
                                        <p:strVal val="visible"/>
                                      </p:to>
                                    </p:set>
                                    <p:animEffect transition="in" filter="fade">
                                      <p:cBhvr>
                                        <p:cTn id="58" dur="500"/>
                                        <p:tgtEl>
                                          <p:spTgt spid="17">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500"/>
                                        <p:tgtEl>
                                          <p:spTgt spid="18">
                                            <p:txEl>
                                              <p:pRg st="0" end="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9">
                                            <p:txEl>
                                              <p:pRg st="0" end="0"/>
                                            </p:txEl>
                                          </p:spTgt>
                                        </p:tgtEl>
                                        <p:attrNameLst>
                                          <p:attrName>style.visibility</p:attrName>
                                        </p:attrNameLst>
                                      </p:cBhvr>
                                      <p:to>
                                        <p:strVal val="visible"/>
                                      </p:to>
                                    </p:set>
                                    <p:animEffect transition="in" filter="fade">
                                      <p:cBhvr>
                                        <p:cTn id="68" dur="500"/>
                                        <p:tgtEl>
                                          <p:spTgt spid="19">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0">
                                            <p:txEl>
                                              <p:pRg st="0" end="0"/>
                                            </p:txEl>
                                          </p:spTgt>
                                        </p:tgtEl>
                                        <p:attrNameLst>
                                          <p:attrName>style.visibility</p:attrName>
                                        </p:attrNameLst>
                                      </p:cBhvr>
                                      <p:to>
                                        <p:strVal val="visible"/>
                                      </p:to>
                                    </p:set>
                                    <p:animEffect transition="in" filter="fade">
                                      <p:cBhvr>
                                        <p:cTn id="73" dur="500"/>
                                        <p:tgtEl>
                                          <p:spTgt spid="20">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1">
                                            <p:txEl>
                                              <p:pRg st="0" end="0"/>
                                            </p:txEl>
                                          </p:spTgt>
                                        </p:tgtEl>
                                        <p:attrNameLst>
                                          <p:attrName>style.visibility</p:attrName>
                                        </p:attrNameLst>
                                      </p:cBhvr>
                                      <p:to>
                                        <p:strVal val="visible"/>
                                      </p:to>
                                    </p:set>
                                    <p:animEffect transition="in" filter="fade">
                                      <p:cBhvr>
                                        <p:cTn id="78" dur="500"/>
                                        <p:tgtEl>
                                          <p:spTgt spid="21">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22">
                                            <p:txEl>
                                              <p:pRg st="0" end="0"/>
                                            </p:txEl>
                                          </p:spTgt>
                                        </p:tgtEl>
                                        <p:attrNameLst>
                                          <p:attrName>style.visibility</p:attrName>
                                        </p:attrNameLst>
                                      </p:cBhvr>
                                      <p:to>
                                        <p:strVal val="visible"/>
                                      </p:to>
                                    </p:set>
                                    <p:animEffect transition="in" filter="fade">
                                      <p:cBhvr>
                                        <p:cTn id="83" dur="500"/>
                                        <p:tgtEl>
                                          <p:spTgt spid="2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3">
                                            <p:txEl>
                                              <p:pRg st="0" end="0"/>
                                            </p:txEl>
                                          </p:spTgt>
                                        </p:tgtEl>
                                        <p:attrNameLst>
                                          <p:attrName>style.visibility</p:attrName>
                                        </p:attrNameLst>
                                      </p:cBhvr>
                                      <p:to>
                                        <p:strVal val="visible"/>
                                      </p:to>
                                    </p:set>
                                    <p:animEffect transition="in" filter="fade">
                                      <p:cBhvr>
                                        <p:cTn id="88"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9150" y="317500"/>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330043" y="3022599"/>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3692314" y="1619795"/>
            <a:ext cx="5276603" cy="3921887"/>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839821" y="1062701"/>
            <a:ext cx="2002902" cy="2025693"/>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xmlns=""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3238493"/>
            <a:ext cx="3344883" cy="3696305"/>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815461" y="447772"/>
            <a:ext cx="1229857" cy="1229857"/>
          </a:xfrm>
          <a:prstGeom prst="rect">
            <a:avLst/>
          </a:prstGeom>
          <a:noFill/>
          <a:ln>
            <a:noFill/>
          </a:ln>
        </p:spPr>
      </p:pic>
      <p:sp>
        <p:nvSpPr>
          <p:cNvPr id="3" name="TextBox 2">
            <a:extLst>
              <a:ext uri="{FF2B5EF4-FFF2-40B4-BE49-F238E27FC236}">
                <a16:creationId xmlns:a16="http://schemas.microsoft.com/office/drawing/2014/main" xmlns="" id="{15055373-24B4-44EC-B377-F2B507A79B83}"/>
              </a:ext>
            </a:extLst>
          </p:cNvPr>
          <p:cNvSpPr txBox="1"/>
          <p:nvPr/>
        </p:nvSpPr>
        <p:spPr>
          <a:xfrm>
            <a:off x="3995916" y="3184011"/>
            <a:ext cx="43969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CỦNG CỐ</a:t>
            </a:r>
          </a:p>
        </p:txBody>
      </p:sp>
    </p:spTree>
    <p:extLst>
      <p:ext uri="{BB962C8B-B14F-4D97-AF65-F5344CB8AC3E}">
        <p14:creationId xmlns:p14="http://schemas.microsoft.com/office/powerpoint/2010/main" val="680451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12270" y="351381"/>
            <a:ext cx="1180555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902" y="3101556"/>
            <a:ext cx="4148100" cy="3111075"/>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176" y="2350755"/>
            <a:ext cx="2435200" cy="2435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830" y="4176181"/>
            <a:ext cx="2979800" cy="2681820"/>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95508" y="3033647"/>
            <a:ext cx="4029000" cy="4029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0130" y="2692655"/>
            <a:ext cx="1146000" cy="134769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77249" y="374225"/>
            <a:ext cx="3260683" cy="244551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3649" y="-1692371"/>
            <a:ext cx="3422800" cy="4133192"/>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9449" y="-514500"/>
            <a:ext cx="3029000" cy="30290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40" y="-119981"/>
            <a:ext cx="2828800" cy="2828800"/>
          </a:xfrm>
          <a:prstGeom prst="rect">
            <a:avLst/>
          </a:prstGeom>
        </p:spPr>
      </p:pic>
      <p:sp>
        <p:nvSpPr>
          <p:cNvPr id="18" name="任意多边形 70">
            <a:extLst>
              <a:ext uri="{FF2B5EF4-FFF2-40B4-BE49-F238E27FC236}">
                <a16:creationId xmlns:a16="http://schemas.microsoft.com/office/drawing/2014/main" xmlns="" id="{F5814427-19AC-4496-860A-28C57A834931}"/>
              </a:ext>
            </a:extLst>
          </p:cNvPr>
          <p:cNvSpPr/>
          <p:nvPr/>
        </p:nvSpPr>
        <p:spPr>
          <a:xfrm>
            <a:off x="2809811" y="1599227"/>
            <a:ext cx="7247937" cy="3113325"/>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accent4">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HỘP</a:t>
            </a: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 QUÀ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rPr>
              <a:t>MAY MẮN</a:t>
            </a:r>
            <a:endParaRPr kumimoji="0" lang="zh-CN" alt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华文新魏"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53007971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1.875E-6 1.48148E-6 L -1.875E-6 -0.07222 " pathEditMode="relative" rAng="0" ptsTypes="AA">
                                      <p:cBhvr>
                                        <p:cTn id="13"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4" dur="125" fill="hold">
                                          <p:stCondLst>
                                            <p:cond delay="0"/>
                                          </p:stCondLst>
                                        </p:cTn>
                                        <p:tgtEl>
                                          <p:spTgt spid="18">
                                            <p:txEl>
                                              <p:pRg st="0" end="0"/>
                                            </p:txEl>
                                          </p:spTgt>
                                        </p:tgtEl>
                                        <p:attrNameLst>
                                          <p:attrName>r</p:attrName>
                                        </p:attrNameLst>
                                      </p:cBhvr>
                                    </p:animRot>
                                    <p:animRot by="-1500000">
                                      <p:cBhvr>
                                        <p:cTn id="15" dur="125" fill="hold">
                                          <p:stCondLst>
                                            <p:cond delay="125"/>
                                          </p:stCondLst>
                                        </p:cTn>
                                        <p:tgtEl>
                                          <p:spTgt spid="18">
                                            <p:txEl>
                                              <p:pRg st="0" end="0"/>
                                            </p:txEl>
                                          </p:spTgt>
                                        </p:tgtEl>
                                        <p:attrNameLst>
                                          <p:attrName>r</p:attrName>
                                        </p:attrNameLst>
                                      </p:cBhvr>
                                    </p:animRot>
                                    <p:animRot by="-1500000">
                                      <p:cBhvr>
                                        <p:cTn id="16" dur="125" fill="hold">
                                          <p:stCondLst>
                                            <p:cond delay="250"/>
                                          </p:stCondLst>
                                        </p:cTn>
                                        <p:tgtEl>
                                          <p:spTgt spid="18">
                                            <p:txEl>
                                              <p:pRg st="0" end="0"/>
                                            </p:txEl>
                                          </p:spTgt>
                                        </p:tgtEl>
                                        <p:attrNameLst>
                                          <p:attrName>r</p:attrName>
                                        </p:attrNameLst>
                                      </p:cBhvr>
                                    </p:animRot>
                                    <p:animRot by="1500000">
                                      <p:cBhvr>
                                        <p:cTn id="17" dur="125" fill="hold">
                                          <p:stCondLst>
                                            <p:cond delay="375"/>
                                          </p:stCondLst>
                                        </p:cTn>
                                        <p:tgtEl>
                                          <p:spTgt spid="18">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2.29167E-6 4.81481E-6 L 2.29167E-6 -0.07223 " pathEditMode="relative" rAng="0" ptsTypes="AA">
                                      <p:cBhvr>
                                        <p:cTn id="21" dur="250" accel="50000" decel="50000" autoRev="1" fill="hold">
                                          <p:stCondLst>
                                            <p:cond delay="0"/>
                                          </p:stCondLst>
                                        </p:cTn>
                                        <p:tgtEl>
                                          <p:spTgt spid="18">
                                            <p:txEl>
                                              <p:pRg st="1" end="1"/>
                                            </p:txEl>
                                          </p:spTgt>
                                        </p:tgtEl>
                                        <p:attrNameLst>
                                          <p:attrName>ppt_x</p:attrName>
                                          <p:attrName>ppt_y</p:attrName>
                                        </p:attrNameLst>
                                      </p:cBhvr>
                                      <p:rCtr x="0" y="-3611"/>
                                    </p:animMotion>
                                    <p:animRot by="1500000">
                                      <p:cBhvr>
                                        <p:cTn id="22" dur="125" fill="hold">
                                          <p:stCondLst>
                                            <p:cond delay="0"/>
                                          </p:stCondLst>
                                        </p:cTn>
                                        <p:tgtEl>
                                          <p:spTgt spid="18">
                                            <p:txEl>
                                              <p:pRg st="1" end="1"/>
                                            </p:txEl>
                                          </p:spTgt>
                                        </p:tgtEl>
                                        <p:attrNameLst>
                                          <p:attrName>r</p:attrName>
                                        </p:attrNameLst>
                                      </p:cBhvr>
                                    </p:animRot>
                                    <p:animRot by="-1500000">
                                      <p:cBhvr>
                                        <p:cTn id="23" dur="125" fill="hold">
                                          <p:stCondLst>
                                            <p:cond delay="125"/>
                                          </p:stCondLst>
                                        </p:cTn>
                                        <p:tgtEl>
                                          <p:spTgt spid="18">
                                            <p:txEl>
                                              <p:pRg st="1" end="1"/>
                                            </p:txEl>
                                          </p:spTgt>
                                        </p:tgtEl>
                                        <p:attrNameLst>
                                          <p:attrName>r</p:attrName>
                                        </p:attrNameLst>
                                      </p:cBhvr>
                                    </p:animRot>
                                    <p:animRot by="-1500000">
                                      <p:cBhvr>
                                        <p:cTn id="24" dur="125" fill="hold">
                                          <p:stCondLst>
                                            <p:cond delay="250"/>
                                          </p:stCondLst>
                                        </p:cTn>
                                        <p:tgtEl>
                                          <p:spTgt spid="18">
                                            <p:txEl>
                                              <p:pRg st="1" end="1"/>
                                            </p:txEl>
                                          </p:spTgt>
                                        </p:tgtEl>
                                        <p:attrNameLst>
                                          <p:attrName>r</p:attrName>
                                        </p:attrNameLst>
                                      </p:cBhvr>
                                    </p:animRot>
                                    <p:animRot by="1500000">
                                      <p:cBhvr>
                                        <p:cTn id="25" dur="125" fill="hold">
                                          <p:stCondLst>
                                            <p:cond delay="375"/>
                                          </p:stCondLst>
                                        </p:cTn>
                                        <p:tgtEl>
                                          <p:spTgt spid="1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401082" y="-13856"/>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5791200" y="4759566"/>
            <a:ext cx="1752601" cy="2028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2328599" y="5612269"/>
            <a:ext cx="551097" cy="540344"/>
            <a:chOff x="2725503" y="6212581"/>
            <a:chExt cx="551097" cy="528220"/>
          </a:xfrm>
        </p:grpSpPr>
        <p:pic>
          <p:nvPicPr>
            <p:cNvPr id="33"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5" name="Group 34"/>
          <p:cNvGrpSpPr/>
          <p:nvPr/>
        </p:nvGrpSpPr>
        <p:grpSpPr>
          <a:xfrm>
            <a:off x="2870528" y="5612269"/>
            <a:ext cx="551097" cy="540344"/>
            <a:chOff x="2725503" y="6212581"/>
            <a:chExt cx="551097" cy="528220"/>
          </a:xfrm>
        </p:grpSpPr>
        <p:pic>
          <p:nvPicPr>
            <p:cNvPr id="36"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38" name="Group 37"/>
          <p:cNvGrpSpPr/>
          <p:nvPr/>
        </p:nvGrpSpPr>
        <p:grpSpPr>
          <a:xfrm>
            <a:off x="1981537" y="5603435"/>
            <a:ext cx="551097" cy="540344"/>
            <a:chOff x="2725503" y="6212581"/>
            <a:chExt cx="551097" cy="528220"/>
          </a:xfrm>
        </p:grpSpPr>
        <p:pic>
          <p:nvPicPr>
            <p:cNvPr id="39"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41" name="Group 40"/>
          <p:cNvGrpSpPr/>
          <p:nvPr/>
        </p:nvGrpSpPr>
        <p:grpSpPr>
          <a:xfrm>
            <a:off x="2523466" y="5603435"/>
            <a:ext cx="551097" cy="540344"/>
            <a:chOff x="2725503" y="6212581"/>
            <a:chExt cx="551097" cy="528220"/>
          </a:xfrm>
        </p:grpSpPr>
        <p:pic>
          <p:nvPicPr>
            <p:cNvPr id="42" name="Picture 8"/>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2725503" y="6212581"/>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2734351" y="6340691"/>
              <a:ext cx="2667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030" name="Picture 6"/>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itle 1"/>
          <p:cNvSpPr txBox="1"/>
          <p:nvPr/>
        </p:nvSpPr>
        <p:spPr>
          <a:xfrm>
            <a:off x="0" y="27710"/>
            <a:ext cx="12192000" cy="1295400"/>
          </a:xfrm>
          <a:prstGeom prst="rect">
            <a:avLst/>
          </a:prstGeom>
          <a:solidFill>
            <a:schemeClr val="accent6">
              <a:lumMod val="60000"/>
              <a:lumOff val="40000"/>
            </a:schemeClr>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3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4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nhau</a:t>
            </a:r>
            <a:r>
              <a:rPr kumimoji="0" lang="en-US" sz="3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uLnTx/>
                <a:uFillTx/>
                <a:latin typeface="Times New Roman" panose="02020603050405020304" pitchFamily="18" charset="0"/>
                <a:ea typeface="Arial-Rounded" panose="020B0500000000000000" pitchFamily="34" charset="0"/>
                <a:cs typeface="Times New Roman" panose="02020603050405020304" pitchFamily="18" charset="0"/>
              </a:rPr>
              <a:t> khởi động cho bài học mới nhé, hãy giúp mẹ con sóc trả lời các câu hỏi để có thể nhặt hạt dẻ cho mùa đông nhé.</a:t>
            </a:r>
          </a:p>
        </p:txBody>
      </p:sp>
      <p:pic>
        <p:nvPicPr>
          <p:cNvPr id="102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870528" y="3529162"/>
            <a:ext cx="2875801" cy="332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
        <p:nvSpPr>
          <p:cNvPr id="24" name="Rectangle: Folded Corner 8">
            <a:extLst>
              <a:ext uri="{FF2B5EF4-FFF2-40B4-BE49-F238E27FC236}">
                <a16:creationId xmlns:a16="http://schemas.microsoft.com/office/drawing/2014/main" xmlns="" id="{6FCD71A2-4BFE-4953-931C-BECE5B4A1D66}"/>
              </a:ext>
            </a:extLst>
          </p:cNvPr>
          <p:cNvSpPr/>
          <p:nvPr/>
        </p:nvSpPr>
        <p:spPr>
          <a:xfrm>
            <a:off x="1060263" y="4686299"/>
            <a:ext cx="4115894" cy="1278091"/>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thưởng</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1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chiếc</a:t>
            </a:r>
            <a:r>
              <a:rPr kumimoji="0" lang="en-US" sz="4000" b="1" i="0" u="none" strike="noStrike" kern="1200" cap="none" spc="0" normalizeH="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kẹo</a:t>
            </a:r>
            <a:r>
              <a:rPr kumimoji="0" lang="en-US" sz="4000" b="1" i="0" u="none" strike="noStrike" kern="1200" cap="none" spc="0" normalizeH="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mút</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5" name="Rectangle: Folded Corner 8">
            <a:extLst>
              <a:ext uri="{FF2B5EF4-FFF2-40B4-BE49-F238E27FC236}">
                <a16:creationId xmlns:a16="http://schemas.microsoft.com/office/drawing/2014/main" xmlns="" id="{6FCD71A2-4BFE-4953-931C-BECE5B4A1D66}"/>
              </a:ext>
            </a:extLst>
          </p:cNvPr>
          <p:cNvSpPr/>
          <p:nvPr/>
        </p:nvSpPr>
        <p:spPr>
          <a:xfrm>
            <a:off x="6394078" y="4635137"/>
            <a:ext cx="4186836" cy="1842814"/>
          </a:xfrm>
          <a:prstGeom prst="foldedCorne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Phần</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thưởng</a:t>
            </a: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1 </a:t>
            </a:r>
            <a:r>
              <a:rPr kumimoji="0" lang="en-US" sz="4000" b="1" i="0" u="none" strike="noStrike" kern="1200" cap="none" spc="0" normalizeH="0" baseline="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cục</a:t>
            </a:r>
            <a:r>
              <a:rPr kumimoji="0" lang="en-US" sz="4000" b="1" i="0" u="none" strike="noStrike" kern="1200" cap="none" spc="0" normalizeH="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000" b="1" i="0" u="none" strike="noStrike" kern="1200" cap="none" spc="0" normalizeH="0" noProof="0" dirty="0" err="1">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rPr>
              <a:t>tẩy</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8" name="Picture 2" descr="Star Cartoon Images, Stock Photos &amp;amp; Vectors | Shutterstock">
            <a:hlinkClick r:id="rId4" action="ppaction://hlinksldjump"/>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r="63248" b="24686"/>
          <a:stretch/>
        </p:blipFill>
        <p:spPr bwMode="auto">
          <a:xfrm>
            <a:off x="10191545" y="-157423"/>
            <a:ext cx="1480674" cy="1148827"/>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rId6" action="ppaction://hlinksldjump"/>
            <a:extLst>
              <a:ext uri="{FF2B5EF4-FFF2-40B4-BE49-F238E27FC236}">
                <a16:creationId xmlns:a16="http://schemas.microsoft.com/office/drawing/2014/main" xmlns="" id="{000EC508-FE8E-42A6-ACC3-3998FFEC3E77}"/>
              </a:ext>
            </a:extLst>
          </p:cNvPr>
          <p:cNvSpPr/>
          <p:nvPr/>
        </p:nvSpPr>
        <p:spPr>
          <a:xfrm>
            <a:off x="10240531" y="5981221"/>
            <a:ext cx="1480674" cy="666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pic>
        <p:nvPicPr>
          <p:cNvPr id="1026" name="Picture 2" descr="Cục tẩy png | PNGEgg">
            <a:extLst>
              <a:ext uri="{FF2B5EF4-FFF2-40B4-BE49-F238E27FC236}">
                <a16:creationId xmlns:a16="http://schemas.microsoft.com/office/drawing/2014/main" xmlns="" id="{07485512-086C-BF22-3AC7-7A156274AEB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125" b="95673" l="3161" r="97414">
                        <a14:foregroundMark x1="46839" y1="6250" x2="18407" y2="1448"/>
                        <a14:foregroundMark x1="3570" y1="6505" x2="575" y2="7692"/>
                        <a14:foregroundMark x1="2261" y1="13765" x2="7184" y2="31490"/>
                        <a14:foregroundMark x1="575" y1="7692" x2="1352" y2="10489"/>
                        <a14:foregroundMark x1="7184" y1="31490" x2="35920" y2="50481"/>
                        <a14:foregroundMark x1="35920" y1="50481" x2="39655" y2="70913"/>
                        <a14:foregroundMark x1="39655" y1="70913" x2="56897" y2="92548"/>
                        <a14:foregroundMark x1="56897" y1="92548" x2="85632" y2="87740"/>
                        <a14:foregroundMark x1="85632" y1="87740" x2="80460" y2="51683"/>
                        <a14:foregroundMark x1="56273" y1="30249" x2="46552" y2="21635"/>
                        <a14:foregroundMark x1="80460" y1="51683" x2="60375" y2="33885"/>
                        <a14:foregroundMark x1="46552" y1="21635" x2="43391" y2="9615"/>
                        <a14:foregroundMark x1="82471" y1="65144" x2="46264" y2="80048"/>
                        <a14:foregroundMark x1="46264" y1="80048" x2="48563" y2="98317"/>
                        <a14:foregroundMark x1="48563" y1="98317" x2="81322" y2="90385"/>
                        <a14:foregroundMark x1="81322" y1="90385" x2="88218" y2="70433"/>
                        <a14:foregroundMark x1="88218" y1="70433" x2="66379" y2="62019"/>
                        <a14:foregroundMark x1="66379" y1="62019" x2="66092" y2="62019"/>
                        <a14:foregroundMark x1="92241" y1="71394" x2="85920" y2="87500"/>
                        <a14:foregroundMark x1="85920" y1="87500" x2="97414" y2="75000"/>
                        <a14:foregroundMark x1="97414" y1="75000" x2="86782" y2="69712"/>
                        <a14:foregroundMark x1="63506" y1="80048" x2="41379" y2="70192"/>
                        <a14:foregroundMark x1="41379" y1="70192" x2="29310" y2="38221"/>
                        <a14:foregroundMark x1="29310" y1="38221" x2="61207" y2="55288"/>
                        <a14:foregroundMark x1="61207" y1="55288" x2="66092" y2="69712"/>
                        <a14:foregroundMark x1="66092" y1="69712" x2="66092" y2="69712"/>
                        <a14:foregroundMark x1="33046" y1="7452" x2="4598" y2="14904"/>
                        <a14:foregroundMark x1="4598" y1="14904" x2="3448" y2="27885"/>
                        <a14:foregroundMark x1="3448" y1="27885" x2="17816" y2="37019"/>
                        <a14:foregroundMark x1="17816" y1="37019" x2="22701" y2="37740"/>
                        <a14:foregroundMark x1="15805" y1="14904" x2="34195" y2="3365"/>
                        <a14:foregroundMark x1="34195" y1="3365" x2="51724" y2="12981"/>
                        <a14:foregroundMark x1="51724" y1="12981" x2="48276" y2="22356"/>
                        <a14:foregroundMark x1="34195" y1="61058" x2="15805" y2="80048"/>
                        <a14:foregroundMark x1="15805" y1="80048" x2="28736" y2="71875"/>
                        <a14:foregroundMark x1="39080" y1="79327" x2="58908" y2="98558"/>
                        <a14:foregroundMark x1="58908" y1="98558" x2="71839" y2="93029"/>
                        <a14:foregroundMark x1="71839" y1="93029" x2="66667" y2="85337"/>
                        <a14:foregroundMark x1="61782" y1="93750" x2="46552" y2="95673"/>
                        <a14:foregroundMark x1="46552" y1="95673" x2="46264" y2="89663"/>
                        <a14:foregroundMark x1="38506" y1="22837" x2="35632" y2="37981"/>
                        <a14:foregroundMark x1="35632" y1="37981" x2="38506" y2="23558"/>
                        <a14:backgroundMark x1="1437" y1="10337" x2="18678" y2="962"/>
                        <a14:backgroundMark x1="18678" y1="962" x2="18678" y2="962"/>
                        <a14:backgroundMark x1="54885" y1="32212" x2="62069" y2="31490"/>
                      </a14:backgroundRemoval>
                    </a14:imgEffect>
                  </a14:imgLayer>
                </a14:imgProps>
              </a:ext>
              <a:ext uri="{28A0092B-C50C-407E-A947-70E740481C1C}">
                <a14:useLocalDpi xmlns:a14="http://schemas.microsoft.com/office/drawing/2010/main" val="0"/>
              </a:ext>
            </a:extLst>
          </a:blip>
          <a:srcRect/>
          <a:stretch>
            <a:fillRect/>
          </a:stretch>
        </p:blipFill>
        <p:spPr bwMode="auto">
          <a:xfrm>
            <a:off x="7165521" y="1518557"/>
            <a:ext cx="2832065" cy="33854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Cute lollipop candy cartoon design">
            <a:extLst>
              <a:ext uri="{FF2B5EF4-FFF2-40B4-BE49-F238E27FC236}">
                <a16:creationId xmlns:a16="http://schemas.microsoft.com/office/drawing/2014/main" xmlns="" id="{2E1B7B45-7030-808E-CE65-C6905450189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16956" t="14740" r="15414" b="23121"/>
          <a:stretch/>
        </p:blipFill>
        <p:spPr bwMode="auto">
          <a:xfrm>
            <a:off x="1371598" y="1273628"/>
            <a:ext cx="3820887" cy="35106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360" y="522514"/>
            <a:ext cx="5992659" cy="5393393"/>
          </a:xfrm>
          <a:prstGeom prst="rect">
            <a:avLst/>
          </a:prstGeom>
        </p:spPr>
      </p:pic>
      <p:pic>
        <p:nvPicPr>
          <p:cNvPr id="9" name="Picture 8">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26757" y="-797014"/>
            <a:ext cx="9730015" cy="7297512"/>
          </a:xfrm>
          <a:prstGeom prst="rect">
            <a:avLst/>
          </a:prstGeom>
        </p:spPr>
      </p:pic>
    </p:spTree>
    <p:extLst>
      <p:ext uri="{BB962C8B-B14F-4D97-AF65-F5344CB8AC3E}">
        <p14:creationId xmlns:p14="http://schemas.microsoft.com/office/powerpoint/2010/main" val="1711843170"/>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nodeType="clickEffect">
                                  <p:stCondLst>
                                    <p:cond delay="0"/>
                                  </p:stCondLst>
                                  <p:childTnLst>
                                    <p:anim calcmode="lin" valueType="num">
                                      <p:cBhvr>
                                        <p:cTn id="6" dur="1000"/>
                                        <p:tgtEl>
                                          <p:spTgt spid="8"/>
                                        </p:tgtEl>
                                        <p:attrNameLst>
                                          <p:attrName>ppt_w</p:attrName>
                                        </p:attrNameLst>
                                      </p:cBhvr>
                                      <p:tavLst>
                                        <p:tav tm="0">
                                          <p:val>
                                            <p:strVal val="ppt_w"/>
                                          </p:val>
                                        </p:tav>
                                        <p:tav tm="100000">
                                          <p:val>
                                            <p:fltVal val="0"/>
                                          </p:val>
                                        </p:tav>
                                      </p:tavLst>
                                    </p:anim>
                                    <p:anim calcmode="lin" valueType="num">
                                      <p:cBhvr>
                                        <p:cTn id="7" dur="1000"/>
                                        <p:tgtEl>
                                          <p:spTgt spid="8"/>
                                        </p:tgtEl>
                                        <p:attrNameLst>
                                          <p:attrName>ppt_h</p:attrName>
                                        </p:attrNameLst>
                                      </p:cBhvr>
                                      <p:tavLst>
                                        <p:tav tm="0">
                                          <p:val>
                                            <p:strVal val="ppt_h"/>
                                          </p:val>
                                        </p:tav>
                                        <p:tav tm="100000">
                                          <p:val>
                                            <p:fltVal val="0"/>
                                          </p:val>
                                        </p:tav>
                                      </p:tavLst>
                                    </p:anim>
                                    <p:animEffect transition="out" filter="fade">
                                      <p:cBhvr>
                                        <p:cTn id="8" dur="1000"/>
                                        <p:tgtEl>
                                          <p:spTgt spid="8"/>
                                        </p:tgtEl>
                                      </p:cBhvr>
                                    </p:animEffect>
                                    <p:set>
                                      <p:cBhvr>
                                        <p:cTn id="9" dur="1" fill="hold">
                                          <p:stCondLst>
                                            <p:cond delay="999"/>
                                          </p:stCondLst>
                                        </p:cTn>
                                        <p:tgtEl>
                                          <p:spTgt spid="8"/>
                                        </p:tgtEl>
                                        <p:attrNameLst>
                                          <p:attrName>style.visibility</p:attrName>
                                        </p:attrNameLst>
                                      </p:cBhvr>
                                      <p:to>
                                        <p:strVal val="hidden"/>
                                      </p:to>
                                    </p:se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down)">
                                      <p:cBhvr>
                                        <p:cTn id="13" dur="500"/>
                                        <p:tgtEl>
                                          <p:spTgt spid="24"/>
                                        </p:tgtEl>
                                      </p:cBhvr>
                                    </p:animEffect>
                                  </p:childTnLst>
                                  <p:subTnLst>
                                    <p:audio>
                                      <p:cMediaNode>
                                        <p:cTn display="0" masterRel="sameClick">
                                          <p:stCondLst>
                                            <p:cond evt="begin" delay="0">
                                              <p:tn val="11"/>
                                            </p:cond>
                                          </p:stCondLst>
                                          <p:endCondLst>
                                            <p:cond evt="onStopAudio" delay="0">
                                              <p:tgtEl>
                                                <p:sldTgt/>
                                              </p:tgtEl>
                                            </p:cond>
                                          </p:endCondLst>
                                        </p:cTn>
                                        <p:tgtEl>
                                          <p:sndTgt r:embed="rId3" name="applause.wav"/>
                                        </p:tgtEl>
                                      </p:cMediaNode>
                                    </p:audio>
                                  </p:sub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par>
                                <p:cTn id="18" presetID="32" presetClass="emph" presetSubtype="0" repeatCount="indefinite" fill="hold" grpId="1" nodeType="withEffect">
                                  <p:stCondLst>
                                    <p:cond delay="0"/>
                                  </p:stCondLst>
                                  <p:childTnLst>
                                    <p:animRot by="120000">
                                      <p:cBhvr>
                                        <p:cTn id="19" dur="100" fill="hold">
                                          <p:stCondLst>
                                            <p:cond delay="0"/>
                                          </p:stCondLst>
                                        </p:cTn>
                                        <p:tgtEl>
                                          <p:spTgt spid="24"/>
                                        </p:tgtEl>
                                        <p:attrNameLst>
                                          <p:attrName>r</p:attrName>
                                        </p:attrNameLst>
                                      </p:cBhvr>
                                    </p:animRot>
                                    <p:animRot by="-240000">
                                      <p:cBhvr>
                                        <p:cTn id="20" dur="200" fill="hold">
                                          <p:stCondLst>
                                            <p:cond delay="200"/>
                                          </p:stCondLst>
                                        </p:cTn>
                                        <p:tgtEl>
                                          <p:spTgt spid="24"/>
                                        </p:tgtEl>
                                        <p:attrNameLst>
                                          <p:attrName>r</p:attrName>
                                        </p:attrNameLst>
                                      </p:cBhvr>
                                    </p:animRot>
                                    <p:animRot by="240000">
                                      <p:cBhvr>
                                        <p:cTn id="21" dur="200" fill="hold">
                                          <p:stCondLst>
                                            <p:cond delay="400"/>
                                          </p:stCondLst>
                                        </p:cTn>
                                        <p:tgtEl>
                                          <p:spTgt spid="24"/>
                                        </p:tgtEl>
                                        <p:attrNameLst>
                                          <p:attrName>r</p:attrName>
                                        </p:attrNameLst>
                                      </p:cBhvr>
                                    </p:animRot>
                                    <p:animRot by="-240000">
                                      <p:cBhvr>
                                        <p:cTn id="22" dur="200" fill="hold">
                                          <p:stCondLst>
                                            <p:cond delay="600"/>
                                          </p:stCondLst>
                                        </p:cTn>
                                        <p:tgtEl>
                                          <p:spTgt spid="24"/>
                                        </p:tgtEl>
                                        <p:attrNameLst>
                                          <p:attrName>r</p:attrName>
                                        </p:attrNameLst>
                                      </p:cBhvr>
                                    </p:animRot>
                                    <p:animRot by="120000">
                                      <p:cBhvr>
                                        <p:cTn id="23" dur="200" fill="hold">
                                          <p:stCondLst>
                                            <p:cond delay="800"/>
                                          </p:stCondLst>
                                        </p:cTn>
                                        <p:tgtEl>
                                          <p:spTgt spid="24"/>
                                        </p:tgtEl>
                                        <p:attrNameLst>
                                          <p:attrName>r</p:attrName>
                                        </p:attrNameLst>
                                      </p:cBhvr>
                                    </p:animRo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9"/>
                    </p:tgtEl>
                  </p:cond>
                </p:stCondLst>
                <p:endSync evt="end" delay="0">
                  <p:rtn val="all"/>
                </p:endSync>
                <p:childTnLst>
                  <p:par>
                    <p:cTn id="25" fill="hold">
                      <p:stCondLst>
                        <p:cond delay="0"/>
                      </p:stCondLst>
                      <p:childTnLst>
                        <p:par>
                          <p:cTn id="26" fill="hold">
                            <p:stCondLst>
                              <p:cond delay="0"/>
                            </p:stCondLst>
                            <p:childTnLst>
                              <p:par>
                                <p:cTn id="27" presetID="53" presetClass="exit" presetSubtype="32" fill="hold" nodeType="clickEffect">
                                  <p:stCondLst>
                                    <p:cond delay="0"/>
                                  </p:stCondLst>
                                  <p:childTnLst>
                                    <p:anim calcmode="lin" valueType="num">
                                      <p:cBhvr>
                                        <p:cTn id="28" dur="1250"/>
                                        <p:tgtEl>
                                          <p:spTgt spid="9"/>
                                        </p:tgtEl>
                                        <p:attrNameLst>
                                          <p:attrName>ppt_w</p:attrName>
                                        </p:attrNameLst>
                                      </p:cBhvr>
                                      <p:tavLst>
                                        <p:tav tm="0">
                                          <p:val>
                                            <p:strVal val="ppt_w"/>
                                          </p:val>
                                        </p:tav>
                                        <p:tav tm="100000">
                                          <p:val>
                                            <p:fltVal val="0"/>
                                          </p:val>
                                        </p:tav>
                                      </p:tavLst>
                                    </p:anim>
                                    <p:anim calcmode="lin" valueType="num">
                                      <p:cBhvr>
                                        <p:cTn id="29" dur="1250"/>
                                        <p:tgtEl>
                                          <p:spTgt spid="9"/>
                                        </p:tgtEl>
                                        <p:attrNameLst>
                                          <p:attrName>ppt_h</p:attrName>
                                        </p:attrNameLst>
                                      </p:cBhvr>
                                      <p:tavLst>
                                        <p:tav tm="0">
                                          <p:val>
                                            <p:strVal val="ppt_h"/>
                                          </p:val>
                                        </p:tav>
                                        <p:tav tm="100000">
                                          <p:val>
                                            <p:fltVal val="0"/>
                                          </p:val>
                                        </p:tav>
                                      </p:tavLst>
                                    </p:anim>
                                    <p:animEffect transition="out" filter="fade">
                                      <p:cBhvr>
                                        <p:cTn id="30" dur="1250"/>
                                        <p:tgtEl>
                                          <p:spTgt spid="9"/>
                                        </p:tgtEl>
                                      </p:cBhvr>
                                    </p:animEffect>
                                    <p:set>
                                      <p:cBhvr>
                                        <p:cTn id="31" dur="1" fill="hold">
                                          <p:stCondLst>
                                            <p:cond delay="1249"/>
                                          </p:stCondLst>
                                        </p:cTn>
                                        <p:tgtEl>
                                          <p:spTgt spid="9"/>
                                        </p:tgtEl>
                                        <p:attrNameLst>
                                          <p:attrName>style.visibility</p:attrName>
                                        </p:attrNameLst>
                                      </p:cBhvr>
                                      <p:to>
                                        <p:strVal val="hidden"/>
                                      </p:to>
                                    </p:set>
                                  </p:childTnLst>
                                </p:cTn>
                              </p:par>
                            </p:childTnLst>
                          </p:cTn>
                        </p:par>
                        <p:par>
                          <p:cTn id="32" fill="hold">
                            <p:stCondLst>
                              <p:cond delay="1250"/>
                            </p:stCondLst>
                            <p:childTnLst>
                              <p:par>
                                <p:cTn id="33" presetID="22" presetClass="entr" presetSubtype="4"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childTnLst>
                          </p:cTn>
                        </p:par>
                        <p:par>
                          <p:cTn id="36" fill="hold">
                            <p:stCondLst>
                              <p:cond delay="1750"/>
                            </p:stCondLst>
                            <p:childTnLst>
                              <p:par>
                                <p:cTn id="37" presetID="16" presetClass="entr" presetSubtype="21" fill="hold" nodeType="after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barn(inVertical)">
                                      <p:cBhvr>
                                        <p:cTn id="39" dur="500"/>
                                        <p:tgtEl>
                                          <p:spTgt spid="1026"/>
                                        </p:tgtEl>
                                      </p:cBhvr>
                                    </p:animEffect>
                                  </p:childTnLst>
                                </p:cTn>
                              </p:par>
                              <p:par>
                                <p:cTn id="40" presetID="32" presetClass="emph" presetSubtype="0" repeatCount="indefinite" fill="hold" grpId="1" nodeType="withEffect">
                                  <p:stCondLst>
                                    <p:cond delay="0"/>
                                  </p:stCondLst>
                                  <p:childTnLst>
                                    <p:animRot by="120000">
                                      <p:cBhvr>
                                        <p:cTn id="41" dur="100" fill="hold">
                                          <p:stCondLst>
                                            <p:cond delay="0"/>
                                          </p:stCondLst>
                                        </p:cTn>
                                        <p:tgtEl>
                                          <p:spTgt spid="25"/>
                                        </p:tgtEl>
                                        <p:attrNameLst>
                                          <p:attrName>r</p:attrName>
                                        </p:attrNameLst>
                                      </p:cBhvr>
                                    </p:animRot>
                                    <p:animRot by="-240000">
                                      <p:cBhvr>
                                        <p:cTn id="42" dur="200" fill="hold">
                                          <p:stCondLst>
                                            <p:cond delay="200"/>
                                          </p:stCondLst>
                                        </p:cTn>
                                        <p:tgtEl>
                                          <p:spTgt spid="25"/>
                                        </p:tgtEl>
                                        <p:attrNameLst>
                                          <p:attrName>r</p:attrName>
                                        </p:attrNameLst>
                                      </p:cBhvr>
                                    </p:animRot>
                                    <p:animRot by="240000">
                                      <p:cBhvr>
                                        <p:cTn id="43" dur="200" fill="hold">
                                          <p:stCondLst>
                                            <p:cond delay="400"/>
                                          </p:stCondLst>
                                        </p:cTn>
                                        <p:tgtEl>
                                          <p:spTgt spid="25"/>
                                        </p:tgtEl>
                                        <p:attrNameLst>
                                          <p:attrName>r</p:attrName>
                                        </p:attrNameLst>
                                      </p:cBhvr>
                                    </p:animRot>
                                    <p:animRot by="-240000">
                                      <p:cBhvr>
                                        <p:cTn id="44" dur="200" fill="hold">
                                          <p:stCondLst>
                                            <p:cond delay="600"/>
                                          </p:stCondLst>
                                        </p:cTn>
                                        <p:tgtEl>
                                          <p:spTgt spid="25"/>
                                        </p:tgtEl>
                                        <p:attrNameLst>
                                          <p:attrName>r</p:attrName>
                                        </p:attrNameLst>
                                      </p:cBhvr>
                                    </p:animRot>
                                    <p:animRot by="120000">
                                      <p:cBhvr>
                                        <p:cTn id="45" dur="200" fill="hold">
                                          <p:stCondLst>
                                            <p:cond delay="800"/>
                                          </p:stCondLst>
                                        </p:cTn>
                                        <p:tgtEl>
                                          <p:spTgt spid="25"/>
                                        </p:tgtEl>
                                        <p:attrNameLst>
                                          <p:attrName>r</p:attrName>
                                        </p:attrNameLst>
                                      </p:cBhvr>
                                    </p:animRot>
                                  </p:childTnLst>
                                </p:cTn>
                              </p:par>
                            </p:childTnLst>
                          </p:cTn>
                        </p:par>
                      </p:childTnLst>
                    </p:cTn>
                  </p:par>
                </p:childTnLst>
              </p:cTn>
              <p:nextCondLst>
                <p:cond evt="onClick" delay="0">
                  <p:tgtEl>
                    <p:spTgt spid="9"/>
                  </p:tgtEl>
                </p:cond>
              </p:nextCondLst>
            </p:seq>
          </p:childTnLst>
        </p:cTn>
      </p:par>
    </p:tnLst>
    <p:bldLst>
      <p:bldP spid="24" grpId="0"/>
      <p:bldP spid="24" grpId="1"/>
      <p:bldP spid="25" grpId="0"/>
      <p:bldP spid="2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77928" y="125186"/>
            <a:ext cx="1422400" cy="7728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E08E97DB-EED1-40D9-8EA8-5750AE073A4A}"/>
              </a:ext>
            </a:extLst>
          </p:cNvPr>
          <p:cNvSpPr txBox="1"/>
          <p:nvPr/>
        </p:nvSpPr>
        <p:spPr>
          <a:xfrm>
            <a:off x="721361" y="1315079"/>
            <a:ext cx="107492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1.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Sản</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phẩm</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công</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nghệ</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là</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do ai </a:t>
            </a:r>
            <a:r>
              <a:rPr kumimoji="0" lang="en-US" sz="4800" b="1"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tạo</a:t>
            </a:r>
            <a:r>
              <a:rPr kumimoji="0" lang="en-US" sz="48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ra?</a:t>
            </a:r>
          </a:p>
        </p:txBody>
      </p:sp>
      <p:sp>
        <p:nvSpPr>
          <p:cNvPr id="9" name="TextBox 8">
            <a:extLst>
              <a:ext uri="{FF2B5EF4-FFF2-40B4-BE49-F238E27FC236}">
                <a16:creationId xmlns:a16="http://schemas.microsoft.com/office/drawing/2014/main" xmlns="" id="{AB102B25-57A9-44C8-A66C-9F007C33A8F0}"/>
              </a:ext>
            </a:extLst>
          </p:cNvPr>
          <p:cNvSpPr txBox="1"/>
          <p:nvPr/>
        </p:nvSpPr>
        <p:spPr>
          <a:xfrm>
            <a:off x="2105665" y="3065721"/>
            <a:ext cx="7480514" cy="830997"/>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ts val="0"/>
              </a:spcBef>
              <a:spcAft>
                <a:spcPts val="0"/>
              </a:spcAft>
              <a:buClrTx/>
              <a:buSzTx/>
              <a:buFontTx/>
              <a:buChar char="-"/>
              <a:tabLst/>
              <a:defRPr/>
            </a:pPr>
            <a:r>
              <a:rPr lang="en-US" sz="4800" b="1" dirty="0" err="1">
                <a:solidFill>
                  <a:srgbClr val="FF0000"/>
                </a:solidFill>
                <a:latin typeface="Times New Roman" panose="02020603050405020304" pitchFamily="18" charset="0"/>
                <a:cs typeface="Times New Roman" panose="02020603050405020304" pitchFamily="18" charset="0"/>
              </a:rPr>
              <a:t>Đáp</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án</a:t>
            </a:r>
            <a:r>
              <a:rPr lang="en-US" sz="4800" b="1" dirty="0">
                <a:solidFill>
                  <a:srgbClr val="FF0000"/>
                </a:solidFill>
                <a:latin typeface="Times New Roman" panose="02020603050405020304" pitchFamily="18" charset="0"/>
                <a:cs typeface="Times New Roman" panose="02020603050405020304" pitchFamily="18" charset="0"/>
              </a:rPr>
              <a:t>: Con </a:t>
            </a:r>
            <a:r>
              <a:rPr lang="en-US" sz="4800" b="1" dirty="0" err="1">
                <a:solidFill>
                  <a:srgbClr val="FF0000"/>
                </a:solidFill>
                <a:latin typeface="Times New Roman" panose="02020603050405020304" pitchFamily="18" charset="0"/>
                <a:cs typeface="Times New Roman" panose="02020603050405020304" pitchFamily="18" charset="0"/>
              </a:rPr>
              <a:t>người</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 name="Picture 9">
            <a:hlinkClick r:id="rId3" action="ppaction://hlinksldjump"/>
            <a:extLst>
              <a:ext uri="{FF2B5EF4-FFF2-40B4-BE49-F238E27FC236}">
                <a16:creationId xmlns:a16="http://schemas.microsoft.com/office/drawing/2014/main" xmlns="" id="{CE3451B3-6AA3-40C6-9113-E49AF2A3CF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59" y="4390618"/>
            <a:ext cx="2731088" cy="2457980"/>
          </a:xfrm>
          <a:prstGeom prst="rect">
            <a:avLst/>
          </a:prstGeom>
        </p:spPr>
      </p:pic>
    </p:spTree>
    <p:extLst>
      <p:ext uri="{BB962C8B-B14F-4D97-AF65-F5344CB8AC3E}">
        <p14:creationId xmlns:p14="http://schemas.microsoft.com/office/powerpoint/2010/main" val="3445179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9150" y="351381"/>
            <a:ext cx="11313069" cy="6253988"/>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ight Arrow 15">
            <a:hlinkClick r:id="rId3" action="ppaction://hlinksldjump"/>
          </p:cNvPr>
          <p:cNvSpPr/>
          <p:nvPr/>
        </p:nvSpPr>
        <p:spPr>
          <a:xfrm>
            <a:off x="10261600" y="76200"/>
            <a:ext cx="1422400" cy="7892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ea typeface="+mn-ea"/>
              <a:cs typeface="+mn-cs"/>
            </a:endParaRPr>
          </a:p>
        </p:txBody>
      </p:sp>
      <p:pic>
        <p:nvPicPr>
          <p:cNvPr id="25" name="Picture 24" descr="https://i.pinimg.com/564x/e9/77/dc/e977dc8bcfd863e0922840921163993c.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9485328" y="3331661"/>
            <a:ext cx="2974944" cy="35488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E08E97DB-EED1-40D9-8EA8-5750AE073A4A}"/>
              </a:ext>
            </a:extLst>
          </p:cNvPr>
          <p:cNvSpPr txBox="1"/>
          <p:nvPr/>
        </p:nvSpPr>
        <p:spPr>
          <a:xfrm>
            <a:off x="1761044" y="1122039"/>
            <a:ext cx="875562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8000"/>
                </a:solidFill>
                <a:latin typeface="Times New Roman" panose="02020603050405020304" pitchFamily="18" charset="0"/>
                <a:cs typeface="Times New Roman" panose="02020603050405020304" pitchFamily="18" charset="0"/>
              </a:rPr>
              <a:t>2. </a:t>
            </a:r>
            <a:r>
              <a:rPr lang="en-US" sz="4000" b="1" dirty="0" err="1">
                <a:solidFill>
                  <a:srgbClr val="008000"/>
                </a:solidFill>
                <a:latin typeface="Times New Roman" panose="02020603050405020304" pitchFamily="18" charset="0"/>
                <a:cs typeface="Times New Roman" panose="02020603050405020304" pitchFamily="18" charset="0"/>
              </a:rPr>
              <a:t>Đâu</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là</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đối</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tượng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tự</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nhiên</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trong</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các</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hình</a:t>
            </a:r>
            <a:r>
              <a:rPr lang="en-US" sz="4000" b="1" dirty="0">
                <a:solidFill>
                  <a:srgbClr val="008000"/>
                </a:solidFill>
                <a:latin typeface="Times New Roman" panose="02020603050405020304" pitchFamily="18" charset="0"/>
                <a:cs typeface="Times New Roman" panose="02020603050405020304" pitchFamily="18" charset="0"/>
              </a:rPr>
              <a:t> </a:t>
            </a:r>
            <a:r>
              <a:rPr lang="en-US" sz="4000" b="1" dirty="0" err="1">
                <a:solidFill>
                  <a:srgbClr val="008000"/>
                </a:solidFill>
                <a:latin typeface="Times New Roman" panose="02020603050405020304" pitchFamily="18" charset="0"/>
                <a:cs typeface="Times New Roman" panose="02020603050405020304" pitchFamily="18" charset="0"/>
              </a:rPr>
              <a:t>sau</a:t>
            </a:r>
            <a:r>
              <a:rPr lang="en-US" sz="4000" b="1" dirty="0">
                <a:solidFill>
                  <a:srgbClr val="008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endParaRPr>
          </a:p>
        </p:txBody>
      </p:sp>
      <p:pic>
        <p:nvPicPr>
          <p:cNvPr id="10" name="Picture 9">
            <a:hlinkClick r:id="rId3" action="ppaction://hlinksldjump"/>
            <a:extLst>
              <a:ext uri="{FF2B5EF4-FFF2-40B4-BE49-F238E27FC236}">
                <a16:creationId xmlns:a16="http://schemas.microsoft.com/office/drawing/2014/main" xmlns="" id="{C6C6100A-FA54-408C-B62C-C8D5739757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17376" y="2780216"/>
            <a:ext cx="5952789" cy="4464592"/>
          </a:xfrm>
          <a:prstGeom prst="rect">
            <a:avLst/>
          </a:prstGeom>
        </p:spPr>
      </p:pic>
      <p:pic>
        <p:nvPicPr>
          <p:cNvPr id="4" name="Picture 3">
            <a:extLst>
              <a:ext uri="{FF2B5EF4-FFF2-40B4-BE49-F238E27FC236}">
                <a16:creationId xmlns:a16="http://schemas.microsoft.com/office/drawing/2014/main" xmlns="" id="{9AB46CD8-622D-42E8-B192-64BFF2C2742F}"/>
              </a:ext>
            </a:extLst>
          </p:cNvPr>
          <p:cNvPicPr>
            <a:picLocks noChangeAspect="1"/>
          </p:cNvPicPr>
          <p:nvPr/>
        </p:nvPicPr>
        <p:blipFill>
          <a:blip r:embed="rId7"/>
          <a:stretch>
            <a:fillRect/>
          </a:stretch>
        </p:blipFill>
        <p:spPr>
          <a:xfrm>
            <a:off x="2878321" y="2526657"/>
            <a:ext cx="6274725" cy="2579448"/>
          </a:xfrm>
          <a:prstGeom prst="rect">
            <a:avLst/>
          </a:prstGeom>
        </p:spPr>
      </p:pic>
      <p:sp>
        <p:nvSpPr>
          <p:cNvPr id="5" name="Oval 4">
            <a:extLst>
              <a:ext uri="{FF2B5EF4-FFF2-40B4-BE49-F238E27FC236}">
                <a16:creationId xmlns:a16="http://schemas.microsoft.com/office/drawing/2014/main" xmlns="" id="{39FE6BAE-1302-486B-B0B1-03B3C51ED5E7}"/>
              </a:ext>
            </a:extLst>
          </p:cNvPr>
          <p:cNvSpPr/>
          <p:nvPr/>
        </p:nvSpPr>
        <p:spPr>
          <a:xfrm>
            <a:off x="2956142" y="2780216"/>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3A093144-360A-4AE6-9668-59F9589E2E12}"/>
              </a:ext>
            </a:extLst>
          </p:cNvPr>
          <p:cNvSpPr/>
          <p:nvPr/>
        </p:nvSpPr>
        <p:spPr>
          <a:xfrm>
            <a:off x="7103362" y="2650442"/>
            <a:ext cx="2167003" cy="24556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7215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5FD26D33-B1F0-41D2-ACF9-226A7D23E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25" name="任意多边形 70">
            <a:extLst>
              <a:ext uri="{FF2B5EF4-FFF2-40B4-BE49-F238E27FC236}">
                <a16:creationId xmlns:a16="http://schemas.microsoft.com/office/drawing/2014/main" xmlns="" id="{F5814427-19AC-4496-860A-28C57A834931}"/>
              </a:ext>
            </a:extLst>
          </p:cNvPr>
          <p:cNvSpPr/>
          <p:nvPr/>
        </p:nvSpPr>
        <p:spPr>
          <a:xfrm rot="10800000">
            <a:off x="2396177" y="1196357"/>
            <a:ext cx="8732930" cy="4231636"/>
          </a:xfrm>
          <a:custGeom>
            <a:avLst/>
            <a:gdLst>
              <a:gd name="connsiteX0" fmla="*/ 514985 w 2610115"/>
              <a:gd name="connsiteY0" fmla="*/ 194411 h 1975845"/>
              <a:gd name="connsiteX1" fmla="*/ 847273 w 2610115"/>
              <a:gd name="connsiteY1" fmla="*/ 231372 h 1975845"/>
              <a:gd name="connsiteX2" fmla="*/ 847370 w 2610115"/>
              <a:gd name="connsiteY2" fmla="*/ 231228 h 1975845"/>
              <a:gd name="connsiteX3" fmla="*/ 891877 w 2610115"/>
              <a:gd name="connsiteY3" fmla="*/ 165153 h 1975845"/>
              <a:gd name="connsiteX4" fmla="*/ 1357208 w 2610115"/>
              <a:gd name="connsiteY4" fmla="*/ 150454 h 1975845"/>
              <a:gd name="connsiteX5" fmla="*/ 1359483 w 2610115"/>
              <a:gd name="connsiteY5" fmla="*/ 146907 h 1975845"/>
              <a:gd name="connsiteX6" fmla="*/ 1392515 w 2610115"/>
              <a:gd name="connsiteY6" fmla="*/ 95396 h 1975845"/>
              <a:gd name="connsiteX7" fmla="*/ 1555909 w 2610115"/>
              <a:gd name="connsiteY7" fmla="*/ 2697 h 1975845"/>
              <a:gd name="connsiteX8" fmla="*/ 1752718 w 2610115"/>
              <a:gd name="connsiteY8" fmla="*/ 55742 h 1975845"/>
              <a:gd name="connsiteX9" fmla="*/ 1799449 w 2610115"/>
              <a:gd name="connsiteY9" fmla="*/ 103995 h 1975845"/>
              <a:gd name="connsiteX10" fmla="*/ 1802338 w 2610115"/>
              <a:gd name="connsiteY10" fmla="*/ 106977 h 1975845"/>
              <a:gd name="connsiteX11" fmla="*/ 2004528 w 2610115"/>
              <a:gd name="connsiteY11" fmla="*/ 1214 h 1975845"/>
              <a:gd name="connsiteX12" fmla="*/ 2142054 w 2610115"/>
              <a:gd name="connsiteY12" fmla="*/ 25099 h 1975845"/>
              <a:gd name="connsiteX13" fmla="*/ 2314325 w 2610115"/>
              <a:gd name="connsiteY13" fmla="*/ 248470 h 1975845"/>
              <a:gd name="connsiteX14" fmla="*/ 2315263 w 2610115"/>
              <a:gd name="connsiteY14" fmla="*/ 248869 h 1975845"/>
              <a:gd name="connsiteX15" fmla="*/ 2388106 w 2610115"/>
              <a:gd name="connsiteY15" fmla="*/ 279811 h 1975845"/>
              <a:gd name="connsiteX16" fmla="*/ 2535411 w 2610115"/>
              <a:gd name="connsiteY16" fmla="*/ 465259 h 1975845"/>
              <a:gd name="connsiteX17" fmla="*/ 2525516 w 2610115"/>
              <a:gd name="connsiteY17" fmla="*/ 700334 h 1975845"/>
              <a:gd name="connsiteX18" fmla="*/ 2597804 w 2610115"/>
              <a:gd name="connsiteY18" fmla="*/ 1059759 h 1975845"/>
              <a:gd name="connsiteX19" fmla="*/ 2259174 w 2610115"/>
              <a:gd name="connsiteY19" fmla="*/ 1374381 h 1975845"/>
              <a:gd name="connsiteX20" fmla="*/ 2137951 w 2610115"/>
              <a:gd name="connsiteY20" fmla="*/ 1643972 h 1975845"/>
              <a:gd name="connsiteX21" fmla="*/ 1725223 w 2610115"/>
              <a:gd name="connsiteY21" fmla="*/ 1676614 h 1975845"/>
              <a:gd name="connsiteX22" fmla="*/ 1430280 w 2610115"/>
              <a:gd name="connsiteY22" fmla="*/ 1964218 h 1975845"/>
              <a:gd name="connsiteX23" fmla="*/ 996615 w 2610115"/>
              <a:gd name="connsiteY23" fmla="*/ 1788666 h 1975845"/>
              <a:gd name="connsiteX24" fmla="*/ 352423 w 2610115"/>
              <a:gd name="connsiteY24" fmla="*/ 1615216 h 1975845"/>
              <a:gd name="connsiteX25" fmla="*/ 69186 w 2610115"/>
              <a:gd name="connsiteY25" fmla="*/ 1422201 h 1975845"/>
              <a:gd name="connsiteX26" fmla="*/ 89788 w 2610115"/>
              <a:gd name="connsiteY26" fmla="*/ 1218899 h 1975845"/>
              <a:gd name="connsiteX27" fmla="*/ 128033 w 2610115"/>
              <a:gd name="connsiteY27" fmla="*/ 1164062 h 1975845"/>
              <a:gd name="connsiteX28" fmla="*/ 127542 w 2610115"/>
              <a:gd name="connsiteY28" fmla="*/ 1159860 h 1975845"/>
              <a:gd name="connsiteX29" fmla="*/ 69942 w 2610115"/>
              <a:gd name="connsiteY29" fmla="*/ 1111936 h 1975845"/>
              <a:gd name="connsiteX30" fmla="*/ 1906 w 2610115"/>
              <a:gd name="connsiteY30" fmla="*/ 894356 h 1975845"/>
              <a:gd name="connsiteX31" fmla="*/ 235303 w 2610115"/>
              <a:gd name="connsiteY31" fmla="*/ 656766 h 1975845"/>
              <a:gd name="connsiteX32" fmla="*/ 237535 w 2610115"/>
              <a:gd name="connsiteY32" fmla="*/ 650503 h 1975845"/>
              <a:gd name="connsiteX33" fmla="*/ 341501 w 2610115"/>
              <a:gd name="connsiteY33" fmla="*/ 309319 h 1975845"/>
              <a:gd name="connsiteX34" fmla="*/ 514985 w 2610115"/>
              <a:gd name="connsiteY34" fmla="*/ 194411 h 197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10115" h="1975845">
                <a:moveTo>
                  <a:pt x="514985" y="194411"/>
                </a:moveTo>
                <a:cubicBezTo>
                  <a:pt x="622902" y="158190"/>
                  <a:pt x="743903" y="168940"/>
                  <a:pt x="847273" y="231372"/>
                </a:cubicBezTo>
                <a:lnTo>
                  <a:pt x="847370" y="231228"/>
                </a:lnTo>
                <a:lnTo>
                  <a:pt x="891877" y="165153"/>
                </a:lnTo>
                <a:cubicBezTo>
                  <a:pt x="1010526" y="28042"/>
                  <a:pt x="1222997" y="14047"/>
                  <a:pt x="1357208" y="150454"/>
                </a:cubicBezTo>
                <a:lnTo>
                  <a:pt x="1359483" y="146907"/>
                </a:lnTo>
                <a:lnTo>
                  <a:pt x="1392515" y="95396"/>
                </a:lnTo>
                <a:cubicBezTo>
                  <a:pt x="1433742" y="45531"/>
                  <a:pt x="1491601" y="12092"/>
                  <a:pt x="1555909" y="2697"/>
                </a:cubicBezTo>
                <a:cubicBezTo>
                  <a:pt x="1626688" y="-7657"/>
                  <a:pt x="1697399" y="12178"/>
                  <a:pt x="1752718" y="55742"/>
                </a:cubicBezTo>
                <a:lnTo>
                  <a:pt x="1799449" y="103995"/>
                </a:lnTo>
                <a:lnTo>
                  <a:pt x="1802338" y="106977"/>
                </a:lnTo>
                <a:cubicBezTo>
                  <a:pt x="1854457" y="43717"/>
                  <a:pt x="1927884" y="7011"/>
                  <a:pt x="2004528" y="1214"/>
                </a:cubicBezTo>
                <a:cubicBezTo>
                  <a:pt x="2050514" y="-2265"/>
                  <a:pt x="2097658" y="5383"/>
                  <a:pt x="2142054" y="25099"/>
                </a:cubicBezTo>
                <a:cubicBezTo>
                  <a:pt x="2232262" y="65146"/>
                  <a:pt x="2296947" y="148991"/>
                  <a:pt x="2314325" y="248470"/>
                </a:cubicBezTo>
                <a:lnTo>
                  <a:pt x="2315263" y="248869"/>
                </a:lnTo>
                <a:lnTo>
                  <a:pt x="2388106" y="279811"/>
                </a:lnTo>
                <a:cubicBezTo>
                  <a:pt x="2457030" y="320051"/>
                  <a:pt x="2510068" y="385712"/>
                  <a:pt x="2535411" y="465259"/>
                </a:cubicBezTo>
                <a:cubicBezTo>
                  <a:pt x="2559970" y="542246"/>
                  <a:pt x="2556471" y="625862"/>
                  <a:pt x="2525516" y="700334"/>
                </a:cubicBezTo>
                <a:cubicBezTo>
                  <a:pt x="2601605" y="802465"/>
                  <a:pt x="2628215" y="934861"/>
                  <a:pt x="2597804" y="1059759"/>
                </a:cubicBezTo>
                <a:cubicBezTo>
                  <a:pt x="2557376" y="1225802"/>
                  <a:pt x="2423541" y="1350151"/>
                  <a:pt x="2259174" y="1374381"/>
                </a:cubicBezTo>
                <a:cubicBezTo>
                  <a:pt x="2258390" y="1478021"/>
                  <a:pt x="2214160" y="1576312"/>
                  <a:pt x="2137951" y="1643972"/>
                </a:cubicBezTo>
                <a:cubicBezTo>
                  <a:pt x="2022158" y="1746789"/>
                  <a:pt x="1854895" y="1760001"/>
                  <a:pt x="1725223" y="1676614"/>
                </a:cubicBezTo>
                <a:cubicBezTo>
                  <a:pt x="1683287" y="1819845"/>
                  <a:pt x="1570994" y="1929336"/>
                  <a:pt x="1430280" y="1964218"/>
                </a:cubicBezTo>
                <a:cubicBezTo>
                  <a:pt x="1264465" y="2005317"/>
                  <a:pt x="1091410" y="1935279"/>
                  <a:pt x="996615" y="1788666"/>
                </a:cubicBezTo>
                <a:cubicBezTo>
                  <a:pt x="772874" y="1927827"/>
                  <a:pt x="482275" y="1849606"/>
                  <a:pt x="352423" y="1615216"/>
                </a:cubicBezTo>
                <a:cubicBezTo>
                  <a:pt x="224864" y="1630623"/>
                  <a:pt x="105088" y="1549019"/>
                  <a:pt x="69186" y="1422201"/>
                </a:cubicBezTo>
                <a:cubicBezTo>
                  <a:pt x="49681" y="1353386"/>
                  <a:pt x="57737" y="1280482"/>
                  <a:pt x="89788" y="1218899"/>
                </a:cubicBezTo>
                <a:lnTo>
                  <a:pt x="128033" y="1164062"/>
                </a:lnTo>
                <a:lnTo>
                  <a:pt x="127542" y="1159860"/>
                </a:lnTo>
                <a:lnTo>
                  <a:pt x="69942" y="1111936"/>
                </a:lnTo>
                <a:cubicBezTo>
                  <a:pt x="18379" y="1054273"/>
                  <a:pt x="-7507" y="975034"/>
                  <a:pt x="1906" y="894356"/>
                </a:cubicBezTo>
                <a:cubicBezTo>
                  <a:pt x="16630" y="768406"/>
                  <a:pt x="113536" y="669750"/>
                  <a:pt x="235303" y="656766"/>
                </a:cubicBezTo>
                <a:cubicBezTo>
                  <a:pt x="236026" y="654663"/>
                  <a:pt x="236811" y="652606"/>
                  <a:pt x="237535" y="650503"/>
                </a:cubicBezTo>
                <a:cubicBezTo>
                  <a:pt x="221183" y="526474"/>
                  <a:pt x="259318" y="401393"/>
                  <a:pt x="341501" y="309319"/>
                </a:cubicBezTo>
                <a:cubicBezTo>
                  <a:pt x="390196" y="254785"/>
                  <a:pt x="450235" y="216143"/>
                  <a:pt x="514985" y="194411"/>
                </a:cubicBezTo>
                <a:close/>
              </a:path>
            </a:pathLst>
          </a:custGeom>
          <a:solidFill>
            <a:schemeClr val="bg1"/>
          </a:solidFill>
          <a:ln>
            <a:solidFill>
              <a:srgbClr val="8FE5BB"/>
            </a:solidFill>
          </a:ln>
          <a:effectLst>
            <a:outerShdw dist="203200" dir="3300000" algn="t"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华文新魏" panose="02010800040101010101" pitchFamily="2" charset="-122"/>
              <a:cs typeface="+mn-cs"/>
            </a:endParaRPr>
          </a:p>
        </p:txBody>
      </p:sp>
      <p:pic>
        <p:nvPicPr>
          <p:cNvPr id="7" name="图片 27">
            <a:extLst>
              <a:ext uri="{FF2B5EF4-FFF2-40B4-BE49-F238E27FC236}">
                <a16:creationId xmlns:a16="http://schemas.microsoft.com/office/drawing/2014/main" xmlns="" id="{A457DC15-9463-4DEA-97E6-20F4942A2A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00494" y="4452610"/>
            <a:ext cx="2270989" cy="1902721"/>
          </a:xfrm>
          <a:prstGeom prst="rect">
            <a:avLst/>
          </a:prstGeom>
        </p:spPr>
      </p:pic>
      <p:pic>
        <p:nvPicPr>
          <p:cNvPr id="2" name="Picture 1">
            <a:extLst>
              <a:ext uri="{FF2B5EF4-FFF2-40B4-BE49-F238E27FC236}">
                <a16:creationId xmlns:a16="http://schemas.microsoft.com/office/drawing/2014/main" xmlns="" id="{61AEBFF3-52A4-4552-82D5-3A9D6D115958}"/>
              </a:ext>
            </a:extLst>
          </p:cNvPr>
          <p:cNvPicPr>
            <a:picLocks noChangeAspect="1"/>
          </p:cNvPicPr>
          <p:nvPr/>
        </p:nvPicPr>
        <p:blipFill>
          <a:blip r:embed="rId5"/>
          <a:stretch>
            <a:fillRect/>
          </a:stretch>
        </p:blipFill>
        <p:spPr>
          <a:xfrm>
            <a:off x="3235958" y="2029846"/>
            <a:ext cx="6559865" cy="2798307"/>
          </a:xfrm>
          <a:prstGeom prst="rect">
            <a:avLst/>
          </a:prstGeom>
        </p:spPr>
      </p:pic>
    </p:spTree>
    <p:extLst>
      <p:ext uri="{BB962C8B-B14F-4D97-AF65-F5344CB8AC3E}">
        <p14:creationId xmlns:p14="http://schemas.microsoft.com/office/powerpoint/2010/main" val="3730257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94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404887" y="30511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95687" l="2875" r="100000"/>
                    </a14:imgEffect>
                  </a14:imgLayer>
                </a14:imgProps>
              </a:ext>
              <a:ext uri="{28A0092B-C50C-407E-A947-70E740481C1C}">
                <a14:useLocalDpi xmlns:a14="http://schemas.microsoft.com/office/drawing/2010/main" val="0"/>
              </a:ext>
            </a:extLst>
          </a:blip>
          <a:srcRect l="6361" r="4937"/>
          <a:stretch>
            <a:fillRect/>
          </a:stretch>
        </p:blipFill>
        <p:spPr bwMode="auto">
          <a:xfrm>
            <a:off x="4697977" y="1"/>
            <a:ext cx="6285437" cy="7086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719397" y="5297405"/>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382001" y="4822263"/>
            <a:ext cx="1698437" cy="196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Oval Callout 21"/>
          <p:cNvSpPr/>
          <p:nvPr/>
        </p:nvSpPr>
        <p:spPr>
          <a:xfrm>
            <a:off x="1719396" y="165473"/>
            <a:ext cx="4633600" cy="2209800"/>
          </a:xfrm>
          <a:prstGeom prst="wedgeEllipseCallout">
            <a:avLst>
              <a:gd name="adj1" fmla="val 11292"/>
              <a:gd name="adj2" fmla="val 839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bắt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trở</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lạnh</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nên</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rừng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nhặt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một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ít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hạt</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dẻ</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để</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trữ</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đông</a:t>
            </a: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23" name="Oval Callout 22"/>
          <p:cNvSpPr/>
          <p:nvPr/>
        </p:nvSpPr>
        <p:spPr>
          <a:xfrm>
            <a:off x="4905632" y="5209655"/>
            <a:ext cx="3476368" cy="1578606"/>
          </a:xfrm>
          <a:prstGeom prst="wedgeEllipseCallout">
            <a:avLst>
              <a:gd name="adj1" fmla="val 58327"/>
              <a:gd name="adj2" fmla="val -3414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Vâng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ạ!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Bây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giờ</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chúng</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ta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hãy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ngay</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thôi</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21"/>
                                        </p:tgtEl>
                                        <p:attrNameLst>
                                          <p:attrName>r</p:attrName>
                                        </p:attrNameLst>
                                      </p:cBhvr>
                                    </p:animRot>
                                    <p:animRot by="-240000">
                                      <p:cBhvr>
                                        <p:cTn id="13" dur="600" fill="hold">
                                          <p:stCondLst>
                                            <p:cond delay="600"/>
                                          </p:stCondLst>
                                        </p:cTn>
                                        <p:tgtEl>
                                          <p:spTgt spid="21"/>
                                        </p:tgtEl>
                                        <p:attrNameLst>
                                          <p:attrName>r</p:attrName>
                                        </p:attrNameLst>
                                      </p:cBhvr>
                                    </p:animRot>
                                    <p:animRot by="240000">
                                      <p:cBhvr>
                                        <p:cTn id="14" dur="600" fill="hold">
                                          <p:stCondLst>
                                            <p:cond delay="1200"/>
                                          </p:stCondLst>
                                        </p:cTn>
                                        <p:tgtEl>
                                          <p:spTgt spid="21"/>
                                        </p:tgtEl>
                                        <p:attrNameLst>
                                          <p:attrName>r</p:attrName>
                                        </p:attrNameLst>
                                      </p:cBhvr>
                                    </p:animRot>
                                    <p:animRot by="-240000">
                                      <p:cBhvr>
                                        <p:cTn id="15" dur="600" fill="hold">
                                          <p:stCondLst>
                                            <p:cond delay="1800"/>
                                          </p:stCondLst>
                                        </p:cTn>
                                        <p:tgtEl>
                                          <p:spTgt spid="21"/>
                                        </p:tgtEl>
                                        <p:attrNameLst>
                                          <p:attrName>r</p:attrName>
                                        </p:attrNameLst>
                                      </p:cBhvr>
                                    </p:animRot>
                                    <p:animRot by="120000">
                                      <p:cBhvr>
                                        <p:cTn id="16" dur="600" fill="hold">
                                          <p:stCondLst>
                                            <p:cond delay="24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500" fill="hold"/>
                                        <p:tgtEl>
                                          <p:spTgt spid="23"/>
                                        </p:tgtEl>
                                        <p:attrNameLst>
                                          <p:attrName>ppt_w</p:attrName>
                                        </p:attrNameLst>
                                      </p:cBhvr>
                                      <p:tavLst>
                                        <p:tav tm="0">
                                          <p:val>
                                            <p:fltVal val="0"/>
                                          </p:val>
                                        </p:tav>
                                        <p:tav tm="100000">
                                          <p:val>
                                            <p:strVal val="#ppt_w"/>
                                          </p:val>
                                        </p:tav>
                                      </p:tavLst>
                                    </p:anim>
                                    <p:anim calcmode="lin" valueType="num">
                                      <p:cBhvr>
                                        <p:cTn id="29" dur="500" fill="hold"/>
                                        <p:tgtEl>
                                          <p:spTgt spid="23"/>
                                        </p:tgtEl>
                                        <p:attrNameLst>
                                          <p:attrName>ppt_h</p:attrName>
                                        </p:attrNameLst>
                                      </p:cBhvr>
                                      <p:tavLst>
                                        <p:tav tm="0">
                                          <p:val>
                                            <p:fltVal val="0"/>
                                          </p:val>
                                        </p:tav>
                                        <p:tav tm="100000">
                                          <p:val>
                                            <p:strVal val="#ppt_h"/>
                                          </p:val>
                                        </p:tav>
                                      </p:tavLst>
                                    </p:anim>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P spid="2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739632" y="2857947"/>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607342" y="4099756"/>
            <a:ext cx="1862846" cy="2156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Flowchart: Connector 28">
            <a:hlinkClick r:id="rId6" action="ppaction://hlinksldjump"/>
          </p:cNvPr>
          <p:cNvSpPr/>
          <p:nvPr/>
        </p:nvSpPr>
        <p:spPr>
          <a:xfrm>
            <a:off x="2707153" y="6323840"/>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sp>
        <p:nvSpPr>
          <p:cNvPr id="30" name="Flowchart: Connector 29">
            <a:hlinkClick r:id="rId7" action="ppaction://hlinksldjump"/>
          </p:cNvPr>
          <p:cNvSpPr/>
          <p:nvPr/>
        </p:nvSpPr>
        <p:spPr>
          <a:xfrm>
            <a:off x="4528645" y="6203679"/>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sp>
        <p:nvSpPr>
          <p:cNvPr id="31" name="Flowchart: Connector 30">
            <a:hlinkClick r:id="rId8" action="ppaction://hlinksldjump"/>
          </p:cNvPr>
          <p:cNvSpPr/>
          <p:nvPr/>
        </p:nvSpPr>
        <p:spPr>
          <a:xfrm>
            <a:off x="7155841" y="617955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a:t>
            </a:r>
          </a:p>
        </p:txBody>
      </p:sp>
      <p:sp>
        <p:nvSpPr>
          <p:cNvPr id="32" name="Flowchart: Connector 31">
            <a:hlinkClick r:id="rId9" action="ppaction://hlinksldjump"/>
          </p:cNvPr>
          <p:cNvSpPr/>
          <p:nvPr/>
        </p:nvSpPr>
        <p:spPr>
          <a:xfrm>
            <a:off x="8443258" y="6467935"/>
            <a:ext cx="328168" cy="4186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a:t>
            </a:r>
          </a:p>
        </p:txBody>
      </p:sp>
      <p:pic>
        <p:nvPicPr>
          <p:cNvPr id="3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3124201" y="6129089"/>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4938872" y="6085796"/>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7620001" y="5948350"/>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8"/>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a:off x="8818375" y="6256064"/>
            <a:ext cx="551097" cy="519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9688" b="88438" l="12812" r="83594">
                        <a14:backgroundMark x1="29688" y1="44688" x2="67031" y2="47344"/>
                        <a14:backgroundMark x1="65469" y1="33906" x2="73125" y2="46875"/>
                        <a14:backgroundMark x1="68906" y1="49219" x2="76250" y2="46875"/>
                        <a14:backgroundMark x1="28906" y1="40313" x2="27813" y2="47344"/>
                        <a14:backgroundMark x1="37801" y1="47450" x2="61684" y2="5055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5714507" y="4099757"/>
            <a:ext cx="1769503" cy="149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8"/>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2057400" y="6388882"/>
            <a:ext cx="250873" cy="23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8"/>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7698878" y="5149960"/>
            <a:ext cx="196670" cy="18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8"/>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5960641" y="5788859"/>
            <a:ext cx="167026" cy="15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8324068" y="5544590"/>
            <a:ext cx="283274" cy="267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8"/>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10136137" y="6413005"/>
            <a:ext cx="308465" cy="29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8"/>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0" b="92103" l="500" r="100000"/>
                    </a14:imgEffect>
                  </a14:imgLayer>
                </a14:imgProps>
              </a:ext>
              <a:ext uri="{28A0092B-C50C-407E-A947-70E740481C1C}">
                <a14:useLocalDpi xmlns:a14="http://schemas.microsoft.com/office/drawing/2010/main" val="0"/>
              </a:ext>
            </a:extLst>
          </a:blip>
          <a:srcRect b="6928"/>
          <a:stretch>
            <a:fillRect/>
          </a:stretch>
        </p:blipFill>
        <p:spPr bwMode="auto">
          <a:xfrm flipH="1">
            <a:off x="6333254" y="6515857"/>
            <a:ext cx="283222" cy="267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5294618"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405962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6973602"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35164" y="533401"/>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Kết quả hình ảnh cho FIREWORK GIF"/>
          <p:cNvPicPr>
            <a:picLocks noChangeAspect="1" noChangeArrowheads="1" noCrop="1"/>
          </p:cNvPicPr>
          <p:nvPr/>
        </p:nvPicPr>
        <p:blipFill>
          <a:blip r:embed="rId24">
            <a:extLst>
              <a:ext uri="{28A0092B-C50C-407E-A947-70E740481C1C}">
                <a14:useLocalDpi xmlns:a14="http://schemas.microsoft.com/office/drawing/2010/main" val="0"/>
              </a:ext>
            </a:extLst>
          </a:blip>
          <a:srcRect/>
          <a:stretch>
            <a:fillRect/>
          </a:stretch>
        </p:blipFill>
        <p:spPr bwMode="auto">
          <a:xfrm>
            <a:off x="8098113" y="990601"/>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2" name="5-Point Star 1"/>
          <p:cNvSpPr/>
          <p:nvPr/>
        </p:nvSpPr>
        <p:spPr>
          <a:xfrm>
            <a:off x="9946167" y="5688470"/>
            <a:ext cx="688402" cy="70617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hlinkClick r:id="rId25" action="ppaction://hlinksldjump"/>
            <a:extLst>
              <a:ext uri="{FF2B5EF4-FFF2-40B4-BE49-F238E27FC236}">
                <a16:creationId xmlns:a16="http://schemas.microsoft.com/office/drawing/2014/main" xmlns="" id="{33D6B653-D362-4366-A8FB-66C963AF9CFA}"/>
              </a:ext>
            </a:extLst>
          </p:cNvPr>
          <p:cNvSpPr/>
          <p:nvPr/>
        </p:nvSpPr>
        <p:spPr>
          <a:xfrm>
            <a:off x="10634569" y="238845"/>
            <a:ext cx="1374551" cy="493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0.00017 2.03515E-7 C -0.00208 -0.00902 -0.00156 -0.00254 0.00105 -0.01526 C 0.00382 -0.02914 0.00261 -0.03562 0.01077 -0.04394 C 0.01337 -0.04926 0.01511 -0.05527 0.01789 -0.06059 C 0.01962 -0.07007 0.0191 -0.07863 0.025 -0.08441 C 0.02796 -0.09598 0.0323 -0.11286 0.03959 -0.1198 C 0.04514 -0.13159 0.05035 -0.14362 0.05764 -0.15333 C 0.06198 -0.16559 0.06893 -0.17484 0.07327 -0.1871 C 0.07587 -0.20167 0.08612 -0.2278 0.09497 -0.23612 C 0.09584 -0.23844 0.09636 -0.24075 0.0974 -0.24283 C 0.09896 -0.2463 0.10226 -0.25301 0.10226 -0.25278 C 0.10122 -0.25694 0.09862 -0.26041 0.09862 -0.2648 C 0.09862 -0.26688 0.1 -0.26827 0.10087 -0.26989 C 0.1066 -0.28168 0.11407 -0.28631 0.12379 -0.28839 C 0.12622 -0.29001 0.13021 -0.29232 0.1323 -0.2951 C 0.13334 -0.29648 0.13351 -0.29903 0.13473 -0.30019 C 0.13698 -0.30204 0.13959 -0.30227 0.14185 -0.30342 C 0.14549 -0.30504 0.15278 -0.30851 0.15278 -0.30828 C 0.16077 -0.31614 0.16893 -0.31846 0.17796 -0.32216 C 0.19202 -0.32794 0.20417 -0.3321 0.21893 -0.33395 C 0.22744 -0.33673 0.23195 -0.33094 0.23941 -0.32701 C 0.24462 -0.32031 0.25278 -0.31267 0.2599 -0.31036 C 0.26355 -0.3092 0.26719 -0.3092 0.27084 -0.30851 C 0.27257 -0.30805 0.27396 -0.30735 0.2757 -0.30689 C 0.27778 -0.30481 0.28091 -0.30435 0.28282 -0.3018 C 0.28612 -0.29718 0.28629 -0.28122 0.28889 -0.27475 C 0.29011 -0.27128 0.29202 -0.26804 0.29358 -0.2648 C 0.29445 -0.26318 0.29619 -0.25971 0.29619 -0.25948 C 0.29896 -0.24746 0.29775 -0.25301 0.29966 -0.24283 C 0.30087 -0.21647 0.29497 -0.21762 0.3033 -0.21762 " pathEditMode="relative" rAng="0" ptsTypes="fffffffffffffffffffffffffffffA">
                                      <p:cBhvr>
                                        <p:cTn id="21" dur="2000" fill="hold"/>
                                        <p:tgtEl>
                                          <p:spTgt spid="35"/>
                                        </p:tgtEl>
                                        <p:attrNameLst>
                                          <p:attrName>ppt_x</p:attrName>
                                          <p:attrName>ppt_y</p:attrName>
                                        </p:attrNameLst>
                                      </p:cBhvr>
                                      <p:rCtr x="15069" y="-16836"/>
                                    </p:animMotion>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121 -1.84971E-6 C -0.00208 -0.00902 -0.00191 -0.00254 -0.00069 -0.01526 C 0.00052 -0.02913 -2.22222E-6 -0.03561 0.00365 -0.04393 C 0.00486 -0.04925 0.00573 -0.05526 0.00695 -0.06058 C 0.00781 -0.07006 0.00764 -0.07861 0.01025 -0.08439 C 0.01163 -0.09595 0.01354 -0.11283 0.01702 -0.11977 C 0.01945 -0.13156 0.02188 -0.14358 0.02535 -0.15329 C 0.02726 -0.16555 0.03038 -0.1748 0.03247 -0.18705 C 0.03368 -0.20162 0.03837 -0.22774 0.04236 -0.23607 C 0.04288 -0.23838 0.04306 -0.24069 0.04358 -0.24277 C 0.04427 -0.24624 0.04584 -0.25295 0.04584 -0.25271 C 0.04531 -0.25688 0.0441 -0.26034 0.0441 -0.26474 C 0.0441 -0.26682 0.04479 -0.26821 0.04514 -0.26982 C 0.04775 -0.28162 0.05122 -0.28624 0.05573 -0.28832 C 0.05677 -0.28994 0.05868 -0.29225 0.05955 -0.29503 C 0.06007 -0.29641 0.06007 -0.29896 0.06059 -0.30011 C 0.06163 -0.30196 0.06285 -0.30219 0.06389 -0.30335 C 0.06563 -0.30497 0.06893 -0.30844 0.06893 -0.30821 C 0.07257 -0.31607 0.07639 -0.31838 0.08056 -0.32208 C 0.08698 -0.32786 0.09254 -0.33202 0.09931 -0.33387 C 0.1033 -0.33665 0.10538 -0.33087 0.10868 -0.32693 C 0.11111 -0.32023 0.11493 -0.3126 0.11823 -0.31029 C 0.11979 -0.30913 0.12153 -0.30913 0.12327 -0.30844 C 0.12396 -0.30798 0.12466 -0.30728 0.12535 -0.30682 C 0.12639 -0.30474 0.12778 -0.30428 0.12865 -0.30173 C 0.13021 -0.29711 0.13021 -0.28115 0.13143 -0.27468 C 0.13212 -0.27121 0.13299 -0.26798 0.13368 -0.26474 C 0.13403 -0.26312 0.1349 -0.25965 0.1349 -0.25942 C 0.13611 -0.2474 0.13559 -0.25295 0.13646 -0.24277 C 0.13698 -0.21641 0.1342 -0.21757 0.1382 -0.21757 " pathEditMode="relative" rAng="0" ptsTypes="fffffffffffffffffffffffffffffA">
                                      <p:cBhvr>
                                        <p:cTn id="26" dur="2000" fill="hold"/>
                                        <p:tgtEl>
                                          <p:spTgt spid="43"/>
                                        </p:tgtEl>
                                        <p:attrNameLst>
                                          <p:attrName>ppt_x</p:attrName>
                                          <p:attrName>ppt_y</p:attrName>
                                        </p:attrNameLst>
                                      </p:cBhvr>
                                      <p:rCtr x="6927" y="-16832"/>
                                    </p:animMotion>
                                  </p:child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4"/>
                    </p:tgtEl>
                  </p:cond>
                </p:stCondLst>
                <p:endSync evt="end" delay="0">
                  <p:rtn val="all"/>
                </p:endSync>
                <p:childTnLst>
                  <p:par>
                    <p:cTn id="28" fill="hold">
                      <p:stCondLst>
                        <p:cond delay="0"/>
                      </p:stCondLst>
                      <p:childTnLst>
                        <p:par>
                          <p:cTn id="29" fill="hold">
                            <p:stCondLst>
                              <p:cond delay="0"/>
                            </p:stCondLst>
                            <p:childTnLst>
                              <p:par>
                                <p:cTn id="30" presetID="0" presetClass="path" presetSubtype="0" accel="50000" decel="50000" fill="hold" nodeType="clickEffect">
                                  <p:stCondLst>
                                    <p:cond delay="0"/>
                                  </p:stCondLst>
                                  <p:childTnLst>
                                    <p:animMotion origin="layout" path="M 2.22045E-16 3.75723E-6 C 0.00087 -0.00902 0.00052 -0.00255 -0.00052 -0.01526 C -0.00174 -0.02914 -0.00122 -0.03561 -0.00434 -0.04393 C -0.00538 -0.04925 -0.00608 -0.05526 -0.00712 -0.06058 C -0.00781 -0.07006 -0.00764 -0.07862 -0.0099 -0.0844 C -0.01111 -0.09596 -0.01267 -0.11284 -0.01562 -0.11977 C -0.01771 -0.13156 -0.01979 -0.14359 -0.02274 -0.1533 C -0.02431 -0.16555 -0.02708 -0.1748 -0.02882 -0.18706 C -0.02986 -0.20162 -0.03385 -0.22775 -0.03733 -0.23607 C -0.03767 -0.23839 -0.03785 -0.2407 -0.03837 -0.24278 C -0.03889 -0.24625 -0.0401 -0.25295 -0.0401 -0.25272 C -0.03976 -0.25688 -0.03889 -0.26035 -0.03889 -0.26474 C -0.03889 -0.26682 -0.03924 -0.26821 -0.03958 -0.26983 C -0.04184 -0.28162 -0.04479 -0.28625 -0.04861 -0.28833 C -0.04948 -0.28995 -0.05122 -0.29226 -0.05191 -0.29503 C -0.05226 -0.29642 -0.05243 -0.29896 -0.05295 -0.30012 C -0.05382 -0.30197 -0.05469 -0.3022 -0.05573 -0.30336 C -0.05712 -0.30497 -0.0599 -0.30844 -0.0599 -0.30821 C -0.06319 -0.31607 -0.06632 -0.31839 -0.06979 -0.32208 C -0.07535 -0.32787 -0.08003 -0.33203 -0.08594 -0.33388 C -0.08906 -0.33665 -0.09097 -0.33087 -0.09392 -0.32694 C -0.09601 -0.32023 -0.09913 -0.3126 -0.10191 -0.31029 C -0.10347 -0.30914 -0.10469 -0.30914 -0.10625 -0.30844 C -0.10677 -0.30798 -0.10747 -0.30729 -0.10816 -0.30682 C -0.10885 -0.30474 -0.11007 -0.30428 -0.11094 -0.30174 C -0.11215 -0.29711 -0.11215 -0.28116 -0.11337 -0.27469 C -0.11389 -0.27122 -0.11441 -0.26798 -0.1151 -0.26474 C -0.11545 -0.26313 -0.11615 -0.25966 -0.11615 -0.25943 C -0.11719 -0.2474 -0.11667 -0.25295 -0.11753 -0.24278 C -0.11806 -0.21642 -0.11562 -0.21758 -0.11875 -0.21758 " pathEditMode="relative" rAng="0" ptsTypes="fffffffffffffffffffffffffffffA">
                                      <p:cBhvr>
                                        <p:cTn id="31" dur="2000" fill="hold"/>
                                        <p:tgtEl>
                                          <p:spTgt spid="44"/>
                                        </p:tgtEl>
                                        <p:attrNameLst>
                                          <p:attrName>ppt_x</p:attrName>
                                          <p:attrName>ppt_y</p:attrName>
                                        </p:attrNameLst>
                                      </p:cBhvr>
                                      <p:rCtr x="-5903" y="-16832"/>
                                    </p:animMotion>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8 -1.7341E-6 C 0.00139 -0.00902 0.00087 -0.00254 -0.00104 -0.01526 C -0.00313 -0.02913 -0.00209 -0.03561 -0.00799 -0.04393 C -0.0099 -0.04925 -0.01129 -0.05526 -0.0132 -0.06058 C -0.01459 -0.07006 -0.01424 -0.07861 -0.0184 -0.08439 C -0.02049 -0.09595 -0.02379 -0.11283 -0.02882 -0.11977 C -0.03281 -0.13156 -0.03663 -0.14358 -0.04202 -0.15329 C -0.04514 -0.16555 -0.05 -0.1748 -0.0533 -0.18705 C -0.05521 -0.20162 -0.0625 -0.22774 -0.06893 -0.23607 C -0.06962 -0.23838 -0.06997 -0.24069 -0.07066 -0.24277 C -0.07188 -0.24624 -0.07413 -0.25295 -0.07413 -0.25272 C -0.07361 -0.25688 -0.0717 -0.26035 -0.0717 -0.26474 C -0.0717 -0.26682 -0.07257 -0.26821 -0.07327 -0.26982 C -0.07743 -0.28162 -0.08281 -0.28624 -0.08976 -0.28832 C -0.0915 -0.28994 -0.09445 -0.29225 -0.09601 -0.29503 C -0.0967 -0.29641 -0.09688 -0.29896 -0.09757 -0.30011 C -0.09931 -0.30196 -0.10122 -0.30219 -0.10278 -0.30335 C -0.10556 -0.30497 -0.11077 -0.30844 -0.11077 -0.30821 C -0.1165 -0.31607 -0.12257 -0.31838 -0.129 -0.32208 C -0.13906 -0.32786 -0.14792 -0.33202 -0.15851 -0.33387 C -0.16476 -0.33665 -0.16788 -0.33087 -0.17344 -0.32693 C -0.17709 -0.32023 -0.18299 -0.3126 -0.1882 -0.31029 C -0.1908 -0.30913 -0.19358 -0.30913 -0.19618 -0.30844 C -0.1974 -0.30798 -0.19827 -0.30728 -0.19965 -0.30682 C -0.20122 -0.30474 -0.20347 -0.30428 -0.20486 -0.30173 C -0.20712 -0.29711 -0.20729 -0.28115 -0.2092 -0.27468 C -0.21025 -0.27121 -0.21146 -0.26798 -0.21268 -0.26474 C -0.2132 -0.26312 -0.21459 -0.25965 -0.21459 -0.25942 C -0.2165 -0.2474 -0.21545 -0.25295 -0.21702 -0.24277 C -0.21788 -0.21641 -0.21354 -0.21757 -0.21945 -0.21757 " pathEditMode="relative" rAng="0" ptsTypes="fffffffffffffffffffffffffffffA">
                                      <p:cBhvr>
                                        <p:cTn id="36" dur="2000" fill="hold"/>
                                        <p:tgtEl>
                                          <p:spTgt spid="45"/>
                                        </p:tgtEl>
                                        <p:attrNameLst>
                                          <p:attrName>ppt_x</p:attrName>
                                          <p:attrName>ppt_y</p:attrName>
                                        </p:attrNameLst>
                                      </p:cBhvr>
                                      <p:rCtr x="-10885" y="-16832"/>
                                    </p:animMotion>
                                  </p:childTnLst>
                                </p:cTn>
                              </p:par>
                            </p:childTnLst>
                          </p:cTn>
                        </p:par>
                      </p:childTnLst>
                    </p:cTn>
                  </p:par>
                </p:childTnLst>
              </p:cTn>
              <p:nextCondLst>
                <p:cond evt="onClick" delay="0">
                  <p:tgtEl>
                    <p:spTgt spid="45"/>
                  </p:tgtEl>
                </p:cond>
              </p:nextCondLst>
            </p:seq>
            <p:seq concurrent="1" nextAc="seek">
              <p:cTn id="37" restart="whenNotActive" fill="hold" evtFilter="cancelBubble" nodeType="interactiveSeq">
                <p:stCondLst>
                  <p:cond evt="onClick" delay="0">
                    <p:tgtEl>
                      <p:spTgt spid="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par>
                                <p:cTn id="42" presetID="1" presetClass="exit" presetSubtype="0" fill="hold" nodeType="withEffect">
                                  <p:stCondLst>
                                    <p:cond delay="5000"/>
                                  </p:stCondLst>
                                  <p:childTnLst>
                                    <p:set>
                                      <p:cBhvr>
                                        <p:cTn id="43" dur="1" fill="hold">
                                          <p:stCondLst>
                                            <p:cond delay="0"/>
                                          </p:stCondLst>
                                        </p:cTn>
                                        <p:tgtEl>
                                          <p:spTgt spid="52"/>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xit" presetSubtype="0" fill="hold" nodeType="withEffect">
                                  <p:stCondLst>
                                    <p:cond delay="5000"/>
                                  </p:stCondLst>
                                  <p:childTnLst>
                                    <p:set>
                                      <p:cBhvr>
                                        <p:cTn id="47" dur="1" fill="hold">
                                          <p:stCondLst>
                                            <p:cond delay="0"/>
                                          </p:stCondLst>
                                        </p:cTn>
                                        <p:tgtEl>
                                          <p:spTgt spid="5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54"/>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55"/>
                                        </p:tgtEl>
                                        <p:attrNameLst>
                                          <p:attrName>style.visibility</p:attrName>
                                        </p:attrNameLst>
                                      </p:cBhvr>
                                      <p:to>
                                        <p:strVal val="visible"/>
                                      </p:to>
                                    </p:set>
                                  </p:childTnLst>
                                </p:cTn>
                              </p:par>
                              <p:par>
                                <p:cTn id="54" presetID="1" presetClass="exit" presetSubtype="0" fill="hold" nodeType="withEffect">
                                  <p:stCondLst>
                                    <p:cond delay="5000"/>
                                  </p:stCondLst>
                                  <p:childTnLst>
                                    <p:set>
                                      <p:cBhvr>
                                        <p:cTn id="55" dur="1" fill="hold">
                                          <p:stCondLst>
                                            <p:cond delay="0"/>
                                          </p:stCondLst>
                                        </p:cTn>
                                        <p:tgtEl>
                                          <p:spTgt spid="55"/>
                                        </p:tgtEl>
                                        <p:attrNameLst>
                                          <p:attrName>style.visibility</p:attrName>
                                        </p:attrNameLst>
                                      </p:cBhvr>
                                      <p:to>
                                        <p:strVal val="hidden"/>
                                      </p:to>
                                    </p:set>
                                  </p:childTnLst>
                                </p:cTn>
                              </p:par>
                              <p:par>
                                <p:cTn id="56" presetID="1" presetClass="entr" presetSubtype="0" fill="hold" nodeType="withEffect">
                                  <p:stCondLst>
                                    <p:cond delay="0"/>
                                  </p:stCondLst>
                                  <p:childTnLst>
                                    <p:set>
                                      <p:cBhvr>
                                        <p:cTn id="57" dur="1" fill="hold">
                                          <p:stCondLst>
                                            <p:cond delay="0"/>
                                          </p:stCondLst>
                                        </p:cTn>
                                        <p:tgtEl>
                                          <p:spTgt spid="56"/>
                                        </p:tgtEl>
                                        <p:attrNameLst>
                                          <p:attrName>style.visibility</p:attrName>
                                        </p:attrNameLst>
                                      </p:cBhvr>
                                      <p:to>
                                        <p:strVal val="visible"/>
                                      </p:to>
                                    </p:set>
                                  </p:childTnLst>
                                </p:cTn>
                              </p:par>
                              <p:par>
                                <p:cTn id="58" presetID="1" presetClass="exit" presetSubtype="0" fill="hold" nodeType="withEffect">
                                  <p:stCondLst>
                                    <p:cond delay="5000"/>
                                  </p:stCondLst>
                                  <p:childTnLst>
                                    <p:set>
                                      <p:cBhvr>
                                        <p:cTn id="59"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391182" y="3526272"/>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698316" y="5561803"/>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9381814" y="3078053"/>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1788160" y="-103099"/>
            <a:ext cx="933704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141518" y="4470501"/>
            <a:ext cx="64596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1996" y="634924"/>
            <a:ext cx="8656320" cy="1569660"/>
          </a:xfrm>
          <a:prstGeom prst="rect">
            <a:avLst/>
          </a:prstGeom>
          <a:noFill/>
        </p:spPr>
        <p:txBody>
          <a:bodyPr wrap="square" rtlCol="0">
            <a:spAutoFit/>
          </a:bodyPr>
          <a:lstStyle/>
          <a:p>
            <a:pPr lvl="0" algn="ctr">
              <a:defRPr/>
            </a:pP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1.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tóc</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nhanh</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khô</a:t>
            </a:r>
            <a:r>
              <a:rPr lang="en-US" sz="48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4160356" y="5177628"/>
            <a:ext cx="4419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Máy</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sấy</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tóc</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228600" y="3402175"/>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14964" y="566822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156454" y="319850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8" y="-103743"/>
            <a:ext cx="6629400"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3720280" y="3505200"/>
            <a:ext cx="5694830" cy="324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510028" y="457200"/>
            <a:ext cx="5884718" cy="1938992"/>
          </a:xfrm>
          <a:prstGeom prst="rect">
            <a:avLst/>
          </a:prstGeom>
          <a:noFill/>
        </p:spPr>
        <p:txBody>
          <a:bodyPr wrap="square" rtlCol="0">
            <a:spAutoFit/>
          </a:bodyPr>
          <a:lstStyle/>
          <a:p>
            <a:pPr lvl="0" algn="ctr">
              <a:defRPr/>
            </a:pP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2.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nóng</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thức</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ăn</a:t>
            </a:r>
            <a:r>
              <a:rPr lang="en-US" sz="40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3913799" y="4209149"/>
            <a:ext cx="530779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Bếp</a:t>
            </a:r>
            <a:r>
              <a:rPr kumimoji="0" lang="en-US" sz="4800" b="1" i="0" u="none" strike="noStrike" kern="1200" cap="none" spc="0" normalizeH="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 y="0"/>
            <a:ext cx="12188113"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44631" y="3831492"/>
            <a:ext cx="2306360" cy="291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10779034" y="5801255"/>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10079557" y="3458675"/>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2558260" y="-103743"/>
            <a:ext cx="7347740" cy="305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2057400" y="3692055"/>
            <a:ext cx="8839200" cy="305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58260" y="742377"/>
            <a:ext cx="6909223" cy="1329146"/>
          </a:xfrm>
          <a:prstGeom prst="rect">
            <a:avLst/>
          </a:prstGeom>
          <a:noFill/>
        </p:spPr>
        <p:txBody>
          <a:bodyPr wrap="square" rtlCol="0">
            <a:spAutoFit/>
          </a:bodyPr>
          <a:lstStyle/>
          <a:p>
            <a:pPr lvl="0" algn="ctr">
              <a:lnSpc>
                <a:spcPct val="115000"/>
              </a:lnSpc>
              <a:defRPr/>
            </a:pP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3.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tên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phẩm</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nghệ</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làm</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phẳng</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quần</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áo</a:t>
            </a:r>
            <a:r>
              <a:rPr lang="en-US" sz="36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2976880" y="4552257"/>
            <a:ext cx="6705600" cy="830997"/>
          </a:xfrm>
          <a:prstGeom prst="rect">
            <a:avLst/>
          </a:prstGeom>
          <a:noFill/>
        </p:spPr>
        <p:txBody>
          <a:bodyPr wrap="square" rtlCol="0">
            <a:spAutoFit/>
          </a:bodyPr>
          <a:lstStyle/>
          <a:p>
            <a:pPr lvl="0" algn="ctr">
              <a:defRPr/>
            </a:pP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ủi</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là</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flipH="1">
            <a:off x="1510145" y="3554499"/>
            <a:ext cx="2750336" cy="3183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688" b="88438" l="12812" r="83594">
                        <a14:backgroundMark x1="29688" y1="44688" x2="67031" y2="47344"/>
                        <a14:backgroundMark x1="65469" y1="33906" x2="73125" y2="46875"/>
                        <a14:backgroundMark x1="68906" y1="49219" x2="76250" y2="46875"/>
                        <a14:backgroundMark x1="28906" y1="40313" x2="27813" y2="47344"/>
                      </a14:backgroundRemoval>
                    </a14:imgEffect>
                  </a14:imgLayer>
                </a14:imgProps>
              </a:ext>
              <a:ext uri="{28A0092B-C50C-407E-A947-70E740481C1C}">
                <a14:useLocalDpi xmlns:a14="http://schemas.microsoft.com/office/drawing/2010/main" val="0"/>
              </a:ext>
            </a:extLst>
          </a:blip>
          <a:srcRect l="12403" t="9450" r="14520" b="11154"/>
          <a:stretch>
            <a:fillRect/>
          </a:stretch>
        </p:blipFill>
        <p:spPr bwMode="auto">
          <a:xfrm>
            <a:off x="9373424" y="5599640"/>
            <a:ext cx="1280926" cy="1079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92" b="99704" l="2055" r="99658"/>
                    </a14:imgEffect>
                  </a14:imgLayer>
                </a14:imgProps>
              </a:ext>
              <a:ext uri="{28A0092B-C50C-407E-A947-70E740481C1C}">
                <a14:useLocalDpi xmlns:a14="http://schemas.microsoft.com/office/drawing/2010/main" val="0"/>
              </a:ext>
            </a:extLst>
          </a:blip>
          <a:srcRect/>
          <a:stretch>
            <a:fillRect/>
          </a:stretch>
        </p:blipFill>
        <p:spPr bwMode="auto">
          <a:xfrm>
            <a:off x="8077201" y="3409102"/>
            <a:ext cx="2133600" cy="246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21354" b="71250" l="14688" r="91875">
                        <a14:foregroundMark x1="36667" y1="29792" x2="51458" y2="23229"/>
                        <a14:foregroundMark x1="53750" y1="22500" x2="71979" y2="30729"/>
                      </a14:backgroundRemoval>
                    </a14:imgEffect>
                  </a14:imgLayer>
                </a14:imgProps>
              </a:ext>
              <a:ext uri="{28A0092B-C50C-407E-A947-70E740481C1C}">
                <a14:useLocalDpi xmlns:a14="http://schemas.microsoft.com/office/drawing/2010/main" val="0"/>
              </a:ext>
            </a:extLst>
          </a:blip>
          <a:srcRect l="14676" t="20227" r="8409" b="25000"/>
          <a:stretch>
            <a:fillRect/>
          </a:stretch>
        </p:blipFill>
        <p:spPr bwMode="auto">
          <a:xfrm>
            <a:off x="3141517" y="-103743"/>
            <a:ext cx="7069283" cy="2826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81" b="49375" l="14063" r="89375"/>
                    </a14:imgEffect>
                  </a14:imgLayer>
                </a14:imgProps>
              </a:ext>
              <a:ext uri="{28A0092B-C50C-407E-A947-70E740481C1C}">
                <a14:useLocalDpi xmlns:a14="http://schemas.microsoft.com/office/drawing/2010/main" val="0"/>
              </a:ext>
            </a:extLst>
          </a:blip>
          <a:srcRect l="19150" t="8800" r="16076" b="50000"/>
          <a:stretch>
            <a:fillRect/>
          </a:stretch>
        </p:blipFill>
        <p:spPr bwMode="auto">
          <a:xfrm>
            <a:off x="4033520" y="4470501"/>
            <a:ext cx="4492882" cy="2276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53211" y="546478"/>
            <a:ext cx="6645894" cy="1568450"/>
          </a:xfrm>
          <a:prstGeom prst="rect">
            <a:avLst/>
          </a:prstGeom>
          <a:noFill/>
        </p:spPr>
        <p:txBody>
          <a:bodyPr wrap="square" rtlCol="0">
            <a:spAutoFit/>
          </a:bodyPr>
          <a:lstStyle/>
          <a:p>
            <a:pPr lvl="0" algn="ctr">
              <a:defRPr/>
            </a:pPr>
            <a:r>
              <a:rPr lang="en-US"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4. </a:t>
            </a:r>
            <a:r>
              <a:rPr lang="vi-VN" sz="3200" b="1"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Nêu tên sảm phẩm công nghệ có tác dụng giúp mọi người liên lạc với nhau.</a:t>
            </a:r>
            <a:endPar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p:cNvSpPr txBox="1"/>
          <p:nvPr/>
        </p:nvSpPr>
        <p:spPr>
          <a:xfrm>
            <a:off x="4804671" y="5301023"/>
            <a:ext cx="317754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Điện</a:t>
            </a:r>
            <a:r>
              <a:rPr lang="en-US" sz="48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thoại</a:t>
            </a:r>
            <a:endParaRPr kumimoji="0" lang="en-US" sz="4800" b="1" i="0" u="none" strike="noStrike" kern="1200"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17"/>
                                        </p:tgtEl>
                                        <p:attrNameLst>
                                          <p:attrName>r</p:attrName>
                                        </p:attrNameLst>
                                      </p:cBhvr>
                                    </p:animRot>
                                    <p:animRot by="-240000">
                                      <p:cBhvr>
                                        <p:cTn id="13" dur="600" fill="hold">
                                          <p:stCondLst>
                                            <p:cond delay="600"/>
                                          </p:stCondLst>
                                        </p:cTn>
                                        <p:tgtEl>
                                          <p:spTgt spid="17"/>
                                        </p:tgtEl>
                                        <p:attrNameLst>
                                          <p:attrName>r</p:attrName>
                                        </p:attrNameLst>
                                      </p:cBhvr>
                                    </p:animRot>
                                    <p:animRot by="240000">
                                      <p:cBhvr>
                                        <p:cTn id="14" dur="600" fill="hold">
                                          <p:stCondLst>
                                            <p:cond delay="1200"/>
                                          </p:stCondLst>
                                        </p:cTn>
                                        <p:tgtEl>
                                          <p:spTgt spid="17"/>
                                        </p:tgtEl>
                                        <p:attrNameLst>
                                          <p:attrName>r</p:attrName>
                                        </p:attrNameLst>
                                      </p:cBhvr>
                                    </p:animRot>
                                    <p:animRot by="-240000">
                                      <p:cBhvr>
                                        <p:cTn id="15" dur="600" fill="hold">
                                          <p:stCondLst>
                                            <p:cond delay="1800"/>
                                          </p:stCondLst>
                                        </p:cTn>
                                        <p:tgtEl>
                                          <p:spTgt spid="17"/>
                                        </p:tgtEl>
                                        <p:attrNameLst>
                                          <p:attrName>r</p:attrName>
                                        </p:attrNameLst>
                                      </p:cBhvr>
                                    </p:animRot>
                                    <p:animRot by="120000">
                                      <p:cBhvr>
                                        <p:cTn id="16" dur="600" fill="hold">
                                          <p:stCondLst>
                                            <p:cond delay="2400"/>
                                          </p:stCondLst>
                                        </p:cTn>
                                        <p:tgtEl>
                                          <p:spTgt spid="1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1000"/>
                                        <p:tgtEl>
                                          <p:spTgt spid="3074"/>
                                        </p:tgtEl>
                                      </p:cBhvr>
                                    </p:animEffect>
                                    <p:anim calcmode="lin" valueType="num">
                                      <p:cBhvr>
                                        <p:cTn id="22" dur="1000" fill="hold"/>
                                        <p:tgtEl>
                                          <p:spTgt spid="3074"/>
                                        </p:tgtEl>
                                        <p:attrNameLst>
                                          <p:attrName>ppt_x</p:attrName>
                                        </p:attrNameLst>
                                      </p:cBhvr>
                                      <p:tavLst>
                                        <p:tav tm="0">
                                          <p:val>
                                            <p:strVal val="#ppt_x"/>
                                          </p:val>
                                        </p:tav>
                                        <p:tav tm="100000">
                                          <p:val>
                                            <p:strVal val="#ppt_x"/>
                                          </p:val>
                                        </p:tav>
                                      </p:tavLst>
                                    </p:anim>
                                    <p:anim calcmode="lin" valueType="num">
                                      <p:cBhvr>
                                        <p:cTn id="23" dur="1000" fill="hold"/>
                                        <p:tgtEl>
                                          <p:spTgt spid="307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Effect transition="in" filter="fade">
                                      <p:cBhvr>
                                        <p:cTn id="33" dur="1000"/>
                                        <p:tgtEl>
                                          <p:spTgt spid="3075"/>
                                        </p:tgtEl>
                                      </p:cBhvr>
                                    </p:animEffect>
                                    <p:anim calcmode="lin" valueType="num">
                                      <p:cBhvr>
                                        <p:cTn id="34" dur="1000" fill="hold"/>
                                        <p:tgtEl>
                                          <p:spTgt spid="3075"/>
                                        </p:tgtEl>
                                        <p:attrNameLst>
                                          <p:attrName>ppt_x</p:attrName>
                                        </p:attrNameLst>
                                      </p:cBhvr>
                                      <p:tavLst>
                                        <p:tav tm="0">
                                          <p:val>
                                            <p:strVal val="#ppt_x"/>
                                          </p:val>
                                        </p:tav>
                                        <p:tav tm="100000">
                                          <p:val>
                                            <p:strVal val="#ppt_x"/>
                                          </p:val>
                                        </p:tav>
                                      </p:tavLst>
                                    </p:anim>
                                    <p:anim calcmode="lin" valueType="num">
                                      <p:cBhvr>
                                        <p:cTn id="35" dur="1000" fill="hold"/>
                                        <p:tgtEl>
                                          <p:spTgt spid="30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606</Words>
  <Application>Microsoft Office PowerPoint</Application>
  <PresentationFormat>Widescreen</PresentationFormat>
  <Paragraphs>93</Paragraphs>
  <Slides>33</Slides>
  <Notes>11</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33</vt:i4>
      </vt:variant>
    </vt:vector>
  </HeadingPairs>
  <TitlesOfParts>
    <vt:vector size="48" baseType="lpstr">
      <vt:lpstr>宋体</vt:lpstr>
      <vt:lpstr>Arial</vt:lpstr>
      <vt:lpstr>Arial-Rounded</vt:lpstr>
      <vt:lpstr>Calibri</vt:lpstr>
      <vt:lpstr>Calibri Light</vt:lpstr>
      <vt:lpstr>Georgia</vt:lpstr>
      <vt:lpstr>华文新魏</vt:lpstr>
      <vt:lpstr>Tahoma</vt:lpstr>
      <vt:lpstr>Times New Roman</vt:lpstr>
      <vt:lpstr>Trebuchet MS</vt:lpstr>
      <vt:lpstr>字魂58号-创中黑</vt:lpstr>
      <vt:lpstr>字魂59号-创粗黑</vt:lpstr>
      <vt:lpstr>等线</vt:lpstr>
      <vt:lpstr>等线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Hà Trang Lã</dc:creator>
  <cp:lastModifiedBy>Admin</cp:lastModifiedBy>
  <cp:revision>8</cp:revision>
  <dcterms:created xsi:type="dcterms:W3CDTF">2022-08-13T16:15:11Z</dcterms:created>
  <dcterms:modified xsi:type="dcterms:W3CDTF">2022-09-26T10:14:11Z</dcterms:modified>
</cp:coreProperties>
</file>