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7" r:id="rId4"/>
    <p:sldId id="262" r:id="rId5"/>
    <p:sldId id="282" r:id="rId6"/>
    <p:sldId id="276" r:id="rId7"/>
    <p:sldId id="283" r:id="rId8"/>
    <p:sldId id="259" r:id="rId9"/>
    <p:sldId id="260" r:id="rId10"/>
    <p:sldId id="261" r:id="rId11"/>
    <p:sldId id="278" r:id="rId12"/>
    <p:sldId id="266" r:id="rId13"/>
    <p:sldId id="268" r:id="rId14"/>
    <p:sldId id="269" r:id="rId15"/>
    <p:sldId id="270" r:id="rId16"/>
    <p:sldId id="271" r:id="rId17"/>
    <p:sldId id="279" r:id="rId18"/>
    <p:sldId id="273" r:id="rId19"/>
    <p:sldId id="274" r:id="rId20"/>
    <p:sldId id="280" r:id="rId21"/>
    <p:sldId id="281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C82B7-3B2E-4786-9145-C441160A440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C8E49-92EA-458C-94DA-06E430846B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627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0C8A-7839-C476-E170-C8E855C1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6B750-4C68-51FF-14D2-3B45D5C91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68DD2-617C-FF92-EB32-E05450F6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958BA-2876-B6A1-A0C8-7BDDEB6D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5E4E8-453F-6590-74D2-E2A6BD51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043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829B3-9153-38D8-A29C-DC95A6F1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5C1B7-27A0-A23F-3556-E1186C687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7CBE1-64FD-783A-8DD4-43DAFA58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268D2-EE1A-DD1E-D3BC-F52C247C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EEDA9-891E-899A-AD12-027BA528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475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3BCE35-16C0-A3C5-E2C5-C4305E78D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A0BEB-3437-D2D2-3CFE-9BC842415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63F8B-5A51-09A5-B368-A4DBF8AC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4D09D-8DCA-C6B5-A037-6D2C206D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FCC13-8DB3-E2A6-07FF-04F1CB20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657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5"/>
          <p:cNvGrpSpPr/>
          <p:nvPr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4" name="Google Shape;14;p25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5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865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E6FA-6471-6CFD-A352-5F737BEB1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544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44FB-6F77-1A6B-3554-063951B5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6969-D4C9-A6CA-06A0-AD8D5AC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1DD06-F2B3-7839-0E33-7B280102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46ED3-9B4A-B616-86AC-B9A6E936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02C55-5619-DA85-2230-460E3DD0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29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070D-D658-9CBE-25A0-124A34B5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664FD-B5A0-800D-5C89-A3843C9F2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B1AA9-CA85-A74F-1867-3877EE6E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0562-E7E6-E8A5-7A22-B3671604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74BBC-D781-145B-2946-34987C0C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01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2AA9-B409-9216-A333-7D118A13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26866-F0C7-0E5B-0827-5A4846B57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8C7F1-F4DA-A6D4-1D53-A8E7FBC06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941C3-6C8D-1330-BC6B-34AD16FE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0C5E4-FCB6-2DC4-5C41-3C10DE06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4DE82-5159-CB6F-AD7D-86F211F5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67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A5B99-71F1-50F1-95D7-BB625C50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089D3-DC94-E6AC-8013-E5AF340FC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33AD8-5FF4-8747-5957-74BCCCF3E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EEE40-7C83-958D-764D-1880FC405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7E1B4B-A9F3-9EE1-2C15-9FFD3752C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2916FB-50D1-9736-AD18-8809180C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E1D8B-B191-A3E0-7149-C6046C1A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EBFB6-4E0B-C293-D3C2-A16DB694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21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C924-3559-41A0-322A-1713571F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63F2AF-07AD-46C5-777C-8D379CC6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23E8C-8310-B23C-CA19-ACB0C2086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AB886-FD64-8859-AA76-845D7AE4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489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C05C3-099B-340E-DE9B-0B0AE128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9F934-5354-4864-E0CE-AD79040C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09643-421D-27A4-772C-36424221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462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AA43-4124-A2BC-F8F8-08393D82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B4121-E1DE-6E46-350D-DBA8BBFEF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D8766-A074-F772-35A8-02C6AB71E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B9F2E-47DA-C313-51EC-C6D1641B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FF67B-742F-7662-2E85-6772C1F2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2705F-42D4-54EB-87BE-58AD2A08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0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3DCD-11B6-21F6-3000-45B87F9C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6CDA3B-99B5-5429-BF2F-7F5044934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7E187-CF16-A9B1-4102-4B53ECA47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90B89-1464-3853-E4B5-CDD45EB2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83E18-9E04-AB24-1393-7A020FFD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AEFB9-8AF2-AE13-2787-8744FC04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04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6D448-160F-42F7-AC2B-D003CE41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F82A3-E00D-A6A9-8AA0-56DDBA5C7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C69A7-725D-EEDE-4610-876B0F875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C6D2-D15A-4BD0-9663-B8F58F2F1F8B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B77DC-E29A-D734-FDE6-734A2F423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FB95A-E53C-48D2-6C6C-7885824D7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1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0.xml"/><Relationship Id="rId18" Type="http://schemas.openxmlformats.org/officeDocument/2006/relationships/image" Target="../media/image15.gif"/><Relationship Id="rId3" Type="http://schemas.openxmlformats.org/officeDocument/2006/relationships/audio" Target="../media/audio2.wav"/><Relationship Id="rId21" Type="http://schemas.openxmlformats.org/officeDocument/2006/relationships/image" Target="../media/image24.gif"/><Relationship Id="rId7" Type="http://schemas.openxmlformats.org/officeDocument/2006/relationships/slide" Target="slide7.xml"/><Relationship Id="rId12" Type="http://schemas.openxmlformats.org/officeDocument/2006/relationships/image" Target="../media/image20.png"/><Relationship Id="rId17" Type="http://schemas.openxmlformats.org/officeDocument/2006/relationships/image" Target="../media/image23.gif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11" Type="http://schemas.openxmlformats.org/officeDocument/2006/relationships/slide" Target="slide9.xml"/><Relationship Id="rId5" Type="http://schemas.openxmlformats.org/officeDocument/2006/relationships/image" Target="../media/image13.png"/><Relationship Id="rId15" Type="http://schemas.openxmlformats.org/officeDocument/2006/relationships/slide" Target="slide6.xml"/><Relationship Id="rId10" Type="http://schemas.openxmlformats.org/officeDocument/2006/relationships/image" Target="../media/image19.png"/><Relationship Id="rId19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slide" Target="slide8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0F16-42B3-EA49-75FD-4376EE4C8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D0EAF-A46C-49F0-C27B-70A37D0FC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25494-C32B-5018-2EFC-DD533138082A}"/>
              </a:ext>
            </a:extLst>
          </p:cNvPr>
          <p:cNvSpPr/>
          <p:nvPr/>
        </p:nvSpPr>
        <p:spPr>
          <a:xfrm>
            <a:off x="6178529" y="2813705"/>
            <a:ext cx="3076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A9701-07A4-73EB-E931-078577754BBC}"/>
              </a:ext>
            </a:extLst>
          </p:cNvPr>
          <p:cNvGrpSpPr/>
          <p:nvPr/>
        </p:nvGrpSpPr>
        <p:grpSpPr>
          <a:xfrm>
            <a:off x="82529" y="15436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76DBE0-EA4A-9CD3-A20D-17AED7AAF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80FACF7-7C6B-1326-E6FE-6E160C1A19FA}"/>
                </a:ext>
              </a:extLst>
            </p:cNvPr>
            <p:cNvSpPr/>
            <p:nvPr/>
          </p:nvSpPr>
          <p:spPr>
            <a:xfrm>
              <a:off x="491087" y="252966"/>
              <a:ext cx="10951536" cy="6352068"/>
            </a:xfrm>
            <a:prstGeom prst="roundRect">
              <a:avLst>
                <a:gd name="adj" fmla="val 55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7599602E-13A1-75B7-560F-5B23442DBA57}"/>
              </a:ext>
            </a:extLst>
          </p:cNvPr>
          <p:cNvSpPr txBox="1"/>
          <p:nvPr/>
        </p:nvSpPr>
        <p:spPr>
          <a:xfrm>
            <a:off x="1009743" y="608199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26A76-BC80-9D54-BA9B-35A2A3AD6797}"/>
              </a:ext>
            </a:extLst>
          </p:cNvPr>
          <p:cNvSpPr/>
          <p:nvPr/>
        </p:nvSpPr>
        <p:spPr>
          <a:xfrm>
            <a:off x="2618952" y="2881591"/>
            <a:ext cx="67890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(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GIPHY — steffi lynn | Motion design animation, Scrapbook stickers  printable, Giphy">
            <a:extLst>
              <a:ext uri="{FF2B5EF4-FFF2-40B4-BE49-F238E27FC236}">
                <a16:creationId xmlns:a16="http://schemas.microsoft.com/office/drawing/2014/main" id="{71134134-27C2-ADEB-647A-07689BEC11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574180" y="508663"/>
            <a:ext cx="2240549" cy="224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side the USA: Unit 2 Vocabulary | Baamboozle">
            <a:extLst>
              <a:ext uri="{FF2B5EF4-FFF2-40B4-BE49-F238E27FC236}">
                <a16:creationId xmlns:a16="http://schemas.microsoft.com/office/drawing/2014/main" id="{8774D246-EFAD-2367-9F62-5212EA04C8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1428624" y="4545128"/>
            <a:ext cx="4379413" cy="18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9CC8AD-0687-00E9-1B61-7F54A117B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9366572" y="3644702"/>
            <a:ext cx="3549707" cy="3351825"/>
          </a:xfrm>
          <a:prstGeom prst="rect">
            <a:avLst/>
          </a:prstGeom>
        </p:spPr>
      </p:pic>
      <p:pic>
        <p:nvPicPr>
          <p:cNvPr id="14" name="Picture 2" descr="Shooting Star Animated Gif">
            <a:extLst>
              <a:ext uri="{FF2B5EF4-FFF2-40B4-BE49-F238E27FC236}">
                <a16:creationId xmlns:a16="http://schemas.microsoft.com/office/drawing/2014/main" id="{486AC350-0ECB-09D5-EC75-3C5843F2C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308356" y="1852724"/>
            <a:ext cx="3767463" cy="24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EE756-6372-F0A9-B0B3-73C451CF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947" y="122357"/>
            <a:ext cx="3649468" cy="20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31138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x 6 = 30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105746" y="311406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454453" y="312593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451" y="3297169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96" y="3377655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9672" y="741557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8BB74A1-8D6D-7696-7558-D00B6100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567763-2587-DE9E-30E6-B3ECF2F5A880}"/>
              </a:ext>
            </a:extLst>
          </p:cNvPr>
          <p:cNvSpPr/>
          <p:nvPr/>
        </p:nvSpPr>
        <p:spPr>
          <a:xfrm>
            <a:off x="3584588" y="2048504"/>
            <a:ext cx="5707754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4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/>
        </p:nvSpPr>
        <p:spPr>
          <a:xfrm>
            <a:off x="6112635" y="2330919"/>
            <a:ext cx="1426938" cy="108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/>
            <a:r>
              <a:rPr lang="en-US" sz="6591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348"/>
          </a:p>
        </p:txBody>
      </p:sp>
      <p:sp>
        <p:nvSpPr>
          <p:cNvPr id="177" name="Google Shape;177;p10"/>
          <p:cNvSpPr txBox="1"/>
          <p:nvPr/>
        </p:nvSpPr>
        <p:spPr>
          <a:xfrm>
            <a:off x="7539574" y="2330919"/>
            <a:ext cx="1426938" cy="108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/>
            <a:r>
              <a:rPr lang="en-US" sz="6591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348"/>
          </a:p>
        </p:txBody>
      </p:sp>
      <p:sp>
        <p:nvSpPr>
          <p:cNvPr id="178" name="Google Shape;178;p10"/>
          <p:cNvSpPr txBox="1"/>
          <p:nvPr/>
        </p:nvSpPr>
        <p:spPr>
          <a:xfrm>
            <a:off x="6796061" y="2330919"/>
            <a:ext cx="1426938" cy="108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/>
            <a:r>
              <a:rPr lang="en-US" sz="6591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348"/>
          </a:p>
        </p:txBody>
      </p:sp>
      <p:sp>
        <p:nvSpPr>
          <p:cNvPr id="179" name="Google Shape;179;p10"/>
          <p:cNvSpPr txBox="1"/>
          <p:nvPr/>
        </p:nvSpPr>
        <p:spPr>
          <a:xfrm>
            <a:off x="8481353" y="2345464"/>
            <a:ext cx="1426938" cy="108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/>
            <a:r>
              <a:rPr lang="en-US" sz="6591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?</a:t>
            </a:r>
            <a:endParaRPr sz="1348"/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/>
          </a:blip>
          <a:srcRect l="60432" t="10000" r="11750" b="44999"/>
          <a:stretch/>
        </p:blipFill>
        <p:spPr>
          <a:xfrm>
            <a:off x="429148" y="211679"/>
            <a:ext cx="4302018" cy="580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/>
          <p:nvPr/>
        </p:nvSpPr>
        <p:spPr>
          <a:xfrm rot="1049859">
            <a:off x="939498" y="3869387"/>
            <a:ext cx="1298557" cy="1811716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 rot="1843332">
            <a:off x="2787225" y="3914293"/>
            <a:ext cx="1637092" cy="2054791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5037863" y="457382"/>
            <a:ext cx="4965746" cy="99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/>
            <a:r>
              <a:rPr lang="en-US" sz="2996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8 </a:t>
            </a:r>
            <a:r>
              <a:rPr lang="en-US" sz="2996" b="1" dirty="0" err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được</a:t>
            </a:r>
            <a:r>
              <a:rPr lang="en-US" sz="2996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 </a:t>
            </a:r>
            <a:r>
              <a:rPr lang="en-US" sz="2996" b="1" dirty="0" err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lấy</a:t>
            </a:r>
            <a:r>
              <a:rPr lang="en-US" sz="2996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 1 </a:t>
            </a:r>
            <a:r>
              <a:rPr lang="en-US" sz="2996" b="1" dirty="0" err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lần</a:t>
            </a:r>
            <a:endParaRPr sz="1348" dirty="0"/>
          </a:p>
          <a:p>
            <a:pPr algn="ctr"/>
            <a:r>
              <a:rPr lang="en-US" sz="2996" b="1" dirty="0">
                <a:solidFill>
                  <a:srgbClr val="0000CC"/>
                </a:solidFill>
                <a:ea typeface="Questrial"/>
                <a:cs typeface="Questrial"/>
                <a:sym typeface="Questrial"/>
              </a:rPr>
              <a:t>8 x 1 = 8</a:t>
            </a:r>
            <a:endParaRPr sz="1348" dirty="0">
              <a:solidFill>
                <a:srgbClr val="0000CC"/>
              </a:solidFill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5922564" y="1671115"/>
            <a:ext cx="4965746" cy="119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996" b="1" dirty="0">
                <a:ea typeface="Questrial"/>
                <a:cs typeface="Questrial"/>
                <a:sym typeface="Questrial"/>
              </a:rPr>
              <a:t>8 </a:t>
            </a:r>
            <a:r>
              <a:rPr lang="en-US" sz="2996" b="1" dirty="0" err="1">
                <a:ea typeface="Questrial"/>
                <a:cs typeface="Questrial"/>
                <a:sym typeface="Questrial"/>
              </a:rPr>
              <a:t>được</a:t>
            </a:r>
            <a:r>
              <a:rPr lang="en-US" sz="2996" b="1" dirty="0">
                <a:ea typeface="Questrial"/>
                <a:cs typeface="Questrial"/>
                <a:sym typeface="Questrial"/>
              </a:rPr>
              <a:t> </a:t>
            </a:r>
            <a:r>
              <a:rPr lang="en-US" sz="2996" b="1" dirty="0" err="1">
                <a:ea typeface="Questrial"/>
                <a:cs typeface="Questrial"/>
                <a:sym typeface="Questrial"/>
              </a:rPr>
              <a:t>lấy</a:t>
            </a:r>
            <a:r>
              <a:rPr lang="en-US" sz="2996" b="1" dirty="0">
                <a:ea typeface="Questrial"/>
                <a:cs typeface="Questrial"/>
                <a:sym typeface="Questrial"/>
              </a:rPr>
              <a:t> 2 </a:t>
            </a:r>
            <a:r>
              <a:rPr lang="en-US" sz="2996" b="1" dirty="0" err="1">
                <a:ea typeface="Questrial"/>
                <a:cs typeface="Questrial"/>
                <a:sym typeface="Questrial"/>
              </a:rPr>
              <a:t>lần</a:t>
            </a:r>
            <a:endParaRPr sz="1348" dirty="0"/>
          </a:p>
          <a:p>
            <a:r>
              <a:rPr lang="en-US" sz="2996" b="1" dirty="0">
                <a:ea typeface="Questrial"/>
                <a:cs typeface="Questrial"/>
                <a:sym typeface="Questrial"/>
              </a:rPr>
              <a:t>Ta </a:t>
            </a:r>
            <a:r>
              <a:rPr lang="en-US" sz="2996" b="1" dirty="0" err="1">
                <a:ea typeface="Questrial"/>
                <a:cs typeface="Questrial"/>
                <a:sym typeface="Questrial"/>
              </a:rPr>
              <a:t>có</a:t>
            </a:r>
            <a:r>
              <a:rPr lang="en-US" sz="2996" b="1" dirty="0">
                <a:ea typeface="Questrial"/>
                <a:cs typeface="Questrial"/>
                <a:sym typeface="Questrial"/>
              </a:rPr>
              <a:t>: 8 x 2 = </a:t>
            </a:r>
            <a:endParaRPr sz="1348" dirty="0"/>
          </a:p>
          <a:p>
            <a:endParaRPr sz="1348" dirty="0"/>
          </a:p>
        </p:txBody>
      </p:sp>
      <p:sp>
        <p:nvSpPr>
          <p:cNvPr id="201" name="Google Shape;201;p13"/>
          <p:cNvSpPr txBox="1"/>
          <p:nvPr/>
        </p:nvSpPr>
        <p:spPr>
          <a:xfrm>
            <a:off x="5922564" y="4211695"/>
            <a:ext cx="5514062" cy="99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996" b="1" dirty="0">
                <a:ea typeface="Questrial"/>
                <a:cs typeface="Questrial"/>
                <a:sym typeface="Questrial"/>
              </a:rPr>
              <a:t>8 </a:t>
            </a:r>
            <a:r>
              <a:rPr lang="en-US" sz="2996" b="1" dirty="0" err="1">
                <a:ea typeface="Questrial"/>
                <a:cs typeface="Questrial"/>
                <a:sym typeface="Questrial"/>
              </a:rPr>
              <a:t>được</a:t>
            </a:r>
            <a:r>
              <a:rPr lang="en-US" sz="2996" b="1" dirty="0">
                <a:ea typeface="Questrial"/>
                <a:cs typeface="Questrial"/>
                <a:sym typeface="Questrial"/>
              </a:rPr>
              <a:t> </a:t>
            </a:r>
            <a:r>
              <a:rPr lang="en-US" sz="2996" b="1" dirty="0" err="1">
                <a:ea typeface="Questrial"/>
                <a:cs typeface="Questrial"/>
                <a:sym typeface="Questrial"/>
              </a:rPr>
              <a:t>lấy</a:t>
            </a:r>
            <a:r>
              <a:rPr lang="en-US" sz="2996" b="1" dirty="0">
                <a:ea typeface="Questrial"/>
                <a:cs typeface="Questrial"/>
                <a:sym typeface="Questrial"/>
              </a:rPr>
              <a:t> 3 </a:t>
            </a:r>
            <a:r>
              <a:rPr lang="en-US" sz="2996" b="1" dirty="0" err="1">
                <a:ea typeface="Questrial"/>
                <a:cs typeface="Questrial"/>
                <a:sym typeface="Questrial"/>
              </a:rPr>
              <a:t>lần</a:t>
            </a:r>
            <a:endParaRPr sz="1348" dirty="0"/>
          </a:p>
          <a:p>
            <a:r>
              <a:rPr lang="en-US" sz="2996" b="1" dirty="0">
                <a:ea typeface="Questrial"/>
                <a:cs typeface="Questrial"/>
                <a:sym typeface="Questrial"/>
              </a:rPr>
              <a:t>Ta </a:t>
            </a:r>
            <a:r>
              <a:rPr lang="en-US" sz="2996" b="1" dirty="0" err="1">
                <a:ea typeface="Questrial"/>
                <a:cs typeface="Questrial"/>
                <a:sym typeface="Questrial"/>
              </a:rPr>
              <a:t>có</a:t>
            </a:r>
            <a:r>
              <a:rPr lang="en-US" sz="2996" b="1" dirty="0">
                <a:ea typeface="Questrial"/>
                <a:cs typeface="Questrial"/>
                <a:sym typeface="Questrial"/>
              </a:rPr>
              <a:t>: 8 x 3 = 8 + 8 + 8 = 24</a:t>
            </a:r>
            <a:endParaRPr sz="1348" dirty="0"/>
          </a:p>
        </p:txBody>
      </p:sp>
      <p:sp>
        <p:nvSpPr>
          <p:cNvPr id="202" name="Google Shape;202;p13"/>
          <p:cNvSpPr/>
          <p:nvPr/>
        </p:nvSpPr>
        <p:spPr>
          <a:xfrm>
            <a:off x="5352533" y="460968"/>
            <a:ext cx="117074" cy="712389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5382711" y="1659596"/>
            <a:ext cx="117074" cy="1511475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3"/>
          <p:cNvSpPr/>
          <p:nvPr/>
        </p:nvSpPr>
        <p:spPr>
          <a:xfrm>
            <a:off x="5382711" y="3686929"/>
            <a:ext cx="86896" cy="2253483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13"/>
          <p:cNvGrpSpPr/>
          <p:nvPr/>
        </p:nvGrpSpPr>
        <p:grpSpPr>
          <a:xfrm>
            <a:off x="497645" y="438636"/>
            <a:ext cx="4765245" cy="712389"/>
            <a:chOff x="664369" y="579786"/>
            <a:chExt cx="6361726" cy="951058"/>
          </a:xfrm>
        </p:grpSpPr>
        <p:sp>
          <p:nvSpPr>
            <p:cNvPr id="206" name="Google Shape;20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13"/>
          <p:cNvGrpSpPr/>
          <p:nvPr/>
        </p:nvGrpSpPr>
        <p:grpSpPr>
          <a:xfrm>
            <a:off x="526766" y="1650994"/>
            <a:ext cx="4765245" cy="712389"/>
            <a:chOff x="664369" y="579786"/>
            <a:chExt cx="6361726" cy="951058"/>
          </a:xfrm>
        </p:grpSpPr>
        <p:sp>
          <p:nvSpPr>
            <p:cNvPr id="216" name="Google Shape;21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3"/>
          <p:cNvGrpSpPr/>
          <p:nvPr/>
        </p:nvGrpSpPr>
        <p:grpSpPr>
          <a:xfrm>
            <a:off x="527643" y="2434360"/>
            <a:ext cx="4765245" cy="712389"/>
            <a:chOff x="664369" y="579786"/>
            <a:chExt cx="6361726" cy="951058"/>
          </a:xfrm>
        </p:grpSpPr>
        <p:sp>
          <p:nvSpPr>
            <p:cNvPr id="226" name="Google Shape;22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3"/>
          <p:cNvGrpSpPr/>
          <p:nvPr/>
        </p:nvGrpSpPr>
        <p:grpSpPr>
          <a:xfrm>
            <a:off x="526766" y="3711252"/>
            <a:ext cx="4765245" cy="712389"/>
            <a:chOff x="664369" y="579786"/>
            <a:chExt cx="6361726" cy="951058"/>
          </a:xfrm>
        </p:grpSpPr>
        <p:sp>
          <p:nvSpPr>
            <p:cNvPr id="236" name="Google Shape;23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3"/>
          <p:cNvGrpSpPr/>
          <p:nvPr/>
        </p:nvGrpSpPr>
        <p:grpSpPr>
          <a:xfrm>
            <a:off x="527643" y="4494618"/>
            <a:ext cx="4765245" cy="712389"/>
            <a:chOff x="664369" y="579786"/>
            <a:chExt cx="6361726" cy="951058"/>
          </a:xfrm>
        </p:grpSpPr>
        <p:sp>
          <p:nvSpPr>
            <p:cNvPr id="246" name="Google Shape;24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3"/>
          <p:cNvGrpSpPr/>
          <p:nvPr/>
        </p:nvGrpSpPr>
        <p:grpSpPr>
          <a:xfrm>
            <a:off x="526766" y="5277984"/>
            <a:ext cx="4765245" cy="712389"/>
            <a:chOff x="664369" y="579786"/>
            <a:chExt cx="6361726" cy="951058"/>
          </a:xfrm>
        </p:grpSpPr>
        <p:sp>
          <p:nvSpPr>
            <p:cNvPr id="256" name="Google Shape;25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99;p13">
            <a:extLst>
              <a:ext uri="{FF2B5EF4-FFF2-40B4-BE49-F238E27FC236}">
                <a16:creationId xmlns:a16="http://schemas.microsoft.com/office/drawing/2014/main" id="{816DF01D-7E4B-66FE-95EA-8F1054EBE03D}"/>
              </a:ext>
            </a:extLst>
          </p:cNvPr>
          <p:cNvSpPr txBox="1"/>
          <p:nvPr/>
        </p:nvSpPr>
        <p:spPr>
          <a:xfrm>
            <a:off x="5082929" y="2753925"/>
            <a:ext cx="4965746" cy="5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/>
            <a:r>
              <a:rPr lang="en-US" sz="2996" b="1" dirty="0">
                <a:solidFill>
                  <a:srgbClr val="0000CC"/>
                </a:solidFill>
                <a:ea typeface="Questrial"/>
                <a:cs typeface="Questrial"/>
                <a:sym typeface="Questrial"/>
              </a:rPr>
              <a:t>8 x 2 = 16</a:t>
            </a:r>
            <a:endParaRPr sz="1348" dirty="0">
              <a:solidFill>
                <a:srgbClr val="0000CC"/>
              </a:solidFill>
            </a:endParaRPr>
          </a:p>
        </p:txBody>
      </p:sp>
      <p:sp>
        <p:nvSpPr>
          <p:cNvPr id="3" name="Google Shape;199;p13">
            <a:extLst>
              <a:ext uri="{FF2B5EF4-FFF2-40B4-BE49-F238E27FC236}">
                <a16:creationId xmlns:a16="http://schemas.microsoft.com/office/drawing/2014/main" id="{E1A119F8-DF3A-9B4D-C8F2-AA7D49BEFFB6}"/>
              </a:ext>
            </a:extLst>
          </p:cNvPr>
          <p:cNvSpPr txBox="1"/>
          <p:nvPr/>
        </p:nvSpPr>
        <p:spPr>
          <a:xfrm>
            <a:off x="5182760" y="5340645"/>
            <a:ext cx="4965746" cy="5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/>
            <a:r>
              <a:rPr lang="en-US" sz="2996" b="1" dirty="0">
                <a:solidFill>
                  <a:srgbClr val="0000CC"/>
                </a:solidFill>
                <a:ea typeface="Questrial"/>
                <a:cs typeface="Questrial"/>
                <a:sym typeface="Questrial"/>
              </a:rPr>
              <a:t>8 x 3 = 24</a:t>
            </a:r>
            <a:endParaRPr sz="1348" dirty="0">
              <a:solidFill>
                <a:srgbClr val="0000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3C86A-5278-4D0D-E307-F9AED1C60133}"/>
              </a:ext>
            </a:extLst>
          </p:cNvPr>
          <p:cNvSpPr txBox="1"/>
          <p:nvPr/>
        </p:nvSpPr>
        <p:spPr>
          <a:xfrm>
            <a:off x="8390428" y="2130316"/>
            <a:ext cx="20353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ea typeface="Questrial"/>
                <a:cs typeface="Questrial"/>
                <a:sym typeface="Questrial"/>
              </a:rPr>
              <a:t>8 + 8 = 16</a:t>
            </a:r>
            <a:endParaRPr lang="vi-VN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/>
          <p:nvPr/>
        </p:nvSpPr>
        <p:spPr>
          <a:xfrm>
            <a:off x="9210987" y="1189274"/>
            <a:ext cx="3771376" cy="50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r>
              <a:rPr lang="en-US" sz="2996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8 x 4 = 32</a:t>
            </a:r>
            <a:endParaRPr sz="1348" dirty="0"/>
          </a:p>
        </p:txBody>
      </p:sp>
      <p:sp>
        <p:nvSpPr>
          <p:cNvPr id="270" name="Google Shape;270;p14"/>
          <p:cNvSpPr/>
          <p:nvPr/>
        </p:nvSpPr>
        <p:spPr>
          <a:xfrm>
            <a:off x="9210986" y="1710712"/>
            <a:ext cx="4274017" cy="50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r>
              <a:rPr lang="en-US" sz="2996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8 x 5 = </a:t>
            </a:r>
            <a:r>
              <a:rPr lang="en-US" sz="2996" b="1" dirty="0">
                <a:solidFill>
                  <a:srgbClr val="C00000"/>
                </a:solidFill>
                <a:ea typeface="Questrial"/>
                <a:cs typeface="Questrial"/>
                <a:sym typeface="Questrial"/>
              </a:rPr>
              <a:t>40</a:t>
            </a:r>
            <a:endParaRPr sz="1348" dirty="0">
              <a:solidFill>
                <a:srgbClr val="C00000"/>
              </a:solidFill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9210987" y="2232151"/>
            <a:ext cx="4585664" cy="50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r>
              <a:rPr lang="en-US" sz="2996" b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8 x 6 = </a:t>
            </a:r>
            <a:r>
              <a:rPr lang="en-US" sz="2996" b="1">
                <a:solidFill>
                  <a:srgbClr val="C00000"/>
                </a:solidFill>
                <a:ea typeface="Questrial"/>
                <a:cs typeface="Questrial"/>
                <a:sym typeface="Questrial"/>
              </a:rPr>
              <a:t>48</a:t>
            </a:r>
            <a:endParaRPr sz="1348"/>
          </a:p>
        </p:txBody>
      </p:sp>
      <p:sp>
        <p:nvSpPr>
          <p:cNvPr id="272" name="Google Shape;272;p14"/>
          <p:cNvSpPr/>
          <p:nvPr/>
        </p:nvSpPr>
        <p:spPr>
          <a:xfrm>
            <a:off x="9210986" y="2678763"/>
            <a:ext cx="5165192" cy="50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r>
              <a:rPr lang="en-US" sz="2996" b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8 x 7 = </a:t>
            </a:r>
            <a:r>
              <a:rPr lang="en-US" sz="2996" b="1">
                <a:solidFill>
                  <a:srgbClr val="C00000"/>
                </a:solidFill>
                <a:ea typeface="Questrial"/>
                <a:cs typeface="Questrial"/>
                <a:sym typeface="Questrial"/>
              </a:rPr>
              <a:t>56</a:t>
            </a:r>
            <a:endParaRPr sz="1348"/>
          </a:p>
        </p:txBody>
      </p:sp>
      <p:sp>
        <p:nvSpPr>
          <p:cNvPr id="273" name="Google Shape;273;p14"/>
          <p:cNvSpPr/>
          <p:nvPr/>
        </p:nvSpPr>
        <p:spPr>
          <a:xfrm>
            <a:off x="9210986" y="3200202"/>
            <a:ext cx="5672279" cy="50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r>
              <a:rPr lang="en-US" sz="2996" b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8 x 8 = </a:t>
            </a:r>
            <a:r>
              <a:rPr lang="en-US" sz="2996" b="1">
                <a:solidFill>
                  <a:srgbClr val="C00000"/>
                </a:solidFill>
                <a:ea typeface="Questrial"/>
                <a:cs typeface="Questrial"/>
                <a:sym typeface="Questrial"/>
              </a:rPr>
              <a:t>64</a:t>
            </a:r>
            <a:endParaRPr sz="1348"/>
          </a:p>
        </p:txBody>
      </p:sp>
      <p:sp>
        <p:nvSpPr>
          <p:cNvPr id="274" name="Google Shape;274;p14"/>
          <p:cNvSpPr/>
          <p:nvPr/>
        </p:nvSpPr>
        <p:spPr>
          <a:xfrm>
            <a:off x="9210987" y="3721640"/>
            <a:ext cx="6033019" cy="50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r>
              <a:rPr lang="en-US" sz="2996" b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8 x 9 = </a:t>
            </a:r>
            <a:r>
              <a:rPr lang="en-US" sz="2996" b="1">
                <a:solidFill>
                  <a:srgbClr val="C00000"/>
                </a:solidFill>
                <a:ea typeface="Questrial"/>
                <a:cs typeface="Questrial"/>
                <a:sym typeface="Questrial"/>
              </a:rPr>
              <a:t>72</a:t>
            </a:r>
            <a:endParaRPr sz="1348"/>
          </a:p>
        </p:txBody>
      </p:sp>
      <p:sp>
        <p:nvSpPr>
          <p:cNvPr id="275" name="Google Shape;275;p14"/>
          <p:cNvSpPr/>
          <p:nvPr/>
        </p:nvSpPr>
        <p:spPr>
          <a:xfrm>
            <a:off x="9210987" y="4243077"/>
            <a:ext cx="6314341" cy="50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r>
              <a:rPr lang="en-US" sz="2996" b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8 x 10 = </a:t>
            </a:r>
            <a:r>
              <a:rPr lang="en-US" sz="2996" b="1">
                <a:solidFill>
                  <a:srgbClr val="C00000"/>
                </a:solidFill>
                <a:ea typeface="Questrial"/>
                <a:cs typeface="Questrial"/>
                <a:sym typeface="Questrial"/>
              </a:rPr>
              <a:t>80</a:t>
            </a:r>
            <a:endParaRPr sz="1348"/>
          </a:p>
        </p:txBody>
      </p:sp>
      <p:sp>
        <p:nvSpPr>
          <p:cNvPr id="276" name="Google Shape;276;p14"/>
          <p:cNvSpPr/>
          <p:nvPr/>
        </p:nvSpPr>
        <p:spPr>
          <a:xfrm>
            <a:off x="10492320" y="1651077"/>
            <a:ext cx="570775" cy="5030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96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  <a:endParaRPr sz="1348" dirty="0"/>
          </a:p>
        </p:txBody>
      </p:sp>
      <p:sp>
        <p:nvSpPr>
          <p:cNvPr id="277" name="Google Shape;277;p14"/>
          <p:cNvSpPr/>
          <p:nvPr/>
        </p:nvSpPr>
        <p:spPr>
          <a:xfrm>
            <a:off x="10528271" y="2151520"/>
            <a:ext cx="570775" cy="5030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96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  <a:endParaRPr sz="1348"/>
          </a:p>
        </p:txBody>
      </p:sp>
      <p:sp>
        <p:nvSpPr>
          <p:cNvPr id="278" name="Google Shape;278;p14"/>
          <p:cNvSpPr/>
          <p:nvPr/>
        </p:nvSpPr>
        <p:spPr>
          <a:xfrm>
            <a:off x="10511115" y="2682146"/>
            <a:ext cx="570775" cy="5030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96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  <a:endParaRPr sz="1348"/>
          </a:p>
        </p:txBody>
      </p:sp>
      <p:sp>
        <p:nvSpPr>
          <p:cNvPr id="279" name="Google Shape;279;p14"/>
          <p:cNvSpPr/>
          <p:nvPr/>
        </p:nvSpPr>
        <p:spPr>
          <a:xfrm>
            <a:off x="10493960" y="3212771"/>
            <a:ext cx="570775" cy="5030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96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  <a:endParaRPr sz="1348"/>
          </a:p>
        </p:txBody>
      </p:sp>
      <p:sp>
        <p:nvSpPr>
          <p:cNvPr id="280" name="Google Shape;280;p14"/>
          <p:cNvSpPr/>
          <p:nvPr/>
        </p:nvSpPr>
        <p:spPr>
          <a:xfrm>
            <a:off x="10511115" y="3679086"/>
            <a:ext cx="570775" cy="5030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96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  <a:endParaRPr sz="1348"/>
          </a:p>
        </p:txBody>
      </p:sp>
      <p:sp>
        <p:nvSpPr>
          <p:cNvPr id="281" name="Google Shape;281;p14"/>
          <p:cNvSpPr/>
          <p:nvPr/>
        </p:nvSpPr>
        <p:spPr>
          <a:xfrm>
            <a:off x="10788170" y="4200524"/>
            <a:ext cx="570775" cy="5030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96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  <a:endParaRPr sz="1348"/>
          </a:p>
        </p:txBody>
      </p:sp>
      <p:grpSp>
        <p:nvGrpSpPr>
          <p:cNvPr id="282" name="Google Shape;282;p14"/>
          <p:cNvGrpSpPr/>
          <p:nvPr/>
        </p:nvGrpSpPr>
        <p:grpSpPr>
          <a:xfrm rot="-5400000">
            <a:off x="5647956" y="2625948"/>
            <a:ext cx="4765245" cy="712389"/>
            <a:chOff x="664369" y="579786"/>
            <a:chExt cx="6361726" cy="951058"/>
          </a:xfrm>
        </p:grpSpPr>
        <p:sp>
          <p:nvSpPr>
            <p:cNvPr id="283" name="Google Shape;28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14"/>
          <p:cNvGrpSpPr/>
          <p:nvPr/>
        </p:nvGrpSpPr>
        <p:grpSpPr>
          <a:xfrm rot="-5400000">
            <a:off x="4863885" y="2625948"/>
            <a:ext cx="4765245" cy="712389"/>
            <a:chOff x="664369" y="579786"/>
            <a:chExt cx="6361726" cy="951058"/>
          </a:xfrm>
        </p:grpSpPr>
        <p:sp>
          <p:nvSpPr>
            <p:cNvPr id="293" name="Google Shape;29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14"/>
          <p:cNvGrpSpPr/>
          <p:nvPr/>
        </p:nvGrpSpPr>
        <p:grpSpPr>
          <a:xfrm rot="-5400000">
            <a:off x="4079815" y="2625948"/>
            <a:ext cx="4765245" cy="712389"/>
            <a:chOff x="664369" y="579786"/>
            <a:chExt cx="6361726" cy="951058"/>
          </a:xfrm>
        </p:grpSpPr>
        <p:sp>
          <p:nvSpPr>
            <p:cNvPr id="303" name="Google Shape;30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14"/>
          <p:cNvGrpSpPr/>
          <p:nvPr/>
        </p:nvGrpSpPr>
        <p:grpSpPr>
          <a:xfrm rot="-5400000">
            <a:off x="3295746" y="2625948"/>
            <a:ext cx="4765245" cy="712389"/>
            <a:chOff x="664369" y="579786"/>
            <a:chExt cx="6361726" cy="951058"/>
          </a:xfrm>
        </p:grpSpPr>
        <p:sp>
          <p:nvSpPr>
            <p:cNvPr id="313" name="Google Shape;31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-5400000">
            <a:off x="2511677" y="2625948"/>
            <a:ext cx="4765245" cy="712389"/>
            <a:chOff x="664369" y="579786"/>
            <a:chExt cx="6361726" cy="951058"/>
          </a:xfrm>
        </p:grpSpPr>
        <p:sp>
          <p:nvSpPr>
            <p:cNvPr id="323" name="Google Shape;32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5400000">
            <a:off x="1727607" y="2625948"/>
            <a:ext cx="4765245" cy="712389"/>
            <a:chOff x="664369" y="579786"/>
            <a:chExt cx="6361726" cy="951058"/>
          </a:xfrm>
        </p:grpSpPr>
        <p:sp>
          <p:nvSpPr>
            <p:cNvPr id="333" name="Google Shape;33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14"/>
          <p:cNvGrpSpPr/>
          <p:nvPr/>
        </p:nvGrpSpPr>
        <p:grpSpPr>
          <a:xfrm rot="-5400000">
            <a:off x="943538" y="2625948"/>
            <a:ext cx="4765245" cy="712389"/>
            <a:chOff x="664369" y="579786"/>
            <a:chExt cx="6361726" cy="951058"/>
          </a:xfrm>
        </p:grpSpPr>
        <p:sp>
          <p:nvSpPr>
            <p:cNvPr id="343" name="Google Shape;34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14"/>
          <p:cNvGrpSpPr/>
          <p:nvPr/>
        </p:nvGrpSpPr>
        <p:grpSpPr>
          <a:xfrm rot="-5400000">
            <a:off x="159469" y="2625948"/>
            <a:ext cx="4765245" cy="712389"/>
            <a:chOff x="664369" y="579786"/>
            <a:chExt cx="6361726" cy="951058"/>
          </a:xfrm>
        </p:grpSpPr>
        <p:sp>
          <p:nvSpPr>
            <p:cNvPr id="353" name="Google Shape;35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14"/>
          <p:cNvGrpSpPr/>
          <p:nvPr/>
        </p:nvGrpSpPr>
        <p:grpSpPr>
          <a:xfrm rot="-5400000">
            <a:off x="-624601" y="2625948"/>
            <a:ext cx="4765245" cy="712389"/>
            <a:chOff x="664369" y="579786"/>
            <a:chExt cx="6361726" cy="951058"/>
          </a:xfrm>
        </p:grpSpPr>
        <p:sp>
          <p:nvSpPr>
            <p:cNvPr id="363" name="Google Shape;36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14"/>
          <p:cNvGrpSpPr/>
          <p:nvPr/>
        </p:nvGrpSpPr>
        <p:grpSpPr>
          <a:xfrm rot="-5400000">
            <a:off x="-1408670" y="2625948"/>
            <a:ext cx="4765245" cy="712389"/>
            <a:chOff x="664369" y="579786"/>
            <a:chExt cx="6361726" cy="951058"/>
          </a:xfrm>
        </p:grpSpPr>
        <p:sp>
          <p:nvSpPr>
            <p:cNvPr id="373" name="Google Shape;37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/>
          <p:nvPr/>
        </p:nvSpPr>
        <p:spPr>
          <a:xfrm>
            <a:off x="673634" y="803433"/>
            <a:ext cx="7477158" cy="4394970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571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 b="1" dirty="0">
                <a:solidFill>
                  <a:srgbClr val="0C0C0C"/>
                </a:solidFill>
                <a:ea typeface="Questrial"/>
                <a:cs typeface="Questrial"/>
                <a:sym typeface="Questrial"/>
              </a:rPr>
              <a:t>BẢNG NHÂN 8</a:t>
            </a:r>
            <a:endParaRPr sz="1348" dirty="0"/>
          </a:p>
          <a:p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8 x 1 = 8		8 x 6 = 48 </a:t>
            </a:r>
            <a:endParaRPr sz="1348" dirty="0"/>
          </a:p>
          <a:p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8 x 2 = 16		8 x 7 = 56</a:t>
            </a:r>
            <a:endParaRPr sz="1348" dirty="0"/>
          </a:p>
          <a:p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8 x 3 = 24		8 x 8 = 64</a:t>
            </a:r>
            <a:endParaRPr sz="1348" dirty="0"/>
          </a:p>
          <a:p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8 x 4 = 32		8 x 9 = 72</a:t>
            </a:r>
            <a:endParaRPr sz="1348" dirty="0"/>
          </a:p>
          <a:p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8 x 5 = 40		8 x 10 = 80</a:t>
            </a:r>
            <a:endParaRPr sz="1348" dirty="0"/>
          </a:p>
        </p:txBody>
      </p:sp>
      <p:pic>
        <p:nvPicPr>
          <p:cNvPr id="387" name="Google Shape;38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327" y="2515557"/>
            <a:ext cx="3276605" cy="3539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p15"/>
          <p:cNvGrpSpPr/>
          <p:nvPr/>
        </p:nvGrpSpPr>
        <p:grpSpPr>
          <a:xfrm>
            <a:off x="8150791" y="1202973"/>
            <a:ext cx="3481730" cy="1426937"/>
            <a:chOff x="10410647" y="1334311"/>
            <a:chExt cx="5410200" cy="2133600"/>
          </a:xfrm>
        </p:grpSpPr>
        <p:sp>
          <p:nvSpPr>
            <p:cNvPr id="389" name="Google Shape;389;p15"/>
            <p:cNvSpPr/>
            <p:nvPr/>
          </p:nvSpPr>
          <p:spPr>
            <a:xfrm>
              <a:off x="10410647" y="1334311"/>
              <a:ext cx="5410200" cy="213360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lt1"/>
            </a:solidFill>
            <a:ln w="571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5"/>
            <p:cNvSpPr txBox="1"/>
            <p:nvPr/>
          </p:nvSpPr>
          <p:spPr>
            <a:xfrm>
              <a:off x="10469828" y="1560317"/>
              <a:ext cx="5173635" cy="1343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82" tIns="34232" rIns="68482" bIns="34232" anchor="t" anchorCtr="0">
              <a:spAutoFit/>
            </a:bodyPr>
            <a:lstStyle/>
            <a:p>
              <a:pPr algn="ctr"/>
              <a:r>
                <a:rPr lang="en-US" sz="2696" b="1" dirty="0" err="1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Đây</a:t>
              </a:r>
              <a:r>
                <a:rPr lang="en-US" sz="2696" b="1" dirty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 </a:t>
              </a:r>
              <a:r>
                <a:rPr lang="en-US" sz="2696" b="1" dirty="0" err="1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là</a:t>
              </a:r>
              <a:r>
                <a:rPr lang="en-US" sz="2696" b="1" dirty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 </a:t>
              </a:r>
              <a:endParaRPr sz="1348" dirty="0"/>
            </a:p>
            <a:p>
              <a:pPr algn="ctr"/>
              <a:r>
                <a:rPr lang="en-US" sz="2696" b="1" dirty="0" err="1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bảng</a:t>
              </a:r>
              <a:r>
                <a:rPr lang="en-US" sz="2696" b="1" dirty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 </a:t>
              </a:r>
              <a:r>
                <a:rPr lang="en-US" sz="2696" b="1" dirty="0" err="1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nhân</a:t>
              </a:r>
              <a:r>
                <a:rPr lang="en-US" sz="2696" b="1" dirty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 8</a:t>
              </a:r>
              <a:endParaRPr sz="1348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"/>
          <p:cNvSpPr/>
          <p:nvPr/>
        </p:nvSpPr>
        <p:spPr>
          <a:xfrm>
            <a:off x="1472720" y="175580"/>
            <a:ext cx="9589026" cy="5650676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571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45" b="1" dirty="0">
                <a:solidFill>
                  <a:srgbClr val="0C0C0C"/>
                </a:solidFill>
                <a:ea typeface="Questrial"/>
                <a:cs typeface="Questrial"/>
                <a:sym typeface="Questrial"/>
              </a:rPr>
              <a:t>BẢNG NHÂN 8</a:t>
            </a:r>
            <a:endParaRPr sz="1348" dirty="0"/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	8 x 1 = 8	      8 x 6 = 48 </a:t>
            </a:r>
            <a:endParaRPr sz="1348" dirty="0"/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	8 x 2 = 16		8 x 7 = 56</a:t>
            </a:r>
            <a:endParaRPr sz="1348" dirty="0"/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	8 x 3 = 24		8 x 8 = 64</a:t>
            </a:r>
            <a:endParaRPr sz="1348" dirty="0"/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	8 x 4 = 32		8 x 9 = 72</a:t>
            </a:r>
            <a:endParaRPr sz="1348" dirty="0"/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	8 x 5 = 40		8 x 10 = 80</a:t>
            </a:r>
            <a:endParaRPr sz="1348" dirty="0"/>
          </a:p>
        </p:txBody>
      </p:sp>
      <p:sp>
        <p:nvSpPr>
          <p:cNvPr id="396" name="Google Shape;396;p16"/>
          <p:cNvSpPr/>
          <p:nvPr/>
        </p:nvSpPr>
        <p:spPr>
          <a:xfrm rot="-3833568">
            <a:off x="4317803" y="1190071"/>
            <a:ext cx="856163" cy="918474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6"/>
          <p:cNvSpPr/>
          <p:nvPr/>
        </p:nvSpPr>
        <p:spPr>
          <a:xfrm rot="-3833568">
            <a:off x="3352717" y="2141524"/>
            <a:ext cx="856163" cy="804061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6"/>
          <p:cNvSpPr/>
          <p:nvPr/>
        </p:nvSpPr>
        <p:spPr>
          <a:xfrm rot="-3833568">
            <a:off x="3421165" y="3156023"/>
            <a:ext cx="856163" cy="804061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6"/>
          <p:cNvSpPr/>
          <p:nvPr/>
        </p:nvSpPr>
        <p:spPr>
          <a:xfrm rot="3374397">
            <a:off x="4377306" y="3937082"/>
            <a:ext cx="1024805" cy="1029008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6"/>
          <p:cNvSpPr/>
          <p:nvPr/>
        </p:nvSpPr>
        <p:spPr>
          <a:xfrm rot="3374397">
            <a:off x="4447956" y="4878319"/>
            <a:ext cx="1024805" cy="1029008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6"/>
          <p:cNvSpPr/>
          <p:nvPr/>
        </p:nvSpPr>
        <p:spPr>
          <a:xfrm rot="-3833568">
            <a:off x="7944667" y="1206364"/>
            <a:ext cx="856163" cy="834697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6"/>
          <p:cNvSpPr/>
          <p:nvPr/>
        </p:nvSpPr>
        <p:spPr>
          <a:xfrm rot="-3833568">
            <a:off x="6927078" y="2174427"/>
            <a:ext cx="856163" cy="804061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6"/>
          <p:cNvSpPr/>
          <p:nvPr/>
        </p:nvSpPr>
        <p:spPr>
          <a:xfrm rot="-3833568">
            <a:off x="7876831" y="3032115"/>
            <a:ext cx="1028082" cy="1013087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6"/>
          <p:cNvSpPr/>
          <p:nvPr/>
        </p:nvSpPr>
        <p:spPr>
          <a:xfrm rot="3374397">
            <a:off x="8206821" y="4874681"/>
            <a:ext cx="1024805" cy="1029008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6"/>
          <p:cNvSpPr/>
          <p:nvPr/>
        </p:nvSpPr>
        <p:spPr>
          <a:xfrm rot="3374397">
            <a:off x="6962101" y="3847898"/>
            <a:ext cx="1024805" cy="1029008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18" descr="Ảnh có chứa bà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5059" t="22176" r="47785" b="23126"/>
          <a:stretch/>
        </p:blipFill>
        <p:spPr>
          <a:xfrm>
            <a:off x="0" y="23373"/>
            <a:ext cx="9406497" cy="314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8" descr="Ảnh có chứa bà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52534" t="42013" r="309" b="26023"/>
          <a:stretch/>
        </p:blipFill>
        <p:spPr>
          <a:xfrm>
            <a:off x="432400" y="3467627"/>
            <a:ext cx="9406497" cy="1835301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8"/>
          <p:cNvSpPr txBox="1"/>
          <p:nvPr/>
        </p:nvSpPr>
        <p:spPr>
          <a:xfrm>
            <a:off x="2534600" y="1315742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24</a:t>
            </a:r>
            <a:endParaRPr sz="1348"/>
          </a:p>
        </p:txBody>
      </p:sp>
      <p:sp>
        <p:nvSpPr>
          <p:cNvPr id="418" name="Google Shape;418;p18"/>
          <p:cNvSpPr txBox="1"/>
          <p:nvPr/>
        </p:nvSpPr>
        <p:spPr>
          <a:xfrm>
            <a:off x="2534600" y="2170264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40</a:t>
            </a:r>
            <a:endParaRPr sz="1348"/>
          </a:p>
        </p:txBody>
      </p:sp>
      <p:sp>
        <p:nvSpPr>
          <p:cNvPr id="419" name="Google Shape;419;p18"/>
          <p:cNvSpPr txBox="1"/>
          <p:nvPr/>
        </p:nvSpPr>
        <p:spPr>
          <a:xfrm>
            <a:off x="5559709" y="1315742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8</a:t>
            </a:r>
            <a:endParaRPr sz="1348"/>
          </a:p>
        </p:txBody>
      </p:sp>
      <p:sp>
        <p:nvSpPr>
          <p:cNvPr id="420" name="Google Shape;420;p18"/>
          <p:cNvSpPr txBox="1"/>
          <p:nvPr/>
        </p:nvSpPr>
        <p:spPr>
          <a:xfrm>
            <a:off x="5559709" y="2170264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64</a:t>
            </a:r>
            <a:endParaRPr sz="1348"/>
          </a:p>
        </p:txBody>
      </p:sp>
      <p:sp>
        <p:nvSpPr>
          <p:cNvPr id="421" name="Google Shape;421;p18"/>
          <p:cNvSpPr txBox="1"/>
          <p:nvPr/>
        </p:nvSpPr>
        <p:spPr>
          <a:xfrm>
            <a:off x="8640113" y="1306229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56</a:t>
            </a:r>
            <a:endParaRPr sz="1348"/>
          </a:p>
        </p:txBody>
      </p:sp>
      <p:sp>
        <p:nvSpPr>
          <p:cNvPr id="422" name="Google Shape;422;p18"/>
          <p:cNvSpPr txBox="1"/>
          <p:nvPr/>
        </p:nvSpPr>
        <p:spPr>
          <a:xfrm>
            <a:off x="8640113" y="2160751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72</a:t>
            </a:r>
            <a:endParaRPr sz="1348"/>
          </a:p>
        </p:txBody>
      </p:sp>
      <p:sp>
        <p:nvSpPr>
          <p:cNvPr id="423" name="Google Shape;423;p18"/>
          <p:cNvSpPr txBox="1"/>
          <p:nvPr/>
        </p:nvSpPr>
        <p:spPr>
          <a:xfrm>
            <a:off x="2797550" y="3638860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32</a:t>
            </a:r>
            <a:endParaRPr sz="1348"/>
          </a:p>
        </p:txBody>
      </p:sp>
      <p:sp>
        <p:nvSpPr>
          <p:cNvPr id="424" name="Google Shape;424;p18"/>
          <p:cNvSpPr txBox="1"/>
          <p:nvPr/>
        </p:nvSpPr>
        <p:spPr>
          <a:xfrm>
            <a:off x="2797550" y="4493382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80</a:t>
            </a:r>
            <a:endParaRPr sz="1348"/>
          </a:p>
        </p:txBody>
      </p:sp>
      <p:sp>
        <p:nvSpPr>
          <p:cNvPr id="425" name="Google Shape;425;p18"/>
          <p:cNvSpPr txBox="1"/>
          <p:nvPr/>
        </p:nvSpPr>
        <p:spPr>
          <a:xfrm>
            <a:off x="5535488" y="3591295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16</a:t>
            </a:r>
            <a:endParaRPr sz="1348"/>
          </a:p>
        </p:txBody>
      </p:sp>
      <p:sp>
        <p:nvSpPr>
          <p:cNvPr id="426" name="Google Shape;426;p18"/>
          <p:cNvSpPr txBox="1"/>
          <p:nvPr/>
        </p:nvSpPr>
        <p:spPr>
          <a:xfrm>
            <a:off x="5535488" y="4445817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16</a:t>
            </a:r>
            <a:endParaRPr sz="1348"/>
          </a:p>
        </p:txBody>
      </p:sp>
      <p:sp>
        <p:nvSpPr>
          <p:cNvPr id="427" name="Google Shape;427;p18"/>
          <p:cNvSpPr txBox="1"/>
          <p:nvPr/>
        </p:nvSpPr>
        <p:spPr>
          <a:xfrm>
            <a:off x="8615892" y="3581782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48</a:t>
            </a:r>
            <a:endParaRPr sz="1348"/>
          </a:p>
        </p:txBody>
      </p:sp>
      <p:sp>
        <p:nvSpPr>
          <p:cNvPr id="428" name="Google Shape;428;p18"/>
          <p:cNvSpPr txBox="1"/>
          <p:nvPr/>
        </p:nvSpPr>
        <p:spPr>
          <a:xfrm>
            <a:off x="8581407" y="4436304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48</a:t>
            </a:r>
            <a:endParaRPr sz="1348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19" descr="Ảnh có chứa bà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4478" t="26163" r="80351" b="44463"/>
          <a:stretch/>
        </p:blipFill>
        <p:spPr>
          <a:xfrm>
            <a:off x="445324" y="232658"/>
            <a:ext cx="2302128" cy="125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9" descr="Ảnh có chứa bà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24706" t="27794" r="7653" b="28144"/>
          <a:stretch/>
        </p:blipFill>
        <p:spPr>
          <a:xfrm>
            <a:off x="186407" y="1830829"/>
            <a:ext cx="11819187" cy="2168946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9"/>
          <p:cNvSpPr/>
          <p:nvPr/>
        </p:nvSpPr>
        <p:spPr>
          <a:xfrm>
            <a:off x="6267233" y="3029457"/>
            <a:ext cx="970318" cy="684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56</a:t>
            </a:r>
            <a:endParaRPr sz="1348"/>
          </a:p>
        </p:txBody>
      </p:sp>
      <p:sp>
        <p:nvSpPr>
          <p:cNvPr id="436" name="Google Shape;436;p19"/>
          <p:cNvSpPr/>
          <p:nvPr/>
        </p:nvSpPr>
        <p:spPr>
          <a:xfrm>
            <a:off x="7465861" y="3029457"/>
            <a:ext cx="970318" cy="684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64</a:t>
            </a:r>
            <a:endParaRPr sz="1348"/>
          </a:p>
        </p:txBody>
      </p:sp>
      <p:sp>
        <p:nvSpPr>
          <p:cNvPr id="437" name="Google Shape;437;p19"/>
          <p:cNvSpPr/>
          <p:nvPr/>
        </p:nvSpPr>
        <p:spPr>
          <a:xfrm>
            <a:off x="8550334" y="3029457"/>
            <a:ext cx="970318" cy="684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48</a:t>
            </a:r>
            <a:endParaRPr sz="1348"/>
          </a:p>
        </p:txBody>
      </p:sp>
      <p:sp>
        <p:nvSpPr>
          <p:cNvPr id="438" name="Google Shape;438;p19"/>
          <p:cNvSpPr/>
          <p:nvPr/>
        </p:nvSpPr>
        <p:spPr>
          <a:xfrm>
            <a:off x="9710912" y="3029457"/>
            <a:ext cx="970318" cy="684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endParaRPr sz="1348"/>
          </a:p>
        </p:txBody>
      </p:sp>
      <p:sp>
        <p:nvSpPr>
          <p:cNvPr id="439" name="Google Shape;439;p19"/>
          <p:cNvSpPr/>
          <p:nvPr/>
        </p:nvSpPr>
        <p:spPr>
          <a:xfrm>
            <a:off x="10871489" y="2985064"/>
            <a:ext cx="970318" cy="684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sz="1348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3FAFF9-525A-E5E9-5307-059C2D8AE052}"/>
              </a:ext>
            </a:extLst>
          </p:cNvPr>
          <p:cNvSpPr txBox="1"/>
          <p:nvPr/>
        </p:nvSpPr>
        <p:spPr>
          <a:xfrm>
            <a:off x="445324" y="2168676"/>
            <a:ext cx="45050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CC8CE-DEFF-D8E1-CAF7-5F28B1488919}"/>
              </a:ext>
            </a:extLst>
          </p:cNvPr>
          <p:cNvSpPr txBox="1"/>
          <p:nvPr/>
        </p:nvSpPr>
        <p:spPr>
          <a:xfrm>
            <a:off x="379692" y="3118927"/>
            <a:ext cx="4570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04641A-9898-F9C3-8561-F5A4082DD895}"/>
              </a:ext>
            </a:extLst>
          </p:cNvPr>
          <p:cNvSpPr txBox="1"/>
          <p:nvPr/>
        </p:nvSpPr>
        <p:spPr>
          <a:xfrm>
            <a:off x="3146041" y="2401604"/>
            <a:ext cx="6963460" cy="7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(</a:t>
            </a:r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6282" y="4778568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9021" y="4769700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1760" y="4849066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8861" y="4567703"/>
            <a:ext cx="1542366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349" y="4734232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958" y="3827640"/>
            <a:ext cx="1934063" cy="1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62" y="2804952"/>
            <a:ext cx="2939718" cy="2383555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:a16="http://schemas.microsoft.com/office/drawing/2014/main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41" y="1066001"/>
            <a:ext cx="3191776" cy="37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8BFB77-EE87-4AC7-9C10-25A2174ACD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21" y="-897472"/>
            <a:ext cx="8111636" cy="54077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DC81A5E-8187-4B1A-9894-34F678D38423}"/>
              </a:ext>
            </a:extLst>
          </p:cNvPr>
          <p:cNvSpPr txBox="1"/>
          <p:nvPr/>
        </p:nvSpPr>
        <p:spPr>
          <a:xfrm>
            <a:off x="2648614" y="1853812"/>
            <a:ext cx="6055938" cy="79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94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KHỈ CON QUA CẦU</a:t>
            </a:r>
          </a:p>
        </p:txBody>
      </p:sp>
    </p:spTree>
    <p:extLst>
      <p:ext uri="{BB962C8B-B14F-4D97-AF65-F5344CB8AC3E}">
        <p14:creationId xmlns:p14="http://schemas.microsoft.com/office/powerpoint/2010/main" val="399234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6282" y="4778568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9021" y="4769700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1760" y="4849066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8861" y="4567703"/>
            <a:ext cx="1542366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349" y="4734232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958" y="3827640"/>
            <a:ext cx="1934063" cy="1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 Ghé thăm Fb.com/nkpowerskills">
            <a:hlinkClick r:id="rId7" action="ppaction://hlinksldjump"/>
            <a:extLst>
              <a:ext uri="{FF2B5EF4-FFF2-40B4-BE49-F238E27FC236}">
                <a16:creationId xmlns:a16="http://schemas.microsoft.com/office/drawing/2014/main" id="{73C321A1-69F8-4A26-B261-0D7F1DEBEB7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2834" y="257408"/>
            <a:ext cx="662105" cy="713395"/>
          </a:xfrm>
          <a:prstGeom prst="rect">
            <a:avLst/>
          </a:prstGeom>
        </p:spPr>
      </p:pic>
      <p:pic>
        <p:nvPicPr>
          <p:cNvPr id="17" name="3 Ghé thăm Fb.com/nkpowerskills">
            <a:hlinkClick r:id="rId9" action="ppaction://hlinksldjump"/>
            <a:extLst>
              <a:ext uri="{FF2B5EF4-FFF2-40B4-BE49-F238E27FC236}">
                <a16:creationId xmlns:a16="http://schemas.microsoft.com/office/drawing/2014/main" id="{1FA0E73A-2A54-4F08-8F3E-ACE12CD19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5124" y="258914"/>
            <a:ext cx="678425" cy="704070"/>
          </a:xfrm>
          <a:prstGeom prst="rect">
            <a:avLst/>
          </a:prstGeom>
        </p:spPr>
      </p:pic>
      <p:pic>
        <p:nvPicPr>
          <p:cNvPr id="18" name="4 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092622DF-B544-4E72-B495-D3766B694F6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1095" y="262681"/>
            <a:ext cx="655112" cy="680757"/>
          </a:xfrm>
          <a:prstGeom prst="rect">
            <a:avLst/>
          </a:prstGeom>
        </p:spPr>
      </p:pic>
      <p:pic>
        <p:nvPicPr>
          <p:cNvPr id="19" name="5 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93CA0CE1-5CBA-4E84-9BB9-58DADAB4569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7523" y="263059"/>
            <a:ext cx="676092" cy="678423"/>
          </a:xfrm>
          <a:prstGeom prst="rect">
            <a:avLst/>
          </a:prstGeom>
        </p:spPr>
      </p:pic>
      <p:pic>
        <p:nvPicPr>
          <p:cNvPr id="20" name="1 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C1B84831-0A61-4518-8620-8F2554806DF5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6408" y="262681"/>
            <a:ext cx="655112" cy="680757"/>
          </a:xfrm>
          <a:prstGeom prst="rect">
            <a:avLst/>
          </a:prstGeom>
        </p:spPr>
      </p:pic>
      <p:pic>
        <p:nvPicPr>
          <p:cNvPr id="21" name="06 NK PowerSkills">
            <a:extLst>
              <a:ext uri="{FF2B5EF4-FFF2-40B4-BE49-F238E27FC236}">
                <a16:creationId xmlns:a16="http://schemas.microsoft.com/office/drawing/2014/main" id="{06E48FE6-75B3-4DFE-BBFB-5F49E0239B7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4539" y="3438392"/>
            <a:ext cx="2870984" cy="20567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62" y="2804952"/>
            <a:ext cx="2939718" cy="2383555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:a16="http://schemas.microsoft.com/office/drawing/2014/main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41" y="1066001"/>
            <a:ext cx="3191776" cy="37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Káº¿t quáº£ hÃ¬nh áº£nh cho win text gif">
            <a:hlinkClick r:id="rId20" action="ppaction://hlinksldjump"/>
            <a:extLst>
              <a:ext uri="{FF2B5EF4-FFF2-40B4-BE49-F238E27FC236}">
                <a16:creationId xmlns:a16="http://schemas.microsoft.com/office/drawing/2014/main" id="{86832CE2-5C0D-4629-BCAB-D9C58663B0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66" y="4349"/>
            <a:ext cx="3533857" cy="35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7 0.0338 L 0.01497 0.03403 C 0.12721 0.05185 0.10885 0.05185 0.24935 0.05555 C 0.26146 0.05602 0.27344 0.05301 0.28542 0.05231 L 0.43737 0.04375 L 0.56732 0.0169 C 0.58125 0.01389 0.59518 0.00926 0.60911 0.00671 C 0.63086 0.00255 0.65273 1.11111E-6 0.67461 -0.00347 L 0.67943 -0.00671 " pathEditMode="relative" rAng="0" ptsTypes="AAAAA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86051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104610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x 3 = 21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105746" y="3848787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454453" y="3860655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52" y="428927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632" y="427511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078" y="1631184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02976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267772" y="1548561"/>
            <a:ext cx="10163484" cy="10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9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x 4 = 24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233827" y="4649090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582535" y="466095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144" y="504025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14" y="500342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72" y="2077065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31138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x 5 = 35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6642666" y="3193712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1275688" y="319008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472" y="363419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67" y="360454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651" y="628703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016099" y="819584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924611" y="1558764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x 2 = 9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6454453" y="449209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1BB4345F-1A38-4772-8E94-D5345F52617B}"/>
              </a:ext>
            </a:extLst>
          </p:cNvPr>
          <p:cNvSpPr/>
          <p:nvPr/>
        </p:nvSpPr>
        <p:spPr>
          <a:xfrm>
            <a:off x="1096610" y="4513523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7" y="474771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716" y="476762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72611" y="2146640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358</Words>
  <Application>Microsoft Office PowerPoint</Application>
  <PresentationFormat>Widescreen</PresentationFormat>
  <Paragraphs>85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#9Slide02 Noi dung dai</vt:lpstr>
      <vt:lpstr>Arial</vt:lpstr>
      <vt:lpstr>Arial-Rounded</vt:lpstr>
      <vt:lpstr>Calibri</vt:lpstr>
      <vt:lpstr>Times New Roman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13</cp:revision>
  <dcterms:created xsi:type="dcterms:W3CDTF">2022-09-26T05:53:31Z</dcterms:created>
  <dcterms:modified xsi:type="dcterms:W3CDTF">2022-09-30T05:55:18Z</dcterms:modified>
</cp:coreProperties>
</file>